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9.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10.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11.xml" ContentType="application/vnd.openxmlformats-officedocument.theme+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12.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6.xml" ContentType="application/vnd.openxmlformats-officedocument.presentationml.tags+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 id="2147483688" r:id="rId3"/>
    <p:sldMasterId id="2147483700" r:id="rId4"/>
    <p:sldMasterId id="2147483725" r:id="rId5"/>
    <p:sldMasterId id="2147483737" r:id="rId6"/>
    <p:sldMasterId id="2147483749" r:id="rId7"/>
    <p:sldMasterId id="2147483761" r:id="rId8"/>
    <p:sldMasterId id="2147483777" r:id="rId9"/>
    <p:sldMasterId id="2147483789" r:id="rId10"/>
    <p:sldMasterId id="2147483801" r:id="rId11"/>
    <p:sldMasterId id="2147483814" r:id="rId12"/>
    <p:sldMasterId id="2147483826" r:id="rId13"/>
  </p:sldMasterIdLst>
  <p:notesMasterIdLst>
    <p:notesMasterId r:id="rId55"/>
  </p:notesMasterIdLst>
  <p:sldIdLst>
    <p:sldId id="1220" r:id="rId14"/>
    <p:sldId id="561" r:id="rId15"/>
    <p:sldId id="1301" r:id="rId16"/>
    <p:sldId id="828" r:id="rId17"/>
    <p:sldId id="1273" r:id="rId18"/>
    <p:sldId id="478" r:id="rId19"/>
    <p:sldId id="520" r:id="rId20"/>
    <p:sldId id="946" r:id="rId21"/>
    <p:sldId id="822" r:id="rId22"/>
    <p:sldId id="1223" r:id="rId23"/>
    <p:sldId id="1327" r:id="rId24"/>
    <p:sldId id="1227" r:id="rId25"/>
    <p:sldId id="1302" r:id="rId26"/>
    <p:sldId id="1328" r:id="rId27"/>
    <p:sldId id="1322" r:id="rId28"/>
    <p:sldId id="1321" r:id="rId29"/>
    <p:sldId id="1324" r:id="rId30"/>
    <p:sldId id="1325" r:id="rId31"/>
    <p:sldId id="1305" r:id="rId32"/>
    <p:sldId id="1307" r:id="rId33"/>
    <p:sldId id="291" r:id="rId34"/>
    <p:sldId id="953" r:id="rId35"/>
    <p:sldId id="292" r:id="rId36"/>
    <p:sldId id="332" r:id="rId37"/>
    <p:sldId id="301" r:id="rId38"/>
    <p:sldId id="1330" r:id="rId39"/>
    <p:sldId id="1331" r:id="rId40"/>
    <p:sldId id="1282" r:id="rId41"/>
    <p:sldId id="268" r:id="rId42"/>
    <p:sldId id="1285" r:id="rId43"/>
    <p:sldId id="1334" r:id="rId44"/>
    <p:sldId id="1335" r:id="rId45"/>
    <p:sldId id="1281" r:id="rId46"/>
    <p:sldId id="1314" r:id="rId47"/>
    <p:sldId id="1315" r:id="rId48"/>
    <p:sldId id="1306" r:id="rId49"/>
    <p:sldId id="1336" r:id="rId50"/>
    <p:sldId id="1338" r:id="rId51"/>
    <p:sldId id="1337" r:id="rId52"/>
    <p:sldId id="1274" r:id="rId53"/>
    <p:sldId id="1329"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456"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theme" Target="theme/theme1.xml"/><Relationship Id="rId5" Type="http://schemas.openxmlformats.org/officeDocument/2006/relationships/slideMaster" Target="slideMasters/slideMaster5.xml"/><Relationship Id="rId19"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3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tableStyles" Target="tableStyles.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viewProps" Target="viewProps.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F8850-A5B4-4A4D-AA09-DF4DE5678CA5}" type="datetimeFigureOut">
              <a:rPr lang="en-US" smtClean="0"/>
              <a:t>4/12/2023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CBB41B-8897-455C-9C9C-546A6822354D}" type="slidenum">
              <a:rPr lang="en-US" smtClean="0"/>
              <a:t>‹#›</a:t>
            </a:fld>
            <a:endParaRPr lang="en-US"/>
          </a:p>
        </p:txBody>
      </p:sp>
    </p:spTree>
    <p:extLst>
      <p:ext uri="{BB962C8B-B14F-4D97-AF65-F5344CB8AC3E}">
        <p14:creationId xmlns:p14="http://schemas.microsoft.com/office/powerpoint/2010/main" val="1260827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776DC8-E5DA-416E-9729-8E1D743BD9C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4886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863" indent="-285717">
              <a:defRPr sz="2400">
                <a:solidFill>
                  <a:schemeClr val="tx1"/>
                </a:solidFill>
                <a:latin typeface="Times New Roman" pitchFamily="18" charset="0"/>
              </a:defRPr>
            </a:lvl2pPr>
            <a:lvl3pPr marL="1142867" indent="-228573">
              <a:defRPr sz="2400">
                <a:solidFill>
                  <a:schemeClr val="tx1"/>
                </a:solidFill>
                <a:latin typeface="Times New Roman" pitchFamily="18" charset="0"/>
              </a:defRPr>
            </a:lvl3pPr>
            <a:lvl4pPr marL="1600013" indent="-228573">
              <a:defRPr sz="2400">
                <a:solidFill>
                  <a:schemeClr val="tx1"/>
                </a:solidFill>
                <a:latin typeface="Times New Roman" pitchFamily="18" charset="0"/>
              </a:defRPr>
            </a:lvl4pPr>
            <a:lvl5pPr marL="2057159" indent="-228573">
              <a:defRPr sz="2400">
                <a:solidFill>
                  <a:schemeClr val="tx1"/>
                </a:solidFill>
                <a:latin typeface="Times New Roman" pitchFamily="18" charset="0"/>
              </a:defRPr>
            </a:lvl5pPr>
            <a:lvl6pPr marL="2514306" indent="-228573" eaLnBrk="0" fontAlgn="base" hangingPunct="0">
              <a:spcBef>
                <a:spcPct val="0"/>
              </a:spcBef>
              <a:spcAft>
                <a:spcPct val="0"/>
              </a:spcAft>
              <a:defRPr sz="2400">
                <a:solidFill>
                  <a:schemeClr val="tx1"/>
                </a:solidFill>
                <a:latin typeface="Times New Roman" pitchFamily="18" charset="0"/>
              </a:defRPr>
            </a:lvl6pPr>
            <a:lvl7pPr marL="2971453" indent="-228573" eaLnBrk="0" fontAlgn="base" hangingPunct="0">
              <a:spcBef>
                <a:spcPct val="0"/>
              </a:spcBef>
              <a:spcAft>
                <a:spcPct val="0"/>
              </a:spcAft>
              <a:defRPr sz="2400">
                <a:solidFill>
                  <a:schemeClr val="tx1"/>
                </a:solidFill>
                <a:latin typeface="Times New Roman" pitchFamily="18" charset="0"/>
              </a:defRPr>
            </a:lvl7pPr>
            <a:lvl8pPr marL="3428599" indent="-228573" eaLnBrk="0" fontAlgn="base" hangingPunct="0">
              <a:spcBef>
                <a:spcPct val="0"/>
              </a:spcBef>
              <a:spcAft>
                <a:spcPct val="0"/>
              </a:spcAft>
              <a:defRPr sz="2400">
                <a:solidFill>
                  <a:schemeClr val="tx1"/>
                </a:solidFill>
                <a:latin typeface="Times New Roman" pitchFamily="18" charset="0"/>
              </a:defRPr>
            </a:lvl8pPr>
            <a:lvl9pPr marL="3885746" indent="-228573" eaLnBrk="0" fontAlgn="base" hangingPunct="0">
              <a:spcBef>
                <a:spcPct val="0"/>
              </a:spcBef>
              <a:spcAft>
                <a:spcPct val="0"/>
              </a:spcAft>
              <a:defRPr sz="2400">
                <a:solidFill>
                  <a:schemeClr val="tx1"/>
                </a:solidFill>
                <a:latin typeface="Times New Roman" pitchFamily="18" charset="0"/>
              </a:defRPr>
            </a:lvl9pPr>
          </a:lstStyle>
          <a:p>
            <a:pPr marL="0" marR="0" lvl="0" indent="0" algn="r" defTabSz="907344" rtl="0" eaLnBrk="1" fontAlgn="auto" latinLnBrk="0" hangingPunct="1">
              <a:lnSpc>
                <a:spcPct val="100000"/>
              </a:lnSpc>
              <a:spcBef>
                <a:spcPts val="0"/>
              </a:spcBef>
              <a:spcAft>
                <a:spcPts val="0"/>
              </a:spcAft>
              <a:buClrTx/>
              <a:buSzTx/>
              <a:buFontTx/>
              <a:buNone/>
              <a:tabLst/>
              <a:defRPr/>
            </a:pPr>
            <a:fld id="{7FC371A9-E84A-434C-9283-91F05C37AE29}" type="slidenum">
              <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rPr>
              <a:pPr marL="0" marR="0" lvl="0" indent="0" algn="r" defTabSz="907344"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107523" name="Rectangle 2"/>
          <p:cNvSpPr>
            <a:spLocks noGrp="1" noRot="1" noChangeAspect="1" noChangeArrowheads="1" noTextEdit="1"/>
          </p:cNvSpPr>
          <p:nvPr>
            <p:ph type="sldImg"/>
          </p:nvPr>
        </p:nvSpPr>
        <p:spPr>
          <a:xfrm>
            <a:off x="381000" y="685800"/>
            <a:ext cx="6096000" cy="3429000"/>
          </a:xfrm>
          <a:solidFill>
            <a:srgbClr val="FFFFFF"/>
          </a:solidFill>
          <a:ln/>
        </p:spPr>
      </p:sp>
      <p:sp>
        <p:nvSpPr>
          <p:cNvPr id="107524" name="Rectangle 3"/>
          <p:cNvSpPr>
            <a:spLocks noGrp="1" noChangeArrowheads="1"/>
          </p:cNvSpPr>
          <p:nvPr>
            <p:ph type="body" idx="1"/>
          </p:nvPr>
        </p:nvSpPr>
        <p:spPr>
          <a:solidFill>
            <a:srgbClr val="FFFFFF"/>
          </a:solidFill>
          <a:ln>
            <a:solidFill>
              <a:srgbClr val="000000"/>
            </a:solidFill>
            <a:miter lim="800000"/>
            <a:headEnd/>
            <a:tailEnd/>
          </a:ln>
        </p:spPr>
        <p:txBody>
          <a:bodyPr/>
          <a:lstStyle/>
          <a:p>
            <a:endParaRPr lang="en-US" dirty="0"/>
          </a:p>
        </p:txBody>
      </p:sp>
    </p:spTree>
    <p:extLst>
      <p:ext uri="{BB962C8B-B14F-4D97-AF65-F5344CB8AC3E}">
        <p14:creationId xmlns:p14="http://schemas.microsoft.com/office/powerpoint/2010/main" val="12803138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r" defTabSz="907344" rtl="0" eaLnBrk="1" fontAlgn="auto" latinLnBrk="0" hangingPunct="1">
              <a:lnSpc>
                <a:spcPct val="100000"/>
              </a:lnSpc>
              <a:spcBef>
                <a:spcPts val="0"/>
              </a:spcBef>
              <a:spcAft>
                <a:spcPts val="0"/>
              </a:spcAft>
              <a:buClrTx/>
              <a:buSzTx/>
              <a:buFontTx/>
              <a:buNone/>
              <a:tabLst/>
              <a:defRPr/>
            </a:pPr>
            <a:fld id="{96224816-79B3-40D0-9EB3-8F6BE6B23B4F}" type="slidenum">
              <a:rPr kumimoji="0" lang="en-US" sz="1200" b="0" i="0" u="none" strike="noStrike" kern="1200" cap="none" spc="0" normalizeH="0" baseline="0" noProof="0" smtClean="0">
                <a:ln>
                  <a:noFill/>
                </a:ln>
                <a:solidFill>
                  <a:prstClr val="black"/>
                </a:solidFill>
                <a:effectLst/>
                <a:uLnTx/>
                <a:uFillTx/>
                <a:latin typeface="Times New Roman" pitchFamily="18" charset="0"/>
                <a:ea typeface="+mn-ea"/>
                <a:cs typeface="+mn-cs"/>
              </a:rPr>
              <a:pPr marL="0" marR="0" lvl="0" indent="0" algn="r" defTabSz="907344"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06499" name="Rectangle 2"/>
          <p:cNvSpPr>
            <a:spLocks noGrp="1" noRot="1" noChangeAspect="1" noChangeArrowheads="1" noTextEdit="1"/>
          </p:cNvSpPr>
          <p:nvPr>
            <p:ph type="sldImg"/>
          </p:nvPr>
        </p:nvSpPr>
        <p:spPr>
          <a:xfrm>
            <a:off x="381000" y="685800"/>
            <a:ext cx="6096000" cy="3429000"/>
          </a:xfrm>
          <a:solidFill>
            <a:srgbClr val="FFFFFF"/>
          </a:solidFill>
          <a:ln/>
        </p:spPr>
      </p:sp>
      <p:sp>
        <p:nvSpPr>
          <p:cNvPr id="106500" name="Rectangle 3"/>
          <p:cNvSpPr>
            <a:spLocks noGrp="1" noChangeArrowheads="1"/>
          </p:cNvSpPr>
          <p:nvPr>
            <p:ph type="body" idx="1"/>
          </p:nvPr>
        </p:nvSpPr>
        <p:spPr>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4285646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AD687615-5767-4C25-BE47-DE6364A0BD1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Comic Sans MS" panose="030F0702030302020204" pitchFamily="66" charset="0"/>
              </a:defRPr>
            </a:lvl1pPr>
            <a:lvl2pPr marL="804986" indent="-309610">
              <a:defRPr b="1">
                <a:solidFill>
                  <a:schemeClr val="tx1"/>
                </a:solidFill>
                <a:latin typeface="Comic Sans MS" panose="030F0702030302020204" pitchFamily="66" charset="0"/>
              </a:defRPr>
            </a:lvl2pPr>
            <a:lvl3pPr marL="1238441" indent="-247688">
              <a:defRPr b="1">
                <a:solidFill>
                  <a:schemeClr val="tx1"/>
                </a:solidFill>
                <a:latin typeface="Comic Sans MS" panose="030F0702030302020204" pitchFamily="66" charset="0"/>
              </a:defRPr>
            </a:lvl3pPr>
            <a:lvl4pPr marL="1733817" indent="-247688">
              <a:defRPr b="1">
                <a:solidFill>
                  <a:schemeClr val="tx1"/>
                </a:solidFill>
                <a:latin typeface="Comic Sans MS" panose="030F0702030302020204" pitchFamily="66" charset="0"/>
              </a:defRPr>
            </a:lvl4pPr>
            <a:lvl5pPr marL="2229193" indent="-247688">
              <a:defRPr b="1">
                <a:solidFill>
                  <a:schemeClr val="tx1"/>
                </a:solidFill>
                <a:latin typeface="Comic Sans MS" panose="030F0702030302020204" pitchFamily="66" charset="0"/>
              </a:defRPr>
            </a:lvl5pPr>
            <a:lvl6pPr marL="2724569" indent="-247688" eaLnBrk="0" fontAlgn="base" hangingPunct="0">
              <a:spcBef>
                <a:spcPct val="0"/>
              </a:spcBef>
              <a:spcAft>
                <a:spcPct val="0"/>
              </a:spcAft>
              <a:defRPr b="1">
                <a:solidFill>
                  <a:schemeClr val="tx1"/>
                </a:solidFill>
                <a:latin typeface="Comic Sans MS" panose="030F0702030302020204" pitchFamily="66" charset="0"/>
              </a:defRPr>
            </a:lvl6pPr>
            <a:lvl7pPr marL="3219945" indent="-247688" eaLnBrk="0" fontAlgn="base" hangingPunct="0">
              <a:spcBef>
                <a:spcPct val="0"/>
              </a:spcBef>
              <a:spcAft>
                <a:spcPct val="0"/>
              </a:spcAft>
              <a:defRPr b="1">
                <a:solidFill>
                  <a:schemeClr val="tx1"/>
                </a:solidFill>
                <a:latin typeface="Comic Sans MS" panose="030F0702030302020204" pitchFamily="66" charset="0"/>
              </a:defRPr>
            </a:lvl7pPr>
            <a:lvl8pPr marL="3715322" indent="-247688" eaLnBrk="0" fontAlgn="base" hangingPunct="0">
              <a:spcBef>
                <a:spcPct val="0"/>
              </a:spcBef>
              <a:spcAft>
                <a:spcPct val="0"/>
              </a:spcAft>
              <a:defRPr b="1">
                <a:solidFill>
                  <a:schemeClr val="tx1"/>
                </a:solidFill>
                <a:latin typeface="Comic Sans MS" panose="030F0702030302020204" pitchFamily="66" charset="0"/>
              </a:defRPr>
            </a:lvl8pPr>
            <a:lvl9pPr marL="4210698" indent="-247688" eaLnBrk="0" fontAlgn="base" hangingPunct="0">
              <a:spcBef>
                <a:spcPct val="0"/>
              </a:spcBef>
              <a:spcAft>
                <a:spcPct val="0"/>
              </a:spcAft>
              <a:defRPr b="1">
                <a:solidFill>
                  <a:schemeClr val="tx1"/>
                </a:solidFill>
                <a:latin typeface="Comic Sans MS" panose="030F0702030302020204" pitchFamily="66" charset="0"/>
              </a:defRPr>
            </a:lvl9pPr>
          </a:lstStyle>
          <a:p>
            <a:pPr marL="0" marR="0" lvl="0" indent="0" algn="ctr" defTabSz="914400" rtl="0" eaLnBrk="1" fontAlgn="auto" latinLnBrk="0" hangingPunct="1">
              <a:lnSpc>
                <a:spcPct val="90000"/>
              </a:lnSpc>
              <a:spcBef>
                <a:spcPts val="0"/>
              </a:spcBef>
              <a:spcAft>
                <a:spcPts val="0"/>
              </a:spcAft>
              <a:buClrTx/>
              <a:buSzTx/>
              <a:buFontTx/>
              <a:buNone/>
              <a:tabLst/>
              <a:defRPr/>
            </a:pPr>
            <a:fld id="{89D7CD05-EBEE-4EA7-B0F3-D53887B0FE9C}"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90000"/>
                </a:lnSpc>
                <a:spcBef>
                  <a:spcPts val="0"/>
                </a:spcBef>
                <a:spcAft>
                  <a:spcPts val="0"/>
                </a:spcAft>
                <a:buClrTx/>
                <a:buSzTx/>
                <a:buFontTx/>
                <a:buNone/>
                <a:tabLst/>
                <a:defRPr/>
              </a:pPr>
              <a:t>21</a:t>
            </a:fld>
            <a:endParaRPr kumimoji="0" lang="en-US" altLang="en-US"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411" name="Rectangle 2">
            <a:extLst>
              <a:ext uri="{FF2B5EF4-FFF2-40B4-BE49-F238E27FC236}">
                <a16:creationId xmlns:a16="http://schemas.microsoft.com/office/drawing/2014/main" id="{03243E89-BD32-4258-9F05-5DCE16511A2D}"/>
              </a:ext>
            </a:extLst>
          </p:cNvPr>
          <p:cNvSpPr>
            <a:spLocks noGrp="1" noRot="1" noChangeAspect="1" noChangeArrowheads="1" noTextEdit="1"/>
          </p:cNvSpPr>
          <p:nvPr>
            <p:ph type="sldImg"/>
          </p:nvPr>
        </p:nvSpPr>
        <p:spPr>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sp>
      <p:sp>
        <p:nvSpPr>
          <p:cNvPr id="17412" name="Rectangle 3">
            <a:extLst>
              <a:ext uri="{FF2B5EF4-FFF2-40B4-BE49-F238E27FC236}">
                <a16:creationId xmlns:a16="http://schemas.microsoft.com/office/drawing/2014/main" id="{DC8A3AF0-3C87-44BE-802D-718545DB43A0}"/>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endParaRPr lang="en-US" altLang="en-US" dirty="0"/>
          </a:p>
        </p:txBody>
      </p:sp>
    </p:spTree>
    <p:extLst>
      <p:ext uri="{BB962C8B-B14F-4D97-AF65-F5344CB8AC3E}">
        <p14:creationId xmlns:p14="http://schemas.microsoft.com/office/powerpoint/2010/main" val="16873891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AD687615-5767-4C25-BE47-DE6364A0BD1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Comic Sans MS" panose="030F0702030302020204" pitchFamily="66" charset="0"/>
              </a:defRPr>
            </a:lvl1pPr>
            <a:lvl2pPr marL="804986" indent="-309610">
              <a:defRPr b="1">
                <a:solidFill>
                  <a:schemeClr val="tx1"/>
                </a:solidFill>
                <a:latin typeface="Comic Sans MS" panose="030F0702030302020204" pitchFamily="66" charset="0"/>
              </a:defRPr>
            </a:lvl2pPr>
            <a:lvl3pPr marL="1238441" indent="-247688">
              <a:defRPr b="1">
                <a:solidFill>
                  <a:schemeClr val="tx1"/>
                </a:solidFill>
                <a:latin typeface="Comic Sans MS" panose="030F0702030302020204" pitchFamily="66" charset="0"/>
              </a:defRPr>
            </a:lvl3pPr>
            <a:lvl4pPr marL="1733817" indent="-247688">
              <a:defRPr b="1">
                <a:solidFill>
                  <a:schemeClr val="tx1"/>
                </a:solidFill>
                <a:latin typeface="Comic Sans MS" panose="030F0702030302020204" pitchFamily="66" charset="0"/>
              </a:defRPr>
            </a:lvl4pPr>
            <a:lvl5pPr marL="2229193" indent="-247688">
              <a:defRPr b="1">
                <a:solidFill>
                  <a:schemeClr val="tx1"/>
                </a:solidFill>
                <a:latin typeface="Comic Sans MS" panose="030F0702030302020204" pitchFamily="66" charset="0"/>
              </a:defRPr>
            </a:lvl5pPr>
            <a:lvl6pPr marL="2724569" indent="-247688" eaLnBrk="0" fontAlgn="base" hangingPunct="0">
              <a:spcBef>
                <a:spcPct val="0"/>
              </a:spcBef>
              <a:spcAft>
                <a:spcPct val="0"/>
              </a:spcAft>
              <a:defRPr b="1">
                <a:solidFill>
                  <a:schemeClr val="tx1"/>
                </a:solidFill>
                <a:latin typeface="Comic Sans MS" panose="030F0702030302020204" pitchFamily="66" charset="0"/>
              </a:defRPr>
            </a:lvl6pPr>
            <a:lvl7pPr marL="3219945" indent="-247688" eaLnBrk="0" fontAlgn="base" hangingPunct="0">
              <a:spcBef>
                <a:spcPct val="0"/>
              </a:spcBef>
              <a:spcAft>
                <a:spcPct val="0"/>
              </a:spcAft>
              <a:defRPr b="1">
                <a:solidFill>
                  <a:schemeClr val="tx1"/>
                </a:solidFill>
                <a:latin typeface="Comic Sans MS" panose="030F0702030302020204" pitchFamily="66" charset="0"/>
              </a:defRPr>
            </a:lvl7pPr>
            <a:lvl8pPr marL="3715322" indent="-247688" eaLnBrk="0" fontAlgn="base" hangingPunct="0">
              <a:spcBef>
                <a:spcPct val="0"/>
              </a:spcBef>
              <a:spcAft>
                <a:spcPct val="0"/>
              </a:spcAft>
              <a:defRPr b="1">
                <a:solidFill>
                  <a:schemeClr val="tx1"/>
                </a:solidFill>
                <a:latin typeface="Comic Sans MS" panose="030F0702030302020204" pitchFamily="66" charset="0"/>
              </a:defRPr>
            </a:lvl8pPr>
            <a:lvl9pPr marL="4210698" indent="-247688" eaLnBrk="0" fontAlgn="base" hangingPunct="0">
              <a:spcBef>
                <a:spcPct val="0"/>
              </a:spcBef>
              <a:spcAft>
                <a:spcPct val="0"/>
              </a:spcAft>
              <a:defRPr b="1">
                <a:solidFill>
                  <a:schemeClr val="tx1"/>
                </a:solidFill>
                <a:latin typeface="Comic Sans MS" panose="030F0702030302020204" pitchFamily="66" charset="0"/>
              </a:defRPr>
            </a:lvl9pPr>
          </a:lstStyle>
          <a:p>
            <a:pPr marL="0" marR="0" lvl="0" indent="0" algn="ctr" defTabSz="914400" rtl="0" eaLnBrk="1" fontAlgn="auto" latinLnBrk="0" hangingPunct="1">
              <a:lnSpc>
                <a:spcPct val="90000"/>
              </a:lnSpc>
              <a:spcBef>
                <a:spcPts val="0"/>
              </a:spcBef>
              <a:spcAft>
                <a:spcPts val="0"/>
              </a:spcAft>
              <a:buClrTx/>
              <a:buSzTx/>
              <a:buFontTx/>
              <a:buNone/>
              <a:tabLst/>
              <a:defRPr/>
            </a:pPr>
            <a:fld id="{89D7CD05-EBEE-4EA7-B0F3-D53887B0FE9C}"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90000"/>
                </a:lnSpc>
                <a:spcBef>
                  <a:spcPts val="0"/>
                </a:spcBef>
                <a:spcAft>
                  <a:spcPts val="0"/>
                </a:spcAft>
                <a:buClrTx/>
                <a:buSzTx/>
                <a:buFontTx/>
                <a:buNone/>
                <a:tabLst/>
                <a:defRPr/>
              </a:pPr>
              <a:t>23</a:t>
            </a:fld>
            <a:endParaRPr kumimoji="0" lang="en-US" altLang="en-US"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411" name="Rectangle 2">
            <a:extLst>
              <a:ext uri="{FF2B5EF4-FFF2-40B4-BE49-F238E27FC236}">
                <a16:creationId xmlns:a16="http://schemas.microsoft.com/office/drawing/2014/main" id="{03243E89-BD32-4258-9F05-5DCE16511A2D}"/>
              </a:ext>
            </a:extLst>
          </p:cNvPr>
          <p:cNvSpPr>
            <a:spLocks noGrp="1" noRot="1" noChangeAspect="1" noChangeArrowheads="1" noTextEdit="1"/>
          </p:cNvSpPr>
          <p:nvPr>
            <p:ph type="sldImg"/>
          </p:nvPr>
        </p:nvSpPr>
        <p:spPr>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sp>
      <p:sp>
        <p:nvSpPr>
          <p:cNvPr id="17412" name="Rectangle 3">
            <a:extLst>
              <a:ext uri="{FF2B5EF4-FFF2-40B4-BE49-F238E27FC236}">
                <a16:creationId xmlns:a16="http://schemas.microsoft.com/office/drawing/2014/main" id="{DC8A3AF0-3C87-44BE-802D-718545DB43A0}"/>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endParaRPr lang="en-US" altLang="en-US" dirty="0"/>
          </a:p>
        </p:txBody>
      </p:sp>
    </p:spTree>
    <p:extLst>
      <p:ext uri="{BB962C8B-B14F-4D97-AF65-F5344CB8AC3E}">
        <p14:creationId xmlns:p14="http://schemas.microsoft.com/office/powerpoint/2010/main" val="18054562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AD687615-5767-4C25-BE47-DE6364A0BD1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Comic Sans MS" panose="030F0702030302020204" pitchFamily="66" charset="0"/>
              </a:defRPr>
            </a:lvl1pPr>
            <a:lvl2pPr marL="804986" indent="-309610">
              <a:defRPr b="1">
                <a:solidFill>
                  <a:schemeClr val="tx1"/>
                </a:solidFill>
                <a:latin typeface="Comic Sans MS" panose="030F0702030302020204" pitchFamily="66" charset="0"/>
              </a:defRPr>
            </a:lvl2pPr>
            <a:lvl3pPr marL="1238441" indent="-247688">
              <a:defRPr b="1">
                <a:solidFill>
                  <a:schemeClr val="tx1"/>
                </a:solidFill>
                <a:latin typeface="Comic Sans MS" panose="030F0702030302020204" pitchFamily="66" charset="0"/>
              </a:defRPr>
            </a:lvl3pPr>
            <a:lvl4pPr marL="1733817" indent="-247688">
              <a:defRPr b="1">
                <a:solidFill>
                  <a:schemeClr val="tx1"/>
                </a:solidFill>
                <a:latin typeface="Comic Sans MS" panose="030F0702030302020204" pitchFamily="66" charset="0"/>
              </a:defRPr>
            </a:lvl4pPr>
            <a:lvl5pPr marL="2229193" indent="-247688">
              <a:defRPr b="1">
                <a:solidFill>
                  <a:schemeClr val="tx1"/>
                </a:solidFill>
                <a:latin typeface="Comic Sans MS" panose="030F0702030302020204" pitchFamily="66" charset="0"/>
              </a:defRPr>
            </a:lvl5pPr>
            <a:lvl6pPr marL="2724569" indent="-247688" eaLnBrk="0" fontAlgn="base" hangingPunct="0">
              <a:spcBef>
                <a:spcPct val="0"/>
              </a:spcBef>
              <a:spcAft>
                <a:spcPct val="0"/>
              </a:spcAft>
              <a:defRPr b="1">
                <a:solidFill>
                  <a:schemeClr val="tx1"/>
                </a:solidFill>
                <a:latin typeface="Comic Sans MS" panose="030F0702030302020204" pitchFamily="66" charset="0"/>
              </a:defRPr>
            </a:lvl6pPr>
            <a:lvl7pPr marL="3219945" indent="-247688" eaLnBrk="0" fontAlgn="base" hangingPunct="0">
              <a:spcBef>
                <a:spcPct val="0"/>
              </a:spcBef>
              <a:spcAft>
                <a:spcPct val="0"/>
              </a:spcAft>
              <a:defRPr b="1">
                <a:solidFill>
                  <a:schemeClr val="tx1"/>
                </a:solidFill>
                <a:latin typeface="Comic Sans MS" panose="030F0702030302020204" pitchFamily="66" charset="0"/>
              </a:defRPr>
            </a:lvl7pPr>
            <a:lvl8pPr marL="3715322" indent="-247688" eaLnBrk="0" fontAlgn="base" hangingPunct="0">
              <a:spcBef>
                <a:spcPct val="0"/>
              </a:spcBef>
              <a:spcAft>
                <a:spcPct val="0"/>
              </a:spcAft>
              <a:defRPr b="1">
                <a:solidFill>
                  <a:schemeClr val="tx1"/>
                </a:solidFill>
                <a:latin typeface="Comic Sans MS" panose="030F0702030302020204" pitchFamily="66" charset="0"/>
              </a:defRPr>
            </a:lvl8pPr>
            <a:lvl9pPr marL="4210698" indent="-247688" eaLnBrk="0" fontAlgn="base" hangingPunct="0">
              <a:spcBef>
                <a:spcPct val="0"/>
              </a:spcBef>
              <a:spcAft>
                <a:spcPct val="0"/>
              </a:spcAft>
              <a:defRPr b="1">
                <a:solidFill>
                  <a:schemeClr val="tx1"/>
                </a:solidFill>
                <a:latin typeface="Comic Sans MS" panose="030F0702030302020204" pitchFamily="66" charset="0"/>
              </a:defRPr>
            </a:lvl9pPr>
          </a:lstStyle>
          <a:p>
            <a:pPr marL="0" marR="0" lvl="0" indent="0" algn="ctr" defTabSz="914400" rtl="0" eaLnBrk="1" fontAlgn="auto" latinLnBrk="0" hangingPunct="1">
              <a:lnSpc>
                <a:spcPct val="90000"/>
              </a:lnSpc>
              <a:spcBef>
                <a:spcPts val="0"/>
              </a:spcBef>
              <a:spcAft>
                <a:spcPts val="0"/>
              </a:spcAft>
              <a:buClrTx/>
              <a:buSzTx/>
              <a:buFontTx/>
              <a:buNone/>
              <a:tabLst/>
              <a:defRPr/>
            </a:pPr>
            <a:fld id="{89D7CD05-EBEE-4EA7-B0F3-D53887B0FE9C}"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90000"/>
                </a:lnSpc>
                <a:spcBef>
                  <a:spcPts val="0"/>
                </a:spcBef>
                <a:spcAft>
                  <a:spcPts val="0"/>
                </a:spcAft>
                <a:buClrTx/>
                <a:buSzTx/>
                <a:buFontTx/>
                <a:buNone/>
                <a:tabLst/>
                <a:defRPr/>
              </a:pPr>
              <a:t>24</a:t>
            </a:fld>
            <a:endParaRPr kumimoji="0" lang="en-US" altLang="en-US"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411" name="Rectangle 2">
            <a:extLst>
              <a:ext uri="{FF2B5EF4-FFF2-40B4-BE49-F238E27FC236}">
                <a16:creationId xmlns:a16="http://schemas.microsoft.com/office/drawing/2014/main" id="{03243E89-BD32-4258-9F05-5DCE16511A2D}"/>
              </a:ext>
            </a:extLst>
          </p:cNvPr>
          <p:cNvSpPr>
            <a:spLocks noGrp="1" noRot="1" noChangeAspect="1" noChangeArrowheads="1" noTextEdit="1"/>
          </p:cNvSpPr>
          <p:nvPr>
            <p:ph type="sldImg"/>
          </p:nvPr>
        </p:nvSpPr>
        <p:spPr>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sp>
      <p:sp>
        <p:nvSpPr>
          <p:cNvPr id="17412" name="Rectangle 3">
            <a:extLst>
              <a:ext uri="{FF2B5EF4-FFF2-40B4-BE49-F238E27FC236}">
                <a16:creationId xmlns:a16="http://schemas.microsoft.com/office/drawing/2014/main" id="{DC8A3AF0-3C87-44BE-802D-718545DB43A0}"/>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endParaRPr lang="en-US" altLang="en-US" dirty="0"/>
          </a:p>
        </p:txBody>
      </p:sp>
    </p:spTree>
    <p:extLst>
      <p:ext uri="{BB962C8B-B14F-4D97-AF65-F5344CB8AC3E}">
        <p14:creationId xmlns:p14="http://schemas.microsoft.com/office/powerpoint/2010/main" val="1687389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AD687615-5767-4C25-BE47-DE6364A0BD1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Comic Sans MS" panose="030F0702030302020204" pitchFamily="66" charset="0"/>
              </a:defRPr>
            </a:lvl1pPr>
            <a:lvl2pPr marL="804986" indent="-309610">
              <a:defRPr b="1">
                <a:solidFill>
                  <a:schemeClr val="tx1"/>
                </a:solidFill>
                <a:latin typeface="Comic Sans MS" panose="030F0702030302020204" pitchFamily="66" charset="0"/>
              </a:defRPr>
            </a:lvl2pPr>
            <a:lvl3pPr marL="1238441" indent="-247688">
              <a:defRPr b="1">
                <a:solidFill>
                  <a:schemeClr val="tx1"/>
                </a:solidFill>
                <a:latin typeface="Comic Sans MS" panose="030F0702030302020204" pitchFamily="66" charset="0"/>
              </a:defRPr>
            </a:lvl3pPr>
            <a:lvl4pPr marL="1733817" indent="-247688">
              <a:defRPr b="1">
                <a:solidFill>
                  <a:schemeClr val="tx1"/>
                </a:solidFill>
                <a:latin typeface="Comic Sans MS" panose="030F0702030302020204" pitchFamily="66" charset="0"/>
              </a:defRPr>
            </a:lvl4pPr>
            <a:lvl5pPr marL="2229193" indent="-247688">
              <a:defRPr b="1">
                <a:solidFill>
                  <a:schemeClr val="tx1"/>
                </a:solidFill>
                <a:latin typeface="Comic Sans MS" panose="030F0702030302020204" pitchFamily="66" charset="0"/>
              </a:defRPr>
            </a:lvl5pPr>
            <a:lvl6pPr marL="2724569" indent="-247688" eaLnBrk="0" fontAlgn="base" hangingPunct="0">
              <a:spcBef>
                <a:spcPct val="0"/>
              </a:spcBef>
              <a:spcAft>
                <a:spcPct val="0"/>
              </a:spcAft>
              <a:defRPr b="1">
                <a:solidFill>
                  <a:schemeClr val="tx1"/>
                </a:solidFill>
                <a:latin typeface="Comic Sans MS" panose="030F0702030302020204" pitchFamily="66" charset="0"/>
              </a:defRPr>
            </a:lvl6pPr>
            <a:lvl7pPr marL="3219945" indent="-247688" eaLnBrk="0" fontAlgn="base" hangingPunct="0">
              <a:spcBef>
                <a:spcPct val="0"/>
              </a:spcBef>
              <a:spcAft>
                <a:spcPct val="0"/>
              </a:spcAft>
              <a:defRPr b="1">
                <a:solidFill>
                  <a:schemeClr val="tx1"/>
                </a:solidFill>
                <a:latin typeface="Comic Sans MS" panose="030F0702030302020204" pitchFamily="66" charset="0"/>
              </a:defRPr>
            </a:lvl7pPr>
            <a:lvl8pPr marL="3715322" indent="-247688" eaLnBrk="0" fontAlgn="base" hangingPunct="0">
              <a:spcBef>
                <a:spcPct val="0"/>
              </a:spcBef>
              <a:spcAft>
                <a:spcPct val="0"/>
              </a:spcAft>
              <a:defRPr b="1">
                <a:solidFill>
                  <a:schemeClr val="tx1"/>
                </a:solidFill>
                <a:latin typeface="Comic Sans MS" panose="030F0702030302020204" pitchFamily="66" charset="0"/>
              </a:defRPr>
            </a:lvl8pPr>
            <a:lvl9pPr marL="4210698" indent="-247688" eaLnBrk="0" fontAlgn="base" hangingPunct="0">
              <a:spcBef>
                <a:spcPct val="0"/>
              </a:spcBef>
              <a:spcAft>
                <a:spcPct val="0"/>
              </a:spcAft>
              <a:defRPr b="1">
                <a:solidFill>
                  <a:schemeClr val="tx1"/>
                </a:solidFill>
                <a:latin typeface="Comic Sans MS" panose="030F0702030302020204" pitchFamily="66" charset="0"/>
              </a:defRPr>
            </a:lvl9pPr>
          </a:lstStyle>
          <a:p>
            <a:pPr marL="0" marR="0" lvl="0" indent="0" algn="ctr" defTabSz="914400" rtl="0" eaLnBrk="1" fontAlgn="auto" latinLnBrk="0" hangingPunct="1">
              <a:lnSpc>
                <a:spcPct val="90000"/>
              </a:lnSpc>
              <a:spcBef>
                <a:spcPts val="0"/>
              </a:spcBef>
              <a:spcAft>
                <a:spcPts val="0"/>
              </a:spcAft>
              <a:buClrTx/>
              <a:buSzTx/>
              <a:buFontTx/>
              <a:buNone/>
              <a:tabLst/>
              <a:defRPr/>
            </a:pPr>
            <a:fld id="{89D7CD05-EBEE-4EA7-B0F3-D53887B0FE9C}"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90000"/>
                </a:lnSpc>
                <a:spcBef>
                  <a:spcPts val="0"/>
                </a:spcBef>
                <a:spcAft>
                  <a:spcPts val="0"/>
                </a:spcAft>
                <a:buClrTx/>
                <a:buSzTx/>
                <a:buFontTx/>
                <a:buNone/>
                <a:tabLst/>
                <a:defRPr/>
              </a:pPr>
              <a:t>25</a:t>
            </a:fld>
            <a:endParaRPr kumimoji="0" lang="en-US" altLang="en-US" sz="13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411" name="Rectangle 2">
            <a:extLst>
              <a:ext uri="{FF2B5EF4-FFF2-40B4-BE49-F238E27FC236}">
                <a16:creationId xmlns:a16="http://schemas.microsoft.com/office/drawing/2014/main" id="{03243E89-BD32-4258-9F05-5DCE16511A2D}"/>
              </a:ext>
            </a:extLst>
          </p:cNvPr>
          <p:cNvSpPr>
            <a:spLocks noGrp="1" noRot="1" noChangeAspect="1" noChangeArrowheads="1" noTextEdit="1"/>
          </p:cNvSpPr>
          <p:nvPr>
            <p:ph type="sldImg"/>
          </p:nvPr>
        </p:nvSpPr>
        <p:spPr>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sp>
      <p:sp>
        <p:nvSpPr>
          <p:cNvPr id="17412" name="Rectangle 3">
            <a:extLst>
              <a:ext uri="{FF2B5EF4-FFF2-40B4-BE49-F238E27FC236}">
                <a16:creationId xmlns:a16="http://schemas.microsoft.com/office/drawing/2014/main" id="{DC8A3AF0-3C87-44BE-802D-718545DB43A0}"/>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endParaRPr lang="en-US" altLang="en-US" dirty="0"/>
          </a:p>
        </p:txBody>
      </p:sp>
    </p:spTree>
    <p:extLst>
      <p:ext uri="{BB962C8B-B14F-4D97-AF65-F5344CB8AC3E}">
        <p14:creationId xmlns:p14="http://schemas.microsoft.com/office/powerpoint/2010/main" val="16873891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E4B91D-018D-4853-9023-DFB5A74615A2}"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22582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E4B91D-018D-4853-9023-DFB5A74615A2}"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44816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r" defTabSz="907344" rtl="0" eaLnBrk="1" fontAlgn="auto" latinLnBrk="0" hangingPunct="1">
              <a:lnSpc>
                <a:spcPct val="100000"/>
              </a:lnSpc>
              <a:spcBef>
                <a:spcPts val="0"/>
              </a:spcBef>
              <a:spcAft>
                <a:spcPts val="0"/>
              </a:spcAft>
              <a:buClrTx/>
              <a:buSzTx/>
              <a:buFontTx/>
              <a:buNone/>
              <a:tabLst/>
              <a:defRPr/>
            </a:pPr>
            <a:fld id="{96224816-79B3-40D0-9EB3-8F6BE6B23B4F}" type="slidenum">
              <a:rPr kumimoji="0" lang="en-US" sz="1200" b="0" i="0" u="none" strike="noStrike" kern="1200" cap="none" spc="0" normalizeH="0" baseline="0" noProof="0" smtClean="0">
                <a:ln>
                  <a:noFill/>
                </a:ln>
                <a:solidFill>
                  <a:prstClr val="black"/>
                </a:solidFill>
                <a:effectLst/>
                <a:uLnTx/>
                <a:uFillTx/>
                <a:latin typeface="Times New Roman" pitchFamily="18" charset="0"/>
                <a:ea typeface="+mn-ea"/>
                <a:cs typeface="+mn-cs"/>
              </a:rPr>
              <a:pPr marL="0" marR="0" lvl="0" indent="0" algn="r" defTabSz="907344"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06499" name="Rectangle 2"/>
          <p:cNvSpPr>
            <a:spLocks noGrp="1" noRot="1" noChangeAspect="1" noChangeArrowheads="1" noTextEdit="1"/>
          </p:cNvSpPr>
          <p:nvPr>
            <p:ph type="sldImg"/>
          </p:nvPr>
        </p:nvSpPr>
        <p:spPr>
          <a:xfrm>
            <a:off x="381000" y="685800"/>
            <a:ext cx="6096000" cy="3429000"/>
          </a:xfrm>
          <a:solidFill>
            <a:srgbClr val="FFFFFF"/>
          </a:solidFill>
          <a:ln/>
        </p:spPr>
      </p:sp>
      <p:sp>
        <p:nvSpPr>
          <p:cNvPr id="106500" name="Rectangle 3"/>
          <p:cNvSpPr>
            <a:spLocks noGrp="1" noChangeArrowheads="1"/>
          </p:cNvSpPr>
          <p:nvPr>
            <p:ph type="body" idx="1"/>
          </p:nvPr>
        </p:nvSpPr>
        <p:spPr>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5707214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r" defTabSz="907344" rtl="0" eaLnBrk="1" fontAlgn="auto" latinLnBrk="0" hangingPunct="1">
              <a:lnSpc>
                <a:spcPct val="100000"/>
              </a:lnSpc>
              <a:spcBef>
                <a:spcPts val="0"/>
              </a:spcBef>
              <a:spcAft>
                <a:spcPts val="0"/>
              </a:spcAft>
              <a:buClrTx/>
              <a:buSzTx/>
              <a:buFontTx/>
              <a:buNone/>
              <a:tabLst/>
              <a:defRPr/>
            </a:pPr>
            <a:fld id="{96224816-79B3-40D0-9EB3-8F6BE6B23B4F}" type="slidenum">
              <a:rPr kumimoji="0" lang="en-US" sz="1200" b="0" i="0" u="none" strike="noStrike" kern="1200" cap="none" spc="0" normalizeH="0" baseline="0" noProof="0" smtClean="0">
                <a:ln>
                  <a:noFill/>
                </a:ln>
                <a:solidFill>
                  <a:prstClr val="black"/>
                </a:solidFill>
                <a:effectLst/>
                <a:uLnTx/>
                <a:uFillTx/>
                <a:latin typeface="Times New Roman" pitchFamily="18" charset="0"/>
                <a:ea typeface="+mn-ea"/>
                <a:cs typeface="+mn-cs"/>
              </a:rPr>
              <a:pPr marL="0" marR="0" lvl="0" indent="0" algn="r" defTabSz="907344"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06499" name="Rectangle 2"/>
          <p:cNvSpPr>
            <a:spLocks noGrp="1" noRot="1" noChangeAspect="1" noChangeArrowheads="1" noTextEdit="1"/>
          </p:cNvSpPr>
          <p:nvPr>
            <p:ph type="sldImg"/>
          </p:nvPr>
        </p:nvSpPr>
        <p:spPr>
          <a:xfrm>
            <a:off x="381000" y="685800"/>
            <a:ext cx="6096000" cy="3429000"/>
          </a:xfrm>
          <a:solidFill>
            <a:srgbClr val="FFFFFF"/>
          </a:solidFill>
          <a:ln/>
        </p:spPr>
      </p:sp>
      <p:sp>
        <p:nvSpPr>
          <p:cNvPr id="106500" name="Rectangle 3"/>
          <p:cNvSpPr>
            <a:spLocks noGrp="1" noChangeArrowheads="1"/>
          </p:cNvSpPr>
          <p:nvPr>
            <p:ph type="body" idx="1"/>
          </p:nvPr>
        </p:nvSpPr>
        <p:spPr>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881249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r" defTabSz="907344" rtl="0" eaLnBrk="1" fontAlgn="auto" latinLnBrk="0" hangingPunct="1">
              <a:lnSpc>
                <a:spcPct val="100000"/>
              </a:lnSpc>
              <a:spcBef>
                <a:spcPts val="0"/>
              </a:spcBef>
              <a:spcAft>
                <a:spcPts val="0"/>
              </a:spcAft>
              <a:buClrTx/>
              <a:buSzTx/>
              <a:buFontTx/>
              <a:buNone/>
              <a:tabLst/>
              <a:defRPr/>
            </a:pPr>
            <a:fld id="{96224816-79B3-40D0-9EB3-8F6BE6B23B4F}" type="slidenum">
              <a:rPr kumimoji="0" lang="en-US" sz="1200" b="0" i="0" u="none" strike="noStrike" kern="1200" cap="none" spc="0" normalizeH="0" baseline="0" noProof="0" smtClean="0">
                <a:ln>
                  <a:noFill/>
                </a:ln>
                <a:solidFill>
                  <a:prstClr val="black"/>
                </a:solidFill>
                <a:effectLst/>
                <a:uLnTx/>
                <a:uFillTx/>
                <a:latin typeface="Times New Roman" pitchFamily="18" charset="0"/>
                <a:ea typeface="+mn-ea"/>
                <a:cs typeface="+mn-cs"/>
              </a:rPr>
              <a:pPr marL="0" marR="0" lvl="0" indent="0" algn="r" defTabSz="907344"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06499" name="Rectangle 2"/>
          <p:cNvSpPr>
            <a:spLocks noGrp="1" noRot="1" noChangeAspect="1" noChangeArrowheads="1" noTextEdit="1"/>
          </p:cNvSpPr>
          <p:nvPr>
            <p:ph type="sldImg"/>
          </p:nvPr>
        </p:nvSpPr>
        <p:spPr>
          <a:xfrm>
            <a:off x="381000" y="685800"/>
            <a:ext cx="6096000" cy="3429000"/>
          </a:xfrm>
          <a:solidFill>
            <a:srgbClr val="FFFFFF"/>
          </a:solidFill>
          <a:ln/>
        </p:spPr>
      </p:sp>
      <p:sp>
        <p:nvSpPr>
          <p:cNvPr id="106500" name="Rectangle 3"/>
          <p:cNvSpPr>
            <a:spLocks noGrp="1" noChangeArrowheads="1"/>
          </p:cNvSpPr>
          <p:nvPr>
            <p:ph type="body" idx="1"/>
          </p:nvPr>
        </p:nvSpPr>
        <p:spPr>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42595980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776DC8-E5DA-416E-9729-8E1D743BD9C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531752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863" indent="-285717">
              <a:defRPr sz="2400">
                <a:solidFill>
                  <a:schemeClr val="tx1"/>
                </a:solidFill>
                <a:latin typeface="Times New Roman" pitchFamily="18" charset="0"/>
              </a:defRPr>
            </a:lvl2pPr>
            <a:lvl3pPr marL="1142867" indent="-228573">
              <a:defRPr sz="2400">
                <a:solidFill>
                  <a:schemeClr val="tx1"/>
                </a:solidFill>
                <a:latin typeface="Times New Roman" pitchFamily="18" charset="0"/>
              </a:defRPr>
            </a:lvl3pPr>
            <a:lvl4pPr marL="1600013" indent="-228573">
              <a:defRPr sz="2400">
                <a:solidFill>
                  <a:schemeClr val="tx1"/>
                </a:solidFill>
                <a:latin typeface="Times New Roman" pitchFamily="18" charset="0"/>
              </a:defRPr>
            </a:lvl4pPr>
            <a:lvl5pPr marL="2057159" indent="-228573">
              <a:defRPr sz="2400">
                <a:solidFill>
                  <a:schemeClr val="tx1"/>
                </a:solidFill>
                <a:latin typeface="Times New Roman" pitchFamily="18" charset="0"/>
              </a:defRPr>
            </a:lvl5pPr>
            <a:lvl6pPr marL="2514306" indent="-228573" eaLnBrk="0" fontAlgn="base" hangingPunct="0">
              <a:spcBef>
                <a:spcPct val="0"/>
              </a:spcBef>
              <a:spcAft>
                <a:spcPct val="0"/>
              </a:spcAft>
              <a:defRPr sz="2400">
                <a:solidFill>
                  <a:schemeClr val="tx1"/>
                </a:solidFill>
                <a:latin typeface="Times New Roman" pitchFamily="18" charset="0"/>
              </a:defRPr>
            </a:lvl6pPr>
            <a:lvl7pPr marL="2971453" indent="-228573" eaLnBrk="0" fontAlgn="base" hangingPunct="0">
              <a:spcBef>
                <a:spcPct val="0"/>
              </a:spcBef>
              <a:spcAft>
                <a:spcPct val="0"/>
              </a:spcAft>
              <a:defRPr sz="2400">
                <a:solidFill>
                  <a:schemeClr val="tx1"/>
                </a:solidFill>
                <a:latin typeface="Times New Roman" pitchFamily="18" charset="0"/>
              </a:defRPr>
            </a:lvl7pPr>
            <a:lvl8pPr marL="3428599" indent="-228573" eaLnBrk="0" fontAlgn="base" hangingPunct="0">
              <a:spcBef>
                <a:spcPct val="0"/>
              </a:spcBef>
              <a:spcAft>
                <a:spcPct val="0"/>
              </a:spcAft>
              <a:defRPr sz="2400">
                <a:solidFill>
                  <a:schemeClr val="tx1"/>
                </a:solidFill>
                <a:latin typeface="Times New Roman" pitchFamily="18" charset="0"/>
              </a:defRPr>
            </a:lvl8pPr>
            <a:lvl9pPr marL="3885746" indent="-228573" eaLnBrk="0" fontAlgn="base" hangingPunct="0">
              <a:spcBef>
                <a:spcPct val="0"/>
              </a:spcBef>
              <a:spcAft>
                <a:spcPct val="0"/>
              </a:spcAft>
              <a:defRPr sz="2400">
                <a:solidFill>
                  <a:schemeClr val="tx1"/>
                </a:solidFill>
                <a:latin typeface="Times New Roman" pitchFamily="18" charset="0"/>
              </a:defRPr>
            </a:lvl9pPr>
          </a:lstStyle>
          <a:p>
            <a:pPr marL="0" marR="0" lvl="0" indent="0" algn="r" defTabSz="907344" rtl="0" eaLnBrk="1" fontAlgn="auto" latinLnBrk="0" hangingPunct="1">
              <a:lnSpc>
                <a:spcPct val="100000"/>
              </a:lnSpc>
              <a:spcBef>
                <a:spcPts val="0"/>
              </a:spcBef>
              <a:spcAft>
                <a:spcPts val="0"/>
              </a:spcAft>
              <a:buClrTx/>
              <a:buSzTx/>
              <a:buFontTx/>
              <a:buNone/>
              <a:tabLst/>
              <a:defRPr/>
            </a:pPr>
            <a:fld id="{7FC371A9-E84A-434C-9283-91F05C37AE29}" type="slidenum">
              <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rPr>
              <a:pPr marL="0" marR="0" lvl="0" indent="0" algn="r" defTabSz="907344"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107523" name="Rectangle 2"/>
          <p:cNvSpPr>
            <a:spLocks noGrp="1" noRot="1" noChangeAspect="1" noChangeArrowheads="1" noTextEdit="1"/>
          </p:cNvSpPr>
          <p:nvPr>
            <p:ph type="sldImg"/>
          </p:nvPr>
        </p:nvSpPr>
        <p:spPr>
          <a:xfrm>
            <a:off x="381000" y="685800"/>
            <a:ext cx="6096000" cy="3429000"/>
          </a:xfrm>
          <a:solidFill>
            <a:srgbClr val="FFFFFF"/>
          </a:solidFill>
          <a:ln/>
        </p:spPr>
      </p:sp>
      <p:sp>
        <p:nvSpPr>
          <p:cNvPr id="107524" name="Rectangle 3"/>
          <p:cNvSpPr>
            <a:spLocks noGrp="1" noChangeArrowheads="1"/>
          </p:cNvSpPr>
          <p:nvPr>
            <p:ph type="body" idx="1"/>
          </p:nvPr>
        </p:nvSpPr>
        <p:spPr>
          <a:solidFill>
            <a:srgbClr val="FFFFFF"/>
          </a:solidFill>
          <a:ln>
            <a:solidFill>
              <a:srgbClr val="000000"/>
            </a:solidFill>
            <a:miter lim="800000"/>
            <a:headEnd/>
            <a:tailEnd/>
          </a:ln>
        </p:spPr>
        <p:txBody>
          <a:bodyPr/>
          <a:lstStyle/>
          <a:p>
            <a:endParaRPr lang="en-US" dirty="0"/>
          </a:p>
        </p:txBody>
      </p:sp>
    </p:spTree>
    <p:extLst>
      <p:ext uri="{BB962C8B-B14F-4D97-AF65-F5344CB8AC3E}">
        <p14:creationId xmlns:p14="http://schemas.microsoft.com/office/powerpoint/2010/main" val="19478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r" defTabSz="907344" rtl="0" eaLnBrk="1" fontAlgn="auto" latinLnBrk="0" hangingPunct="1">
              <a:lnSpc>
                <a:spcPct val="100000"/>
              </a:lnSpc>
              <a:spcBef>
                <a:spcPts val="0"/>
              </a:spcBef>
              <a:spcAft>
                <a:spcPts val="0"/>
              </a:spcAft>
              <a:buClrTx/>
              <a:buSzTx/>
              <a:buFontTx/>
              <a:buNone/>
              <a:tabLst/>
              <a:defRPr/>
            </a:pPr>
            <a:fld id="{96224816-79B3-40D0-9EB3-8F6BE6B23B4F}" type="slidenum">
              <a:rPr kumimoji="0" lang="en-US" sz="1200" b="0" i="0" u="none" strike="noStrike" kern="1200" cap="none" spc="0" normalizeH="0" baseline="0" noProof="0" smtClean="0">
                <a:ln>
                  <a:noFill/>
                </a:ln>
                <a:solidFill>
                  <a:prstClr val="black"/>
                </a:solidFill>
                <a:effectLst/>
                <a:uLnTx/>
                <a:uFillTx/>
                <a:latin typeface="Times New Roman" pitchFamily="18" charset="0"/>
                <a:ea typeface="+mn-ea"/>
                <a:cs typeface="+mn-cs"/>
              </a:rPr>
              <a:pPr marL="0" marR="0" lvl="0" indent="0" algn="r" defTabSz="907344"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06499" name="Rectangle 2"/>
          <p:cNvSpPr>
            <a:spLocks noGrp="1" noRot="1" noChangeAspect="1" noChangeArrowheads="1" noTextEdit="1"/>
          </p:cNvSpPr>
          <p:nvPr>
            <p:ph type="sldImg"/>
          </p:nvPr>
        </p:nvSpPr>
        <p:spPr>
          <a:xfrm>
            <a:off x="381000" y="685800"/>
            <a:ext cx="6096000" cy="3429000"/>
          </a:xfrm>
          <a:solidFill>
            <a:srgbClr val="FFFFFF"/>
          </a:solidFill>
          <a:ln/>
        </p:spPr>
      </p:sp>
      <p:sp>
        <p:nvSpPr>
          <p:cNvPr id="106500" name="Rectangle 3"/>
          <p:cNvSpPr>
            <a:spLocks noGrp="1" noChangeArrowheads="1"/>
          </p:cNvSpPr>
          <p:nvPr>
            <p:ph type="body" idx="1"/>
          </p:nvPr>
        </p:nvSpPr>
        <p:spPr>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4022863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07344" rtl="0" eaLnBrk="1" fontAlgn="auto" latinLnBrk="0" hangingPunct="1">
              <a:lnSpc>
                <a:spcPct val="100000"/>
              </a:lnSpc>
              <a:spcBef>
                <a:spcPts val="0"/>
              </a:spcBef>
              <a:spcAft>
                <a:spcPts val="0"/>
              </a:spcAft>
              <a:buClrTx/>
              <a:buSzTx/>
              <a:buFontTx/>
              <a:buNone/>
              <a:tabLst/>
              <a:defRPr/>
            </a:pPr>
            <a:fld id="{553B1F86-44DE-45AE-B7A3-0D88A3FB92A4}" type="slidenum">
              <a:rPr kumimoji="0" lang="en-IN" sz="1200" b="0" i="0" u="none" strike="noStrike" kern="1200" cap="none" spc="0" normalizeH="0" baseline="0" noProof="0">
                <a:ln>
                  <a:noFill/>
                </a:ln>
                <a:solidFill>
                  <a:prstClr val="black"/>
                </a:solidFill>
                <a:effectLst/>
                <a:uLnTx/>
                <a:uFillTx/>
                <a:latin typeface="Calibri"/>
                <a:ea typeface="+mn-ea"/>
                <a:cs typeface="+mn-cs"/>
              </a:rPr>
              <a:pPr marL="0" marR="0" lvl="0" indent="0" algn="r" defTabSz="907344" rtl="0" eaLnBrk="1" fontAlgn="auto" latinLnBrk="0" hangingPunct="1">
                <a:lnSpc>
                  <a:spcPct val="100000"/>
                </a:lnSpc>
                <a:spcBef>
                  <a:spcPts val="0"/>
                </a:spcBef>
                <a:spcAft>
                  <a:spcPts val="0"/>
                </a:spcAft>
                <a:buClrTx/>
                <a:buSzTx/>
                <a:buFontTx/>
                <a:buNone/>
                <a:tabLst/>
                <a:defRPr/>
              </a:pPr>
              <a:t>4</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510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07344" rtl="0" eaLnBrk="1" fontAlgn="auto" latinLnBrk="0" hangingPunct="1">
              <a:lnSpc>
                <a:spcPct val="100000"/>
              </a:lnSpc>
              <a:spcBef>
                <a:spcPts val="0"/>
              </a:spcBef>
              <a:spcAft>
                <a:spcPts val="0"/>
              </a:spcAft>
              <a:buClrTx/>
              <a:buSzTx/>
              <a:buFontTx/>
              <a:buNone/>
              <a:tabLst/>
              <a:defRPr/>
            </a:pPr>
            <a:fld id="{553B1F86-44DE-45AE-B7A3-0D88A3FB92A4}" type="slidenum">
              <a:rPr kumimoji="0" lang="en-IN" sz="1200" b="0" i="0" u="none" strike="noStrike" kern="1200" cap="none" spc="0" normalizeH="0" baseline="0" noProof="0">
                <a:ln>
                  <a:noFill/>
                </a:ln>
                <a:solidFill>
                  <a:prstClr val="black"/>
                </a:solidFill>
                <a:effectLst/>
                <a:uLnTx/>
                <a:uFillTx/>
                <a:latin typeface="Calibri"/>
                <a:ea typeface="+mn-ea"/>
                <a:cs typeface="+mn-cs"/>
              </a:rPr>
              <a:pPr marL="0" marR="0" lvl="0" indent="0" algn="r" defTabSz="907344" rtl="0" eaLnBrk="1" fontAlgn="auto" latinLnBrk="0" hangingPunct="1">
                <a:lnSpc>
                  <a:spcPct val="100000"/>
                </a:lnSpc>
                <a:spcBef>
                  <a:spcPts val="0"/>
                </a:spcBef>
                <a:spcAft>
                  <a:spcPts val="0"/>
                </a:spcAft>
                <a:buClrTx/>
                <a:buSzTx/>
                <a:buFontTx/>
                <a:buNone/>
                <a:tabLst/>
                <a:defRPr/>
              </a:pPr>
              <a:t>5</a:t>
            </a:fld>
            <a:endParaRPr kumimoji="0" lang="en-IN"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65031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863" indent="-285717">
              <a:defRPr sz="2400">
                <a:solidFill>
                  <a:schemeClr val="tx1"/>
                </a:solidFill>
                <a:latin typeface="Times New Roman" pitchFamily="18" charset="0"/>
              </a:defRPr>
            </a:lvl2pPr>
            <a:lvl3pPr marL="1142867" indent="-228573">
              <a:defRPr sz="2400">
                <a:solidFill>
                  <a:schemeClr val="tx1"/>
                </a:solidFill>
                <a:latin typeface="Times New Roman" pitchFamily="18" charset="0"/>
              </a:defRPr>
            </a:lvl3pPr>
            <a:lvl4pPr marL="1600013" indent="-228573">
              <a:defRPr sz="2400">
                <a:solidFill>
                  <a:schemeClr val="tx1"/>
                </a:solidFill>
                <a:latin typeface="Times New Roman" pitchFamily="18" charset="0"/>
              </a:defRPr>
            </a:lvl4pPr>
            <a:lvl5pPr marL="2057159" indent="-228573">
              <a:defRPr sz="2400">
                <a:solidFill>
                  <a:schemeClr val="tx1"/>
                </a:solidFill>
                <a:latin typeface="Times New Roman" pitchFamily="18" charset="0"/>
              </a:defRPr>
            </a:lvl5pPr>
            <a:lvl6pPr marL="2514306" indent="-228573" eaLnBrk="0" fontAlgn="base" hangingPunct="0">
              <a:spcBef>
                <a:spcPct val="0"/>
              </a:spcBef>
              <a:spcAft>
                <a:spcPct val="0"/>
              </a:spcAft>
              <a:defRPr sz="2400">
                <a:solidFill>
                  <a:schemeClr val="tx1"/>
                </a:solidFill>
                <a:latin typeface="Times New Roman" pitchFamily="18" charset="0"/>
              </a:defRPr>
            </a:lvl6pPr>
            <a:lvl7pPr marL="2971453" indent="-228573" eaLnBrk="0" fontAlgn="base" hangingPunct="0">
              <a:spcBef>
                <a:spcPct val="0"/>
              </a:spcBef>
              <a:spcAft>
                <a:spcPct val="0"/>
              </a:spcAft>
              <a:defRPr sz="2400">
                <a:solidFill>
                  <a:schemeClr val="tx1"/>
                </a:solidFill>
                <a:latin typeface="Times New Roman" pitchFamily="18" charset="0"/>
              </a:defRPr>
            </a:lvl7pPr>
            <a:lvl8pPr marL="3428599" indent="-228573" eaLnBrk="0" fontAlgn="base" hangingPunct="0">
              <a:spcBef>
                <a:spcPct val="0"/>
              </a:spcBef>
              <a:spcAft>
                <a:spcPct val="0"/>
              </a:spcAft>
              <a:defRPr sz="2400">
                <a:solidFill>
                  <a:schemeClr val="tx1"/>
                </a:solidFill>
                <a:latin typeface="Times New Roman" pitchFamily="18" charset="0"/>
              </a:defRPr>
            </a:lvl8pPr>
            <a:lvl9pPr marL="3885746" indent="-228573" eaLnBrk="0" fontAlgn="base" hangingPunct="0">
              <a:spcBef>
                <a:spcPct val="0"/>
              </a:spcBef>
              <a:spcAft>
                <a:spcPct val="0"/>
              </a:spcAft>
              <a:defRPr sz="2400">
                <a:solidFill>
                  <a:schemeClr val="tx1"/>
                </a:solidFill>
                <a:latin typeface="Times New Roman" pitchFamily="18" charset="0"/>
              </a:defRPr>
            </a:lvl9pPr>
          </a:lstStyle>
          <a:p>
            <a:pPr marL="0" marR="0" lvl="0" indent="0" algn="r" defTabSz="907344" rtl="0" eaLnBrk="1" fontAlgn="auto" latinLnBrk="0" hangingPunct="1">
              <a:lnSpc>
                <a:spcPct val="100000"/>
              </a:lnSpc>
              <a:spcBef>
                <a:spcPts val="0"/>
              </a:spcBef>
              <a:spcAft>
                <a:spcPts val="0"/>
              </a:spcAft>
              <a:buClrTx/>
              <a:buSzTx/>
              <a:buFontTx/>
              <a:buNone/>
              <a:tabLst/>
              <a:defRPr/>
            </a:pPr>
            <a:fld id="{7FC371A9-E84A-434C-9283-91F05C37AE29}" type="slidenum">
              <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rPr>
              <a:pPr marL="0" marR="0" lvl="0" indent="0" algn="r" defTabSz="907344"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107523" name="Rectangle 2"/>
          <p:cNvSpPr>
            <a:spLocks noGrp="1" noRot="1" noChangeAspect="1" noChangeArrowheads="1" noTextEdit="1"/>
          </p:cNvSpPr>
          <p:nvPr>
            <p:ph type="sldImg"/>
          </p:nvPr>
        </p:nvSpPr>
        <p:spPr>
          <a:xfrm>
            <a:off x="381000" y="685800"/>
            <a:ext cx="6096000" cy="3429000"/>
          </a:xfrm>
          <a:solidFill>
            <a:srgbClr val="FFFFFF"/>
          </a:solidFill>
          <a:ln/>
        </p:spPr>
      </p:sp>
      <p:sp>
        <p:nvSpPr>
          <p:cNvPr id="107524" name="Rectangle 3"/>
          <p:cNvSpPr>
            <a:spLocks noGrp="1" noChangeArrowheads="1"/>
          </p:cNvSpPr>
          <p:nvPr>
            <p:ph type="body" idx="1"/>
          </p:nvPr>
        </p:nvSpPr>
        <p:spPr>
          <a:solidFill>
            <a:srgbClr val="FFFFFF"/>
          </a:solidFill>
          <a:ln>
            <a:solidFill>
              <a:srgbClr val="000000"/>
            </a:solidFill>
            <a:miter lim="800000"/>
            <a:headEnd/>
            <a:tailEnd/>
          </a:ln>
        </p:spPr>
        <p:txBody>
          <a:bodyPr/>
          <a:lstStyle/>
          <a:p>
            <a:endParaRPr lang="en-US" dirty="0"/>
          </a:p>
        </p:txBody>
      </p:sp>
    </p:spTree>
    <p:extLst>
      <p:ext uri="{BB962C8B-B14F-4D97-AF65-F5344CB8AC3E}">
        <p14:creationId xmlns:p14="http://schemas.microsoft.com/office/powerpoint/2010/main" val="2405235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07344" rtl="0" eaLnBrk="1" fontAlgn="auto" latinLnBrk="0" hangingPunct="1">
              <a:lnSpc>
                <a:spcPct val="100000"/>
              </a:lnSpc>
              <a:spcBef>
                <a:spcPts val="0"/>
              </a:spcBef>
              <a:spcAft>
                <a:spcPts val="0"/>
              </a:spcAft>
              <a:buClrTx/>
              <a:buSzTx/>
              <a:buFontTx/>
              <a:buNone/>
              <a:tabLst/>
              <a:defRPr/>
            </a:pPr>
            <a:fld id="{AE776DC8-E5DA-416E-9729-8E1D743BD9C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07344"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819963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07344" rtl="0" eaLnBrk="1" fontAlgn="auto" latinLnBrk="0" hangingPunct="1">
              <a:lnSpc>
                <a:spcPct val="100000"/>
              </a:lnSpc>
              <a:spcBef>
                <a:spcPts val="0"/>
              </a:spcBef>
              <a:spcAft>
                <a:spcPts val="0"/>
              </a:spcAft>
              <a:buClrTx/>
              <a:buSzTx/>
              <a:buFontTx/>
              <a:buNone/>
              <a:tabLst/>
              <a:defRPr/>
            </a:pPr>
            <a:fld id="{AE776DC8-E5DA-416E-9729-8E1D743BD9C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07344"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9636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r" defTabSz="907344" rtl="0" eaLnBrk="1" fontAlgn="auto" latinLnBrk="0" hangingPunct="1">
              <a:lnSpc>
                <a:spcPct val="100000"/>
              </a:lnSpc>
              <a:spcBef>
                <a:spcPts val="0"/>
              </a:spcBef>
              <a:spcAft>
                <a:spcPts val="0"/>
              </a:spcAft>
              <a:buClrTx/>
              <a:buSzTx/>
              <a:buFontTx/>
              <a:buNone/>
              <a:tabLst/>
              <a:defRPr/>
            </a:pPr>
            <a:fld id="{96224816-79B3-40D0-9EB3-8F6BE6B23B4F}" type="slidenum">
              <a:rPr kumimoji="0" lang="en-US" sz="1200" b="0" i="0" u="none" strike="noStrike" kern="1200" cap="none" spc="0" normalizeH="0" baseline="0" noProof="0" smtClean="0">
                <a:ln>
                  <a:noFill/>
                </a:ln>
                <a:solidFill>
                  <a:prstClr val="black"/>
                </a:solidFill>
                <a:effectLst/>
                <a:uLnTx/>
                <a:uFillTx/>
                <a:latin typeface="Times New Roman" pitchFamily="18" charset="0"/>
                <a:ea typeface="+mn-ea"/>
                <a:cs typeface="+mn-cs"/>
              </a:rPr>
              <a:pPr marL="0" marR="0" lvl="0" indent="0" algn="r" defTabSz="907344"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06499" name="Rectangle 2"/>
          <p:cNvSpPr>
            <a:spLocks noGrp="1" noRot="1" noChangeAspect="1" noChangeArrowheads="1" noTextEdit="1"/>
          </p:cNvSpPr>
          <p:nvPr>
            <p:ph type="sldImg"/>
          </p:nvPr>
        </p:nvSpPr>
        <p:spPr>
          <a:xfrm>
            <a:off x="381000" y="685800"/>
            <a:ext cx="6096000" cy="3429000"/>
          </a:xfrm>
          <a:solidFill>
            <a:srgbClr val="FFFFFF"/>
          </a:solidFill>
          <a:ln/>
        </p:spPr>
      </p:sp>
      <p:sp>
        <p:nvSpPr>
          <p:cNvPr id="106500" name="Rectangle 3"/>
          <p:cNvSpPr>
            <a:spLocks noGrp="1" noChangeArrowheads="1"/>
          </p:cNvSpPr>
          <p:nvPr>
            <p:ph type="body" idx="1"/>
          </p:nvPr>
        </p:nvSpPr>
        <p:spPr>
          <a:solidFill>
            <a:srgbClr val="FFFFFF"/>
          </a:solidFill>
          <a:ln>
            <a:solidFill>
              <a:srgbClr val="000000"/>
            </a:solidFill>
            <a:miter lim="800000"/>
            <a:headEnd/>
            <a:tailEnd/>
          </a:ln>
        </p:spPr>
        <p:txBody>
          <a:bodyPr/>
          <a:lstStyle/>
          <a:p>
            <a:endParaRPr lang="en-US"/>
          </a:p>
        </p:txBody>
      </p:sp>
    </p:spTree>
    <p:extLst>
      <p:ext uri="{BB962C8B-B14F-4D97-AF65-F5344CB8AC3E}">
        <p14:creationId xmlns:p14="http://schemas.microsoft.com/office/powerpoint/2010/main" val="2358681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1499"/>
            <a:ext cx="103632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02406" indent="0" algn="ctr">
              <a:buNone/>
              <a:defRPr/>
            </a:lvl2pPr>
            <a:lvl3pPr marL="804833" indent="0" algn="ctr">
              <a:buNone/>
              <a:defRPr/>
            </a:lvl3pPr>
            <a:lvl4pPr marL="1207259" indent="0" algn="ctr">
              <a:buNone/>
              <a:defRPr/>
            </a:lvl4pPr>
            <a:lvl5pPr marL="1609664" indent="0" algn="ctr">
              <a:buNone/>
              <a:defRPr/>
            </a:lvl5pPr>
            <a:lvl6pPr marL="2012102" indent="0" algn="ctr">
              <a:buNone/>
              <a:defRPr/>
            </a:lvl6pPr>
            <a:lvl7pPr marL="2414507" indent="0" algn="ctr">
              <a:buNone/>
              <a:defRPr/>
            </a:lvl7pPr>
            <a:lvl8pPr marL="2816929" indent="0" algn="ctr">
              <a:buNone/>
              <a:defRPr/>
            </a:lvl8pPr>
            <a:lvl9pPr marL="3219354" indent="0" algn="ctr">
              <a:buNone/>
              <a:defRPr/>
            </a:lvl9pPr>
          </a:lstStyle>
          <a:p>
            <a:r>
              <a:rPr lang="en-US"/>
              <a:t>Click to edit Master subtitle style</a:t>
            </a:r>
            <a:endParaRPr lang="en-IN"/>
          </a:p>
        </p:txBody>
      </p:sp>
      <p:sp>
        <p:nvSpPr>
          <p:cNvPr id="4" name="Rectangle 4"/>
          <p:cNvSpPr>
            <a:spLocks noGrp="1" noChangeArrowheads="1"/>
          </p:cNvSpPr>
          <p:nvPr>
            <p:ph type="dt" sz="half" idx="10"/>
          </p:nvPr>
        </p:nvSpPr>
        <p:spPr>
          <a:ln/>
        </p:spPr>
        <p:txBody>
          <a:bodyPr/>
          <a:lstStyle>
            <a:lvl1pPr>
              <a:defRPr/>
            </a:lvl1pPr>
          </a:lstStyle>
          <a:p>
            <a:pPr>
              <a:defRPr/>
            </a:pPr>
            <a:fld id="{740340EB-7C3D-42B5-B390-0FC3FCD775A5}" type="datetime1">
              <a:rPr lang="en-US" smtClean="0">
                <a:solidFill>
                  <a:srgbClr val="000000"/>
                </a:solidFill>
              </a:rPr>
              <a:t>4/12/2023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58AA078-A7EA-4421-9BAC-075544D0C55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20490887"/>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p:cNvSpPr>
            <a:spLocks noGrp="1" noChangeArrowheads="1"/>
          </p:cNvSpPr>
          <p:nvPr>
            <p:ph type="dt" sz="half" idx="10"/>
          </p:nvPr>
        </p:nvSpPr>
        <p:spPr>
          <a:ln/>
        </p:spPr>
        <p:txBody>
          <a:bodyPr/>
          <a:lstStyle>
            <a:lvl1pPr>
              <a:defRPr/>
            </a:lvl1pPr>
          </a:lstStyle>
          <a:p>
            <a:pPr>
              <a:defRPr/>
            </a:pPr>
            <a:fld id="{FB78C424-2A03-41AD-A707-2920393F3A18}" type="datetime1">
              <a:rPr lang="en-US" smtClean="0">
                <a:solidFill>
                  <a:srgbClr val="000000"/>
                </a:solidFill>
              </a:rPr>
              <a:t>4/12/2023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E8307D4-CE67-4333-BEEF-861126F06F3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19523581"/>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F65F2-F7B2-4618-A54B-E53AAC3C9D7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4E8AFDC-5CD6-4CDC-936C-2971E2F7DE8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F7427E23-438B-4316-9869-EABE9B75E08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B2C99560-3B48-4FC0-9921-3DB2B385FA4B}"/>
              </a:ext>
            </a:extLst>
          </p:cNvPr>
          <p:cNvSpPr>
            <a:spLocks noGrp="1"/>
          </p:cNvSpPr>
          <p:nvPr>
            <p:ph type="dt" sz="half" idx="10"/>
          </p:nvPr>
        </p:nvSpPr>
        <p:spPr/>
        <p:txBody>
          <a:bodyPr/>
          <a:lstStyle/>
          <a:p>
            <a:fld id="{9F6B6851-B9EE-4ED7-BEA2-06937765B4A4}" type="datetime1">
              <a:rPr lang="en-US" smtClean="0"/>
              <a:t>4/12/2023</a:t>
            </a:fld>
            <a:endParaRPr lang="en-IN"/>
          </a:p>
        </p:txBody>
      </p:sp>
      <p:sp>
        <p:nvSpPr>
          <p:cNvPr id="6" name="Footer Placeholder 5">
            <a:extLst>
              <a:ext uri="{FF2B5EF4-FFF2-40B4-BE49-F238E27FC236}">
                <a16:creationId xmlns:a16="http://schemas.microsoft.com/office/drawing/2014/main" id="{334EB89E-566F-4965-B4F4-B7E3F38394E6}"/>
              </a:ext>
            </a:extLst>
          </p:cNvPr>
          <p:cNvSpPr>
            <a:spLocks noGrp="1"/>
          </p:cNvSpPr>
          <p:nvPr>
            <p:ph type="ftr" sz="quarter" idx="11"/>
          </p:nvPr>
        </p:nvSpPr>
        <p:spPr/>
        <p:txBody>
          <a:bodyPr/>
          <a:lstStyle/>
          <a:p>
            <a:r>
              <a:rPr lang="nn-NO"/>
              <a:t>AFAD-2023, 12-14 April, Melbourne, Australia</a:t>
            </a:r>
            <a:endParaRPr lang="en-IN"/>
          </a:p>
        </p:txBody>
      </p:sp>
      <p:sp>
        <p:nvSpPr>
          <p:cNvPr id="7" name="Slide Number Placeholder 6">
            <a:extLst>
              <a:ext uri="{FF2B5EF4-FFF2-40B4-BE49-F238E27FC236}">
                <a16:creationId xmlns:a16="http://schemas.microsoft.com/office/drawing/2014/main" id="{B7105DCC-608D-4FFF-A6B2-61C59E9D6ACB}"/>
              </a:ext>
            </a:extLst>
          </p:cNvPr>
          <p:cNvSpPr>
            <a:spLocks noGrp="1"/>
          </p:cNvSpPr>
          <p:nvPr>
            <p:ph type="sldNum" sz="quarter" idx="12"/>
          </p:nvPr>
        </p:nvSpPr>
        <p:spPr/>
        <p:txBody>
          <a:bodyPr/>
          <a:lstStyle/>
          <a:p>
            <a:fld id="{76D5980E-FE0C-4C5F-B527-1037EC42F17E}" type="slidenum">
              <a:rPr lang="en-IN" smtClean="0"/>
              <a:t>‹#›</a:t>
            </a:fld>
            <a:endParaRPr lang="en-IN"/>
          </a:p>
        </p:txBody>
      </p:sp>
    </p:spTree>
    <p:extLst>
      <p:ext uri="{BB962C8B-B14F-4D97-AF65-F5344CB8AC3E}">
        <p14:creationId xmlns:p14="http://schemas.microsoft.com/office/powerpoint/2010/main" val="106768818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0A38E-865A-4E56-B9AD-8203B1AE7A8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2B2DA94-167A-489F-99B7-1B315A19F2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EA2BEC5-4436-4461-88D8-A7E6B21EB8B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697728E-589B-46C6-AD2A-9012C3ADE5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6E9F1EA-0DDF-47A6-84C9-98C2E6C2FA1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0CD4B540-A99B-4CB9-B5BB-5723242870CE}"/>
              </a:ext>
            </a:extLst>
          </p:cNvPr>
          <p:cNvSpPr>
            <a:spLocks noGrp="1"/>
          </p:cNvSpPr>
          <p:nvPr>
            <p:ph type="dt" sz="half" idx="10"/>
          </p:nvPr>
        </p:nvSpPr>
        <p:spPr/>
        <p:txBody>
          <a:bodyPr/>
          <a:lstStyle/>
          <a:p>
            <a:fld id="{6B9D873E-729F-4DB5-A3F0-F2F6A746F6A6}" type="datetime1">
              <a:rPr lang="en-US" smtClean="0"/>
              <a:t>4/12/2023</a:t>
            </a:fld>
            <a:endParaRPr lang="en-IN"/>
          </a:p>
        </p:txBody>
      </p:sp>
      <p:sp>
        <p:nvSpPr>
          <p:cNvPr id="8" name="Footer Placeholder 7">
            <a:extLst>
              <a:ext uri="{FF2B5EF4-FFF2-40B4-BE49-F238E27FC236}">
                <a16:creationId xmlns:a16="http://schemas.microsoft.com/office/drawing/2014/main" id="{1CB7E079-51B8-42D7-AE7C-EE03E47E8FF7}"/>
              </a:ext>
            </a:extLst>
          </p:cNvPr>
          <p:cNvSpPr>
            <a:spLocks noGrp="1"/>
          </p:cNvSpPr>
          <p:nvPr>
            <p:ph type="ftr" sz="quarter" idx="11"/>
          </p:nvPr>
        </p:nvSpPr>
        <p:spPr/>
        <p:txBody>
          <a:bodyPr/>
          <a:lstStyle/>
          <a:p>
            <a:r>
              <a:rPr lang="nn-NO"/>
              <a:t>AFAD-2023, 12-14 April, Melbourne, Australia</a:t>
            </a:r>
            <a:endParaRPr lang="en-IN"/>
          </a:p>
        </p:txBody>
      </p:sp>
      <p:sp>
        <p:nvSpPr>
          <p:cNvPr id="9" name="Slide Number Placeholder 8">
            <a:extLst>
              <a:ext uri="{FF2B5EF4-FFF2-40B4-BE49-F238E27FC236}">
                <a16:creationId xmlns:a16="http://schemas.microsoft.com/office/drawing/2014/main" id="{D2EA7CC3-061D-424B-9A4B-AFA8588F123D}"/>
              </a:ext>
            </a:extLst>
          </p:cNvPr>
          <p:cNvSpPr>
            <a:spLocks noGrp="1"/>
          </p:cNvSpPr>
          <p:nvPr>
            <p:ph type="sldNum" sz="quarter" idx="12"/>
          </p:nvPr>
        </p:nvSpPr>
        <p:spPr/>
        <p:txBody>
          <a:bodyPr/>
          <a:lstStyle/>
          <a:p>
            <a:fld id="{76D5980E-FE0C-4C5F-B527-1037EC42F17E}" type="slidenum">
              <a:rPr lang="en-IN" smtClean="0"/>
              <a:t>‹#›</a:t>
            </a:fld>
            <a:endParaRPr lang="en-IN"/>
          </a:p>
        </p:txBody>
      </p:sp>
    </p:spTree>
    <p:extLst>
      <p:ext uri="{BB962C8B-B14F-4D97-AF65-F5344CB8AC3E}">
        <p14:creationId xmlns:p14="http://schemas.microsoft.com/office/powerpoint/2010/main" val="33415020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F6EF4-D8D0-49A7-85B7-1482CD2AEB2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65F5F8BF-CFC3-4412-8597-65DE94844BCF}"/>
              </a:ext>
            </a:extLst>
          </p:cNvPr>
          <p:cNvSpPr>
            <a:spLocks noGrp="1"/>
          </p:cNvSpPr>
          <p:nvPr>
            <p:ph type="dt" sz="half" idx="10"/>
          </p:nvPr>
        </p:nvSpPr>
        <p:spPr/>
        <p:txBody>
          <a:bodyPr/>
          <a:lstStyle/>
          <a:p>
            <a:fld id="{C482FF05-B165-4852-8274-101EC17E83F9}" type="datetime1">
              <a:rPr lang="en-US" smtClean="0"/>
              <a:t>4/12/2023</a:t>
            </a:fld>
            <a:endParaRPr lang="en-IN"/>
          </a:p>
        </p:txBody>
      </p:sp>
      <p:sp>
        <p:nvSpPr>
          <p:cNvPr id="4" name="Footer Placeholder 3">
            <a:extLst>
              <a:ext uri="{FF2B5EF4-FFF2-40B4-BE49-F238E27FC236}">
                <a16:creationId xmlns:a16="http://schemas.microsoft.com/office/drawing/2014/main" id="{28C396B6-B57E-40DB-A5A7-68B86C8979A4}"/>
              </a:ext>
            </a:extLst>
          </p:cNvPr>
          <p:cNvSpPr>
            <a:spLocks noGrp="1"/>
          </p:cNvSpPr>
          <p:nvPr>
            <p:ph type="ftr" sz="quarter" idx="11"/>
          </p:nvPr>
        </p:nvSpPr>
        <p:spPr/>
        <p:txBody>
          <a:bodyPr/>
          <a:lstStyle/>
          <a:p>
            <a:r>
              <a:rPr lang="nn-NO"/>
              <a:t>AFAD-2023, 12-14 April, Melbourne, Australia</a:t>
            </a:r>
            <a:endParaRPr lang="en-IN"/>
          </a:p>
        </p:txBody>
      </p:sp>
      <p:sp>
        <p:nvSpPr>
          <p:cNvPr id="5" name="Slide Number Placeholder 4">
            <a:extLst>
              <a:ext uri="{FF2B5EF4-FFF2-40B4-BE49-F238E27FC236}">
                <a16:creationId xmlns:a16="http://schemas.microsoft.com/office/drawing/2014/main" id="{F2DC1138-C380-472C-B6FB-249ACE017E00}"/>
              </a:ext>
            </a:extLst>
          </p:cNvPr>
          <p:cNvSpPr>
            <a:spLocks noGrp="1"/>
          </p:cNvSpPr>
          <p:nvPr>
            <p:ph type="sldNum" sz="quarter" idx="12"/>
          </p:nvPr>
        </p:nvSpPr>
        <p:spPr/>
        <p:txBody>
          <a:bodyPr/>
          <a:lstStyle/>
          <a:p>
            <a:fld id="{76D5980E-FE0C-4C5F-B527-1037EC42F17E}" type="slidenum">
              <a:rPr lang="en-IN" smtClean="0"/>
              <a:t>‹#›</a:t>
            </a:fld>
            <a:endParaRPr lang="en-IN"/>
          </a:p>
        </p:txBody>
      </p:sp>
    </p:spTree>
    <p:extLst>
      <p:ext uri="{BB962C8B-B14F-4D97-AF65-F5344CB8AC3E}">
        <p14:creationId xmlns:p14="http://schemas.microsoft.com/office/powerpoint/2010/main" val="381328876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CFB65C-B76D-44C6-85EF-E1C671F860E9}"/>
              </a:ext>
            </a:extLst>
          </p:cNvPr>
          <p:cNvSpPr>
            <a:spLocks noGrp="1"/>
          </p:cNvSpPr>
          <p:nvPr>
            <p:ph type="dt" sz="half" idx="10"/>
          </p:nvPr>
        </p:nvSpPr>
        <p:spPr/>
        <p:txBody>
          <a:bodyPr/>
          <a:lstStyle/>
          <a:p>
            <a:fld id="{300E73CB-EB1D-440C-A33C-EEFFE3743DCF}" type="datetime1">
              <a:rPr lang="en-US" smtClean="0"/>
              <a:t>4/12/2023</a:t>
            </a:fld>
            <a:endParaRPr lang="en-IN"/>
          </a:p>
        </p:txBody>
      </p:sp>
      <p:sp>
        <p:nvSpPr>
          <p:cNvPr id="3" name="Footer Placeholder 2">
            <a:extLst>
              <a:ext uri="{FF2B5EF4-FFF2-40B4-BE49-F238E27FC236}">
                <a16:creationId xmlns:a16="http://schemas.microsoft.com/office/drawing/2014/main" id="{ABA51C19-F6A0-4B80-AC87-73697C4838A1}"/>
              </a:ext>
            </a:extLst>
          </p:cNvPr>
          <p:cNvSpPr>
            <a:spLocks noGrp="1"/>
          </p:cNvSpPr>
          <p:nvPr>
            <p:ph type="ftr" sz="quarter" idx="11"/>
          </p:nvPr>
        </p:nvSpPr>
        <p:spPr/>
        <p:txBody>
          <a:bodyPr/>
          <a:lstStyle/>
          <a:p>
            <a:r>
              <a:rPr lang="nn-NO"/>
              <a:t>AFAD-2023, 12-14 April, Melbourne, Australia</a:t>
            </a:r>
            <a:endParaRPr lang="en-IN"/>
          </a:p>
        </p:txBody>
      </p:sp>
      <p:sp>
        <p:nvSpPr>
          <p:cNvPr id="4" name="Slide Number Placeholder 3">
            <a:extLst>
              <a:ext uri="{FF2B5EF4-FFF2-40B4-BE49-F238E27FC236}">
                <a16:creationId xmlns:a16="http://schemas.microsoft.com/office/drawing/2014/main" id="{EA6E9C73-87F7-43C7-9344-991F5D293A03}"/>
              </a:ext>
            </a:extLst>
          </p:cNvPr>
          <p:cNvSpPr>
            <a:spLocks noGrp="1"/>
          </p:cNvSpPr>
          <p:nvPr>
            <p:ph type="sldNum" sz="quarter" idx="12"/>
          </p:nvPr>
        </p:nvSpPr>
        <p:spPr/>
        <p:txBody>
          <a:bodyPr/>
          <a:lstStyle/>
          <a:p>
            <a:fld id="{76D5980E-FE0C-4C5F-B527-1037EC42F17E}" type="slidenum">
              <a:rPr lang="en-IN" smtClean="0"/>
              <a:t>‹#›</a:t>
            </a:fld>
            <a:endParaRPr lang="en-IN"/>
          </a:p>
        </p:txBody>
      </p:sp>
    </p:spTree>
    <p:extLst>
      <p:ext uri="{BB962C8B-B14F-4D97-AF65-F5344CB8AC3E}">
        <p14:creationId xmlns:p14="http://schemas.microsoft.com/office/powerpoint/2010/main" val="161086903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1493C-4049-4914-81F2-FEE9AA9D84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505F7F3-AA39-44C1-B7C1-F6BCA07E00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B3542374-D626-4D8F-8962-38FEB7983D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43C596-5EEC-4C7A-B1E0-7AD0A4116D1A}"/>
              </a:ext>
            </a:extLst>
          </p:cNvPr>
          <p:cNvSpPr>
            <a:spLocks noGrp="1"/>
          </p:cNvSpPr>
          <p:nvPr>
            <p:ph type="dt" sz="half" idx="10"/>
          </p:nvPr>
        </p:nvSpPr>
        <p:spPr/>
        <p:txBody>
          <a:bodyPr/>
          <a:lstStyle/>
          <a:p>
            <a:fld id="{CF961B29-D599-41B8-BD02-AD2B54104595}" type="datetime1">
              <a:rPr lang="en-US" smtClean="0"/>
              <a:t>4/12/2023</a:t>
            </a:fld>
            <a:endParaRPr lang="en-IN"/>
          </a:p>
        </p:txBody>
      </p:sp>
      <p:sp>
        <p:nvSpPr>
          <p:cNvPr id="6" name="Footer Placeholder 5">
            <a:extLst>
              <a:ext uri="{FF2B5EF4-FFF2-40B4-BE49-F238E27FC236}">
                <a16:creationId xmlns:a16="http://schemas.microsoft.com/office/drawing/2014/main" id="{6E63AAEC-F694-4BBE-BE10-119766BDEFE7}"/>
              </a:ext>
            </a:extLst>
          </p:cNvPr>
          <p:cNvSpPr>
            <a:spLocks noGrp="1"/>
          </p:cNvSpPr>
          <p:nvPr>
            <p:ph type="ftr" sz="quarter" idx="11"/>
          </p:nvPr>
        </p:nvSpPr>
        <p:spPr/>
        <p:txBody>
          <a:bodyPr/>
          <a:lstStyle/>
          <a:p>
            <a:r>
              <a:rPr lang="nn-NO"/>
              <a:t>AFAD-2023, 12-14 April, Melbourne, Australia</a:t>
            </a:r>
            <a:endParaRPr lang="en-IN"/>
          </a:p>
        </p:txBody>
      </p:sp>
      <p:sp>
        <p:nvSpPr>
          <p:cNvPr id="7" name="Slide Number Placeholder 6">
            <a:extLst>
              <a:ext uri="{FF2B5EF4-FFF2-40B4-BE49-F238E27FC236}">
                <a16:creationId xmlns:a16="http://schemas.microsoft.com/office/drawing/2014/main" id="{D0525107-6101-4330-B351-DBB0E9FFAAFD}"/>
              </a:ext>
            </a:extLst>
          </p:cNvPr>
          <p:cNvSpPr>
            <a:spLocks noGrp="1"/>
          </p:cNvSpPr>
          <p:nvPr>
            <p:ph type="sldNum" sz="quarter" idx="12"/>
          </p:nvPr>
        </p:nvSpPr>
        <p:spPr/>
        <p:txBody>
          <a:bodyPr/>
          <a:lstStyle/>
          <a:p>
            <a:fld id="{76D5980E-FE0C-4C5F-B527-1037EC42F17E}" type="slidenum">
              <a:rPr lang="en-IN" smtClean="0"/>
              <a:t>‹#›</a:t>
            </a:fld>
            <a:endParaRPr lang="en-IN"/>
          </a:p>
        </p:txBody>
      </p:sp>
    </p:spTree>
    <p:extLst>
      <p:ext uri="{BB962C8B-B14F-4D97-AF65-F5344CB8AC3E}">
        <p14:creationId xmlns:p14="http://schemas.microsoft.com/office/powerpoint/2010/main" val="50602710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CA4AF-51C9-4D5E-8FF8-DDB29CADF9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F7A18E57-578B-4E91-93A8-7CC2EADD58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EF0860F5-0BEA-40CB-9EFF-47ACB8AD87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263CACE-4B86-4DA6-8945-10BE73E77D31}"/>
              </a:ext>
            </a:extLst>
          </p:cNvPr>
          <p:cNvSpPr>
            <a:spLocks noGrp="1"/>
          </p:cNvSpPr>
          <p:nvPr>
            <p:ph type="dt" sz="half" idx="10"/>
          </p:nvPr>
        </p:nvSpPr>
        <p:spPr/>
        <p:txBody>
          <a:bodyPr/>
          <a:lstStyle/>
          <a:p>
            <a:fld id="{A5370056-A7FD-4C56-BA3E-E211A671BBEB}" type="datetime1">
              <a:rPr lang="en-US" smtClean="0"/>
              <a:t>4/12/2023</a:t>
            </a:fld>
            <a:endParaRPr lang="en-IN"/>
          </a:p>
        </p:txBody>
      </p:sp>
      <p:sp>
        <p:nvSpPr>
          <p:cNvPr id="6" name="Footer Placeholder 5">
            <a:extLst>
              <a:ext uri="{FF2B5EF4-FFF2-40B4-BE49-F238E27FC236}">
                <a16:creationId xmlns:a16="http://schemas.microsoft.com/office/drawing/2014/main" id="{B12CFF9C-DE4B-4A31-BFAE-FF3552EBF781}"/>
              </a:ext>
            </a:extLst>
          </p:cNvPr>
          <p:cNvSpPr>
            <a:spLocks noGrp="1"/>
          </p:cNvSpPr>
          <p:nvPr>
            <p:ph type="ftr" sz="quarter" idx="11"/>
          </p:nvPr>
        </p:nvSpPr>
        <p:spPr/>
        <p:txBody>
          <a:bodyPr/>
          <a:lstStyle/>
          <a:p>
            <a:r>
              <a:rPr lang="nn-NO"/>
              <a:t>AFAD-2023, 12-14 April, Melbourne, Australia</a:t>
            </a:r>
            <a:endParaRPr lang="en-IN"/>
          </a:p>
        </p:txBody>
      </p:sp>
      <p:sp>
        <p:nvSpPr>
          <p:cNvPr id="7" name="Slide Number Placeholder 6">
            <a:extLst>
              <a:ext uri="{FF2B5EF4-FFF2-40B4-BE49-F238E27FC236}">
                <a16:creationId xmlns:a16="http://schemas.microsoft.com/office/drawing/2014/main" id="{51A3C576-A171-4E5B-8BF8-0DEEBD38F5D3}"/>
              </a:ext>
            </a:extLst>
          </p:cNvPr>
          <p:cNvSpPr>
            <a:spLocks noGrp="1"/>
          </p:cNvSpPr>
          <p:nvPr>
            <p:ph type="sldNum" sz="quarter" idx="12"/>
          </p:nvPr>
        </p:nvSpPr>
        <p:spPr/>
        <p:txBody>
          <a:bodyPr/>
          <a:lstStyle/>
          <a:p>
            <a:fld id="{76D5980E-FE0C-4C5F-B527-1037EC42F17E}" type="slidenum">
              <a:rPr lang="en-IN" smtClean="0"/>
              <a:t>‹#›</a:t>
            </a:fld>
            <a:endParaRPr lang="en-IN"/>
          </a:p>
        </p:txBody>
      </p:sp>
    </p:spTree>
    <p:extLst>
      <p:ext uri="{BB962C8B-B14F-4D97-AF65-F5344CB8AC3E}">
        <p14:creationId xmlns:p14="http://schemas.microsoft.com/office/powerpoint/2010/main" val="396887873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8E2A7-8910-49E2-8B37-D0BA9B61056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B19C171-61D4-4E0E-B6BC-12272360516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046717F-D494-43B4-9A85-73EA121738B1}"/>
              </a:ext>
            </a:extLst>
          </p:cNvPr>
          <p:cNvSpPr>
            <a:spLocks noGrp="1"/>
          </p:cNvSpPr>
          <p:nvPr>
            <p:ph type="dt" sz="half" idx="10"/>
          </p:nvPr>
        </p:nvSpPr>
        <p:spPr/>
        <p:txBody>
          <a:bodyPr/>
          <a:lstStyle/>
          <a:p>
            <a:fld id="{DCB833E7-74E0-4E8B-A85E-8AB353978677}" type="datetime1">
              <a:rPr lang="en-US" smtClean="0"/>
              <a:t>4/12/2023</a:t>
            </a:fld>
            <a:endParaRPr lang="en-IN"/>
          </a:p>
        </p:txBody>
      </p:sp>
      <p:sp>
        <p:nvSpPr>
          <p:cNvPr id="5" name="Footer Placeholder 4">
            <a:extLst>
              <a:ext uri="{FF2B5EF4-FFF2-40B4-BE49-F238E27FC236}">
                <a16:creationId xmlns:a16="http://schemas.microsoft.com/office/drawing/2014/main" id="{378A8A61-31D9-486F-9FB4-63D897963E63}"/>
              </a:ext>
            </a:extLst>
          </p:cNvPr>
          <p:cNvSpPr>
            <a:spLocks noGrp="1"/>
          </p:cNvSpPr>
          <p:nvPr>
            <p:ph type="ftr" sz="quarter" idx="11"/>
          </p:nvPr>
        </p:nvSpPr>
        <p:spPr/>
        <p:txBody>
          <a:bodyPr/>
          <a:lstStyle/>
          <a:p>
            <a:r>
              <a:rPr lang="nn-NO"/>
              <a:t>AFAD-2023, 12-14 April, Melbourne, Australia</a:t>
            </a:r>
            <a:endParaRPr lang="en-IN"/>
          </a:p>
        </p:txBody>
      </p:sp>
      <p:sp>
        <p:nvSpPr>
          <p:cNvPr id="6" name="Slide Number Placeholder 5">
            <a:extLst>
              <a:ext uri="{FF2B5EF4-FFF2-40B4-BE49-F238E27FC236}">
                <a16:creationId xmlns:a16="http://schemas.microsoft.com/office/drawing/2014/main" id="{4A7458CC-AF8B-4326-A82A-5B516041C4C1}"/>
              </a:ext>
            </a:extLst>
          </p:cNvPr>
          <p:cNvSpPr>
            <a:spLocks noGrp="1"/>
          </p:cNvSpPr>
          <p:nvPr>
            <p:ph type="sldNum" sz="quarter" idx="12"/>
          </p:nvPr>
        </p:nvSpPr>
        <p:spPr/>
        <p:txBody>
          <a:bodyPr/>
          <a:lstStyle/>
          <a:p>
            <a:fld id="{76D5980E-FE0C-4C5F-B527-1037EC42F17E}" type="slidenum">
              <a:rPr lang="en-IN" smtClean="0"/>
              <a:t>‹#›</a:t>
            </a:fld>
            <a:endParaRPr lang="en-IN"/>
          </a:p>
        </p:txBody>
      </p:sp>
    </p:spTree>
    <p:extLst>
      <p:ext uri="{BB962C8B-B14F-4D97-AF65-F5344CB8AC3E}">
        <p14:creationId xmlns:p14="http://schemas.microsoft.com/office/powerpoint/2010/main" val="236883757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5CF4E3-744A-4BFA-9B32-0377297328F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58C8A52-EA27-440E-A219-FBD67C7E2C9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9984307-15D1-4387-9516-599AF60C0D20}"/>
              </a:ext>
            </a:extLst>
          </p:cNvPr>
          <p:cNvSpPr>
            <a:spLocks noGrp="1"/>
          </p:cNvSpPr>
          <p:nvPr>
            <p:ph type="dt" sz="half" idx="10"/>
          </p:nvPr>
        </p:nvSpPr>
        <p:spPr/>
        <p:txBody>
          <a:bodyPr/>
          <a:lstStyle/>
          <a:p>
            <a:fld id="{44C0A1FD-44A9-426B-B318-81DBBF79C40D}" type="datetime1">
              <a:rPr lang="en-US" smtClean="0"/>
              <a:t>4/12/2023</a:t>
            </a:fld>
            <a:endParaRPr lang="en-IN"/>
          </a:p>
        </p:txBody>
      </p:sp>
      <p:sp>
        <p:nvSpPr>
          <p:cNvPr id="5" name="Footer Placeholder 4">
            <a:extLst>
              <a:ext uri="{FF2B5EF4-FFF2-40B4-BE49-F238E27FC236}">
                <a16:creationId xmlns:a16="http://schemas.microsoft.com/office/drawing/2014/main" id="{DE054CFD-6E3C-4620-AB42-FF5956E16A61}"/>
              </a:ext>
            </a:extLst>
          </p:cNvPr>
          <p:cNvSpPr>
            <a:spLocks noGrp="1"/>
          </p:cNvSpPr>
          <p:nvPr>
            <p:ph type="ftr" sz="quarter" idx="11"/>
          </p:nvPr>
        </p:nvSpPr>
        <p:spPr/>
        <p:txBody>
          <a:bodyPr/>
          <a:lstStyle/>
          <a:p>
            <a:r>
              <a:rPr lang="nn-NO"/>
              <a:t>AFAD-2023, 12-14 April, Melbourne, Australia</a:t>
            </a:r>
            <a:endParaRPr lang="en-IN"/>
          </a:p>
        </p:txBody>
      </p:sp>
      <p:sp>
        <p:nvSpPr>
          <p:cNvPr id="6" name="Slide Number Placeholder 5">
            <a:extLst>
              <a:ext uri="{FF2B5EF4-FFF2-40B4-BE49-F238E27FC236}">
                <a16:creationId xmlns:a16="http://schemas.microsoft.com/office/drawing/2014/main" id="{23056061-B858-4EB8-B6BB-1A4C6A50EC17}"/>
              </a:ext>
            </a:extLst>
          </p:cNvPr>
          <p:cNvSpPr>
            <a:spLocks noGrp="1"/>
          </p:cNvSpPr>
          <p:nvPr>
            <p:ph type="sldNum" sz="quarter" idx="12"/>
          </p:nvPr>
        </p:nvSpPr>
        <p:spPr/>
        <p:txBody>
          <a:bodyPr/>
          <a:lstStyle/>
          <a:p>
            <a:fld id="{76D5980E-FE0C-4C5F-B527-1037EC42F17E}" type="slidenum">
              <a:rPr lang="en-IN" smtClean="0"/>
              <a:t>‹#›</a:t>
            </a:fld>
            <a:endParaRPr lang="en-IN"/>
          </a:p>
        </p:txBody>
      </p:sp>
    </p:spTree>
    <p:extLst>
      <p:ext uri="{BB962C8B-B14F-4D97-AF65-F5344CB8AC3E}">
        <p14:creationId xmlns:p14="http://schemas.microsoft.com/office/powerpoint/2010/main" val="50157755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434B716-0D05-417B-AC65-9D387FCD5540}" type="datetime1">
              <a:rPr lang="en-US" smtClean="0"/>
              <a:t>4/12/2023</a:t>
            </a:fld>
            <a:endParaRPr lang="en-IN"/>
          </a:p>
        </p:txBody>
      </p:sp>
      <p:sp>
        <p:nvSpPr>
          <p:cNvPr id="5" name="Footer Placeholder 4"/>
          <p:cNvSpPr>
            <a:spLocks noGrp="1"/>
          </p:cNvSpPr>
          <p:nvPr>
            <p:ph type="ftr" sz="quarter" idx="11"/>
          </p:nvPr>
        </p:nvSpPr>
        <p:spPr/>
        <p:txBody>
          <a:bodyPr/>
          <a:lstStyle/>
          <a:p>
            <a:r>
              <a:rPr lang="nn-NO"/>
              <a:t>AFAD-2023, 12-14 April, Melbourne, Australia</a:t>
            </a:r>
            <a:endParaRPr lang="en-IN"/>
          </a:p>
        </p:txBody>
      </p:sp>
      <p:sp>
        <p:nvSpPr>
          <p:cNvPr id="6" name="Slide Number Placeholder 5"/>
          <p:cNvSpPr>
            <a:spLocks noGrp="1"/>
          </p:cNvSpPr>
          <p:nvPr>
            <p:ph type="sldNum" sz="quarter" idx="12"/>
          </p:nvPr>
        </p:nvSpPr>
        <p:spPr/>
        <p:txBody>
          <a:bodyPr/>
          <a:lstStyle/>
          <a:p>
            <a:fld id="{C52FF46F-3521-48CB-BD98-76E527FFEF64}" type="slidenum">
              <a:rPr lang="en-IN" smtClean="0"/>
              <a:t>‹#›</a:t>
            </a:fld>
            <a:endParaRPr lang="en-IN"/>
          </a:p>
        </p:txBody>
      </p:sp>
    </p:spTree>
    <p:extLst>
      <p:ext uri="{BB962C8B-B14F-4D97-AF65-F5344CB8AC3E}">
        <p14:creationId xmlns:p14="http://schemas.microsoft.com/office/powerpoint/2010/main" val="192513203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096E92-F1B6-4BAE-8312-DFB4E76B67FD}" type="datetime1">
              <a:rPr lang="en-US" smtClean="0"/>
              <a:t>4/12/2023</a:t>
            </a:fld>
            <a:endParaRPr lang="en-IN"/>
          </a:p>
        </p:txBody>
      </p:sp>
      <p:sp>
        <p:nvSpPr>
          <p:cNvPr id="5" name="Footer Placeholder 4"/>
          <p:cNvSpPr>
            <a:spLocks noGrp="1"/>
          </p:cNvSpPr>
          <p:nvPr>
            <p:ph type="ftr" sz="quarter" idx="11"/>
          </p:nvPr>
        </p:nvSpPr>
        <p:spPr/>
        <p:txBody>
          <a:bodyPr/>
          <a:lstStyle/>
          <a:p>
            <a:r>
              <a:rPr lang="nn-NO"/>
              <a:t>AFAD-2023, 12-14 April, Melbourne, Australia</a:t>
            </a:r>
            <a:endParaRPr lang="en-IN"/>
          </a:p>
        </p:txBody>
      </p:sp>
      <p:sp>
        <p:nvSpPr>
          <p:cNvPr id="6" name="Slide Number Placeholder 5"/>
          <p:cNvSpPr>
            <a:spLocks noGrp="1"/>
          </p:cNvSpPr>
          <p:nvPr>
            <p:ph type="sldNum" sz="quarter" idx="12"/>
          </p:nvPr>
        </p:nvSpPr>
        <p:spPr/>
        <p:txBody>
          <a:bodyPr/>
          <a:lstStyle/>
          <a:p>
            <a:fld id="{C52FF46F-3521-48CB-BD98-76E527FFEF64}" type="slidenum">
              <a:rPr lang="en-IN" smtClean="0"/>
              <a:t>‹#›</a:t>
            </a:fld>
            <a:endParaRPr lang="en-IN"/>
          </a:p>
        </p:txBody>
      </p:sp>
    </p:spTree>
    <p:extLst>
      <p:ext uri="{BB962C8B-B14F-4D97-AF65-F5344CB8AC3E}">
        <p14:creationId xmlns:p14="http://schemas.microsoft.com/office/powerpoint/2010/main" val="350081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p:cNvSpPr>
            <a:spLocks noGrp="1" noChangeArrowheads="1"/>
          </p:cNvSpPr>
          <p:nvPr>
            <p:ph type="dt" sz="half" idx="10"/>
          </p:nvPr>
        </p:nvSpPr>
        <p:spPr>
          <a:ln/>
        </p:spPr>
        <p:txBody>
          <a:bodyPr/>
          <a:lstStyle>
            <a:lvl1pPr>
              <a:defRPr/>
            </a:lvl1pPr>
          </a:lstStyle>
          <a:p>
            <a:pPr>
              <a:defRPr/>
            </a:pPr>
            <a:fld id="{7587F5F8-9885-47C2-8448-EF12B742DAE4}" type="datetime1">
              <a:rPr lang="en-US" smtClean="0">
                <a:solidFill>
                  <a:srgbClr val="000000"/>
                </a:solidFill>
              </a:rPr>
              <a:t>4/12/2023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944FC4-630C-49F9-A9E0-91F8A120C64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90351799"/>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6D4078-5AAF-4590-98AF-F1E268133B9E}" type="datetime1">
              <a:rPr lang="en-US" smtClean="0"/>
              <a:t>4/12/2023</a:t>
            </a:fld>
            <a:endParaRPr lang="en-IN"/>
          </a:p>
        </p:txBody>
      </p:sp>
      <p:sp>
        <p:nvSpPr>
          <p:cNvPr id="5" name="Footer Placeholder 4"/>
          <p:cNvSpPr>
            <a:spLocks noGrp="1"/>
          </p:cNvSpPr>
          <p:nvPr>
            <p:ph type="ftr" sz="quarter" idx="11"/>
          </p:nvPr>
        </p:nvSpPr>
        <p:spPr/>
        <p:txBody>
          <a:bodyPr/>
          <a:lstStyle/>
          <a:p>
            <a:r>
              <a:rPr lang="nn-NO"/>
              <a:t>AFAD-2023, 12-14 April, Melbourne, Australia</a:t>
            </a:r>
            <a:endParaRPr lang="en-IN"/>
          </a:p>
        </p:txBody>
      </p:sp>
      <p:sp>
        <p:nvSpPr>
          <p:cNvPr id="6" name="Slide Number Placeholder 5"/>
          <p:cNvSpPr>
            <a:spLocks noGrp="1"/>
          </p:cNvSpPr>
          <p:nvPr>
            <p:ph type="sldNum" sz="quarter" idx="12"/>
          </p:nvPr>
        </p:nvSpPr>
        <p:spPr/>
        <p:txBody>
          <a:bodyPr/>
          <a:lstStyle/>
          <a:p>
            <a:fld id="{C52FF46F-3521-48CB-BD98-76E527FFEF64}" type="slidenum">
              <a:rPr lang="en-IN" smtClean="0"/>
              <a:t>‹#›</a:t>
            </a:fld>
            <a:endParaRPr lang="en-IN"/>
          </a:p>
        </p:txBody>
      </p:sp>
    </p:spTree>
    <p:extLst>
      <p:ext uri="{BB962C8B-B14F-4D97-AF65-F5344CB8AC3E}">
        <p14:creationId xmlns:p14="http://schemas.microsoft.com/office/powerpoint/2010/main" val="334326215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3AB6AA0-6CB3-4733-9F1A-AD6FD2995412}" type="datetime1">
              <a:rPr lang="en-US" smtClean="0"/>
              <a:t>4/12/2023</a:t>
            </a:fld>
            <a:endParaRPr lang="en-IN"/>
          </a:p>
        </p:txBody>
      </p:sp>
      <p:sp>
        <p:nvSpPr>
          <p:cNvPr id="6" name="Footer Placeholder 5"/>
          <p:cNvSpPr>
            <a:spLocks noGrp="1"/>
          </p:cNvSpPr>
          <p:nvPr>
            <p:ph type="ftr" sz="quarter" idx="11"/>
          </p:nvPr>
        </p:nvSpPr>
        <p:spPr/>
        <p:txBody>
          <a:bodyPr/>
          <a:lstStyle/>
          <a:p>
            <a:r>
              <a:rPr lang="nn-NO"/>
              <a:t>AFAD-2023, 12-14 April, Melbourne, Australia</a:t>
            </a:r>
            <a:endParaRPr lang="en-IN"/>
          </a:p>
        </p:txBody>
      </p:sp>
      <p:sp>
        <p:nvSpPr>
          <p:cNvPr id="7" name="Slide Number Placeholder 6"/>
          <p:cNvSpPr>
            <a:spLocks noGrp="1"/>
          </p:cNvSpPr>
          <p:nvPr>
            <p:ph type="sldNum" sz="quarter" idx="12"/>
          </p:nvPr>
        </p:nvSpPr>
        <p:spPr/>
        <p:txBody>
          <a:bodyPr/>
          <a:lstStyle/>
          <a:p>
            <a:fld id="{C52FF46F-3521-48CB-BD98-76E527FFEF64}" type="slidenum">
              <a:rPr lang="en-IN" smtClean="0"/>
              <a:t>‹#›</a:t>
            </a:fld>
            <a:endParaRPr lang="en-IN"/>
          </a:p>
        </p:txBody>
      </p:sp>
    </p:spTree>
    <p:extLst>
      <p:ext uri="{BB962C8B-B14F-4D97-AF65-F5344CB8AC3E}">
        <p14:creationId xmlns:p14="http://schemas.microsoft.com/office/powerpoint/2010/main" val="384154609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810F37-15B0-43C0-9ED2-7557BD4CAFFC}" type="datetime1">
              <a:rPr lang="en-US" smtClean="0"/>
              <a:t>4/12/2023</a:t>
            </a:fld>
            <a:endParaRPr lang="en-IN"/>
          </a:p>
        </p:txBody>
      </p:sp>
      <p:sp>
        <p:nvSpPr>
          <p:cNvPr id="8" name="Footer Placeholder 7"/>
          <p:cNvSpPr>
            <a:spLocks noGrp="1"/>
          </p:cNvSpPr>
          <p:nvPr>
            <p:ph type="ftr" sz="quarter" idx="11"/>
          </p:nvPr>
        </p:nvSpPr>
        <p:spPr/>
        <p:txBody>
          <a:bodyPr/>
          <a:lstStyle/>
          <a:p>
            <a:r>
              <a:rPr lang="nn-NO"/>
              <a:t>AFAD-2023, 12-14 April, Melbourne, Australia</a:t>
            </a:r>
            <a:endParaRPr lang="en-IN"/>
          </a:p>
        </p:txBody>
      </p:sp>
      <p:sp>
        <p:nvSpPr>
          <p:cNvPr id="9" name="Slide Number Placeholder 8"/>
          <p:cNvSpPr>
            <a:spLocks noGrp="1"/>
          </p:cNvSpPr>
          <p:nvPr>
            <p:ph type="sldNum" sz="quarter" idx="12"/>
          </p:nvPr>
        </p:nvSpPr>
        <p:spPr/>
        <p:txBody>
          <a:bodyPr/>
          <a:lstStyle/>
          <a:p>
            <a:fld id="{C52FF46F-3521-48CB-BD98-76E527FFEF64}" type="slidenum">
              <a:rPr lang="en-IN" smtClean="0"/>
              <a:t>‹#›</a:t>
            </a:fld>
            <a:endParaRPr lang="en-IN"/>
          </a:p>
        </p:txBody>
      </p:sp>
    </p:spTree>
    <p:extLst>
      <p:ext uri="{BB962C8B-B14F-4D97-AF65-F5344CB8AC3E}">
        <p14:creationId xmlns:p14="http://schemas.microsoft.com/office/powerpoint/2010/main" val="338415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6A95034-FFB8-41A5-A3E2-B0686F39D630}" type="datetime1">
              <a:rPr lang="en-US" smtClean="0"/>
              <a:t>4/12/2023</a:t>
            </a:fld>
            <a:endParaRPr lang="en-IN"/>
          </a:p>
        </p:txBody>
      </p:sp>
      <p:sp>
        <p:nvSpPr>
          <p:cNvPr id="4" name="Footer Placeholder 3"/>
          <p:cNvSpPr>
            <a:spLocks noGrp="1"/>
          </p:cNvSpPr>
          <p:nvPr>
            <p:ph type="ftr" sz="quarter" idx="11"/>
          </p:nvPr>
        </p:nvSpPr>
        <p:spPr/>
        <p:txBody>
          <a:bodyPr/>
          <a:lstStyle/>
          <a:p>
            <a:r>
              <a:rPr lang="nn-NO"/>
              <a:t>AFAD-2023, 12-14 April, Melbourne, Australia</a:t>
            </a:r>
            <a:endParaRPr lang="en-IN"/>
          </a:p>
        </p:txBody>
      </p:sp>
      <p:sp>
        <p:nvSpPr>
          <p:cNvPr id="5" name="Slide Number Placeholder 4"/>
          <p:cNvSpPr>
            <a:spLocks noGrp="1"/>
          </p:cNvSpPr>
          <p:nvPr>
            <p:ph type="sldNum" sz="quarter" idx="12"/>
          </p:nvPr>
        </p:nvSpPr>
        <p:spPr/>
        <p:txBody>
          <a:bodyPr/>
          <a:lstStyle/>
          <a:p>
            <a:fld id="{C52FF46F-3521-48CB-BD98-76E527FFEF64}" type="slidenum">
              <a:rPr lang="en-IN" smtClean="0"/>
              <a:t>‹#›</a:t>
            </a:fld>
            <a:endParaRPr lang="en-IN"/>
          </a:p>
        </p:txBody>
      </p:sp>
    </p:spTree>
    <p:extLst>
      <p:ext uri="{BB962C8B-B14F-4D97-AF65-F5344CB8AC3E}">
        <p14:creationId xmlns:p14="http://schemas.microsoft.com/office/powerpoint/2010/main" val="371466881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36D0D0-31CA-40B0-B169-9C933D679AC6}" type="datetime1">
              <a:rPr lang="en-US" smtClean="0"/>
              <a:t>4/12/2023</a:t>
            </a:fld>
            <a:endParaRPr lang="en-IN"/>
          </a:p>
        </p:txBody>
      </p:sp>
      <p:sp>
        <p:nvSpPr>
          <p:cNvPr id="3" name="Footer Placeholder 2"/>
          <p:cNvSpPr>
            <a:spLocks noGrp="1"/>
          </p:cNvSpPr>
          <p:nvPr>
            <p:ph type="ftr" sz="quarter" idx="11"/>
          </p:nvPr>
        </p:nvSpPr>
        <p:spPr/>
        <p:txBody>
          <a:bodyPr/>
          <a:lstStyle/>
          <a:p>
            <a:r>
              <a:rPr lang="nn-NO"/>
              <a:t>AFAD-2023, 12-14 April, Melbourne, Australia</a:t>
            </a:r>
            <a:endParaRPr lang="en-IN"/>
          </a:p>
        </p:txBody>
      </p:sp>
      <p:sp>
        <p:nvSpPr>
          <p:cNvPr id="4" name="Slide Number Placeholder 3"/>
          <p:cNvSpPr>
            <a:spLocks noGrp="1"/>
          </p:cNvSpPr>
          <p:nvPr>
            <p:ph type="sldNum" sz="quarter" idx="12"/>
          </p:nvPr>
        </p:nvSpPr>
        <p:spPr/>
        <p:txBody>
          <a:bodyPr/>
          <a:lstStyle/>
          <a:p>
            <a:fld id="{C52FF46F-3521-48CB-BD98-76E527FFEF64}" type="slidenum">
              <a:rPr lang="en-IN" smtClean="0"/>
              <a:t>‹#›</a:t>
            </a:fld>
            <a:endParaRPr lang="en-IN"/>
          </a:p>
        </p:txBody>
      </p:sp>
    </p:spTree>
    <p:extLst>
      <p:ext uri="{BB962C8B-B14F-4D97-AF65-F5344CB8AC3E}">
        <p14:creationId xmlns:p14="http://schemas.microsoft.com/office/powerpoint/2010/main" val="260625966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849E8B-93F8-4F6D-8D9C-729837E4A130}" type="datetime1">
              <a:rPr lang="en-US" smtClean="0"/>
              <a:t>4/12/2023</a:t>
            </a:fld>
            <a:endParaRPr lang="en-IN"/>
          </a:p>
        </p:txBody>
      </p:sp>
      <p:sp>
        <p:nvSpPr>
          <p:cNvPr id="6" name="Footer Placeholder 5"/>
          <p:cNvSpPr>
            <a:spLocks noGrp="1"/>
          </p:cNvSpPr>
          <p:nvPr>
            <p:ph type="ftr" sz="quarter" idx="11"/>
          </p:nvPr>
        </p:nvSpPr>
        <p:spPr/>
        <p:txBody>
          <a:bodyPr/>
          <a:lstStyle/>
          <a:p>
            <a:r>
              <a:rPr lang="nn-NO"/>
              <a:t>AFAD-2023, 12-14 April, Melbourne, Australia</a:t>
            </a:r>
            <a:endParaRPr lang="en-IN"/>
          </a:p>
        </p:txBody>
      </p:sp>
      <p:sp>
        <p:nvSpPr>
          <p:cNvPr id="7" name="Slide Number Placeholder 6"/>
          <p:cNvSpPr>
            <a:spLocks noGrp="1"/>
          </p:cNvSpPr>
          <p:nvPr>
            <p:ph type="sldNum" sz="quarter" idx="12"/>
          </p:nvPr>
        </p:nvSpPr>
        <p:spPr/>
        <p:txBody>
          <a:bodyPr/>
          <a:lstStyle/>
          <a:p>
            <a:fld id="{C52FF46F-3521-48CB-BD98-76E527FFEF64}" type="slidenum">
              <a:rPr lang="en-IN" smtClean="0"/>
              <a:t>‹#›</a:t>
            </a:fld>
            <a:endParaRPr lang="en-IN"/>
          </a:p>
        </p:txBody>
      </p:sp>
    </p:spTree>
    <p:extLst>
      <p:ext uri="{BB962C8B-B14F-4D97-AF65-F5344CB8AC3E}">
        <p14:creationId xmlns:p14="http://schemas.microsoft.com/office/powerpoint/2010/main" val="333671680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C6FF8B1-1610-41E0-94CC-245A3B6232B7}" type="datetime1">
              <a:rPr lang="en-US" smtClean="0"/>
              <a:t>4/12/2023</a:t>
            </a:fld>
            <a:endParaRPr lang="en-IN"/>
          </a:p>
        </p:txBody>
      </p:sp>
      <p:sp>
        <p:nvSpPr>
          <p:cNvPr id="6" name="Footer Placeholder 5"/>
          <p:cNvSpPr>
            <a:spLocks noGrp="1"/>
          </p:cNvSpPr>
          <p:nvPr>
            <p:ph type="ftr" sz="quarter" idx="11"/>
          </p:nvPr>
        </p:nvSpPr>
        <p:spPr/>
        <p:txBody>
          <a:bodyPr/>
          <a:lstStyle/>
          <a:p>
            <a:r>
              <a:rPr lang="nn-NO"/>
              <a:t>AFAD-2023, 12-14 April, Melbourne, Australia</a:t>
            </a:r>
            <a:endParaRPr lang="en-IN"/>
          </a:p>
        </p:txBody>
      </p:sp>
      <p:sp>
        <p:nvSpPr>
          <p:cNvPr id="7" name="Slide Number Placeholder 6"/>
          <p:cNvSpPr>
            <a:spLocks noGrp="1"/>
          </p:cNvSpPr>
          <p:nvPr>
            <p:ph type="sldNum" sz="quarter" idx="12"/>
          </p:nvPr>
        </p:nvSpPr>
        <p:spPr/>
        <p:txBody>
          <a:bodyPr/>
          <a:lstStyle/>
          <a:p>
            <a:fld id="{C52FF46F-3521-48CB-BD98-76E527FFEF64}" type="slidenum">
              <a:rPr lang="en-IN" smtClean="0"/>
              <a:t>‹#›</a:t>
            </a:fld>
            <a:endParaRPr lang="en-IN"/>
          </a:p>
        </p:txBody>
      </p:sp>
    </p:spTree>
    <p:extLst>
      <p:ext uri="{BB962C8B-B14F-4D97-AF65-F5344CB8AC3E}">
        <p14:creationId xmlns:p14="http://schemas.microsoft.com/office/powerpoint/2010/main" val="67423252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EE7423-F716-4622-A38B-E40827454B7D}" type="datetime1">
              <a:rPr lang="en-US" smtClean="0"/>
              <a:t>4/12/2023</a:t>
            </a:fld>
            <a:endParaRPr lang="en-IN"/>
          </a:p>
        </p:txBody>
      </p:sp>
      <p:sp>
        <p:nvSpPr>
          <p:cNvPr id="5" name="Footer Placeholder 4"/>
          <p:cNvSpPr>
            <a:spLocks noGrp="1"/>
          </p:cNvSpPr>
          <p:nvPr>
            <p:ph type="ftr" sz="quarter" idx="11"/>
          </p:nvPr>
        </p:nvSpPr>
        <p:spPr/>
        <p:txBody>
          <a:bodyPr/>
          <a:lstStyle/>
          <a:p>
            <a:r>
              <a:rPr lang="nn-NO"/>
              <a:t>AFAD-2023, 12-14 April, Melbourne, Australia</a:t>
            </a:r>
            <a:endParaRPr lang="en-IN"/>
          </a:p>
        </p:txBody>
      </p:sp>
      <p:sp>
        <p:nvSpPr>
          <p:cNvPr id="6" name="Slide Number Placeholder 5"/>
          <p:cNvSpPr>
            <a:spLocks noGrp="1"/>
          </p:cNvSpPr>
          <p:nvPr>
            <p:ph type="sldNum" sz="quarter" idx="12"/>
          </p:nvPr>
        </p:nvSpPr>
        <p:spPr/>
        <p:txBody>
          <a:bodyPr/>
          <a:lstStyle/>
          <a:p>
            <a:fld id="{C52FF46F-3521-48CB-BD98-76E527FFEF64}" type="slidenum">
              <a:rPr lang="en-IN" smtClean="0"/>
              <a:t>‹#›</a:t>
            </a:fld>
            <a:endParaRPr lang="en-IN"/>
          </a:p>
        </p:txBody>
      </p:sp>
    </p:spTree>
    <p:extLst>
      <p:ext uri="{BB962C8B-B14F-4D97-AF65-F5344CB8AC3E}">
        <p14:creationId xmlns:p14="http://schemas.microsoft.com/office/powerpoint/2010/main" val="224908269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947249-A40F-4FE0-96A3-C69AE3B4C147}" type="datetime1">
              <a:rPr lang="en-US" smtClean="0"/>
              <a:t>4/12/2023</a:t>
            </a:fld>
            <a:endParaRPr lang="en-IN"/>
          </a:p>
        </p:txBody>
      </p:sp>
      <p:sp>
        <p:nvSpPr>
          <p:cNvPr id="5" name="Footer Placeholder 4"/>
          <p:cNvSpPr>
            <a:spLocks noGrp="1"/>
          </p:cNvSpPr>
          <p:nvPr>
            <p:ph type="ftr" sz="quarter" idx="11"/>
          </p:nvPr>
        </p:nvSpPr>
        <p:spPr/>
        <p:txBody>
          <a:bodyPr/>
          <a:lstStyle/>
          <a:p>
            <a:r>
              <a:rPr lang="nn-NO"/>
              <a:t>AFAD-2023, 12-14 April, Melbourne, Australia</a:t>
            </a:r>
            <a:endParaRPr lang="en-IN"/>
          </a:p>
        </p:txBody>
      </p:sp>
      <p:sp>
        <p:nvSpPr>
          <p:cNvPr id="6" name="Slide Number Placeholder 5"/>
          <p:cNvSpPr>
            <a:spLocks noGrp="1"/>
          </p:cNvSpPr>
          <p:nvPr>
            <p:ph type="sldNum" sz="quarter" idx="12"/>
          </p:nvPr>
        </p:nvSpPr>
        <p:spPr/>
        <p:txBody>
          <a:bodyPr/>
          <a:lstStyle/>
          <a:p>
            <a:fld id="{C52FF46F-3521-48CB-BD98-76E527FFEF64}" type="slidenum">
              <a:rPr lang="en-IN" smtClean="0"/>
              <a:t>‹#›</a:t>
            </a:fld>
            <a:endParaRPr lang="en-IN"/>
          </a:p>
        </p:txBody>
      </p:sp>
    </p:spTree>
    <p:extLst>
      <p:ext uri="{BB962C8B-B14F-4D97-AF65-F5344CB8AC3E}">
        <p14:creationId xmlns:p14="http://schemas.microsoft.com/office/powerpoint/2010/main" val="154541684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62303-4785-41C6-BEDF-B28FC6D61362}"/>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endParaRPr lang="en-IN"/>
          </a:p>
        </p:txBody>
      </p:sp>
      <p:sp>
        <p:nvSpPr>
          <p:cNvPr id="3" name="Subtitle 2">
            <a:extLst>
              <a:ext uri="{FF2B5EF4-FFF2-40B4-BE49-F238E27FC236}">
                <a16:creationId xmlns:a16="http://schemas.microsoft.com/office/drawing/2014/main" id="{DD16397B-561E-4AAC-9770-8525AF276CFF}"/>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319C4E57-3C70-4004-B9F5-79E4CF57DED1}"/>
              </a:ext>
            </a:extLst>
          </p:cNvPr>
          <p:cNvSpPr>
            <a:spLocks noGrp="1"/>
          </p:cNvSpPr>
          <p:nvPr>
            <p:ph type="dt" sz="half" idx="10"/>
          </p:nvPr>
        </p:nvSpPr>
        <p:spPr/>
        <p:txBody>
          <a:bodyPr/>
          <a:lstStyle/>
          <a:p>
            <a:fld id="{E8543E78-FD4E-49D8-AB44-DCEC76CF084F}" type="datetime1">
              <a:rPr lang="en-US" smtClean="0"/>
              <a:t>4/12/2023</a:t>
            </a:fld>
            <a:endParaRPr lang="en-IN"/>
          </a:p>
        </p:txBody>
      </p:sp>
      <p:sp>
        <p:nvSpPr>
          <p:cNvPr id="5" name="Footer Placeholder 4">
            <a:extLst>
              <a:ext uri="{FF2B5EF4-FFF2-40B4-BE49-F238E27FC236}">
                <a16:creationId xmlns:a16="http://schemas.microsoft.com/office/drawing/2014/main" id="{B0F54F85-02C7-4B3E-B6D2-54E430BD519E}"/>
              </a:ext>
            </a:extLst>
          </p:cNvPr>
          <p:cNvSpPr>
            <a:spLocks noGrp="1"/>
          </p:cNvSpPr>
          <p:nvPr>
            <p:ph type="ftr" sz="quarter" idx="11"/>
          </p:nvPr>
        </p:nvSpPr>
        <p:spPr/>
        <p:txBody>
          <a:bodyPr/>
          <a:lstStyle/>
          <a:p>
            <a:r>
              <a:rPr lang="nn-NO"/>
              <a:t>AFAD-2023, 12-14 April, Melbourne, Australia</a:t>
            </a:r>
            <a:endParaRPr lang="en-IN"/>
          </a:p>
        </p:txBody>
      </p:sp>
      <p:sp>
        <p:nvSpPr>
          <p:cNvPr id="6" name="Slide Number Placeholder 5">
            <a:extLst>
              <a:ext uri="{FF2B5EF4-FFF2-40B4-BE49-F238E27FC236}">
                <a16:creationId xmlns:a16="http://schemas.microsoft.com/office/drawing/2014/main" id="{DDAEF477-F10C-445E-A84C-76A1B343EB20}"/>
              </a:ext>
            </a:extLst>
          </p:cNvPr>
          <p:cNvSpPr>
            <a:spLocks noGrp="1"/>
          </p:cNvSpPr>
          <p:nvPr>
            <p:ph type="sldNum" sz="quarter" idx="12"/>
          </p:nvPr>
        </p:nvSpPr>
        <p:spPr/>
        <p:txBody>
          <a:bodyPr/>
          <a:lstStyle/>
          <a:p>
            <a:fld id="{361C2552-A5DB-48F4-8458-A75159F3D092}" type="slidenum">
              <a:rPr lang="en-IN" smtClean="0"/>
              <a:t>‹#›</a:t>
            </a:fld>
            <a:endParaRPr lang="en-IN"/>
          </a:p>
        </p:txBody>
      </p:sp>
    </p:spTree>
    <p:extLst>
      <p:ext uri="{BB962C8B-B14F-4D97-AF65-F5344CB8AC3E}">
        <p14:creationId xmlns:p14="http://schemas.microsoft.com/office/powerpoint/2010/main" val="3155092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lipArt Placeholder 3"/>
          <p:cNvSpPr>
            <a:spLocks noGrp="1"/>
          </p:cNvSpPr>
          <p:nvPr>
            <p:ph type="clipArt" sz="half" idx="2"/>
          </p:nvPr>
        </p:nvSpPr>
        <p:spPr>
          <a:xfrm>
            <a:off x="6197600" y="1981200"/>
            <a:ext cx="5080000" cy="4114800"/>
          </a:xfrm>
        </p:spPr>
        <p:txBody>
          <a:bodyPr/>
          <a:lstStyle/>
          <a:p>
            <a:pPr lvl="0"/>
            <a:endParaRPr lang="en-IN" noProof="0"/>
          </a:p>
        </p:txBody>
      </p:sp>
      <p:sp>
        <p:nvSpPr>
          <p:cNvPr id="5" name="Rectangle 4"/>
          <p:cNvSpPr>
            <a:spLocks noGrp="1" noChangeArrowheads="1"/>
          </p:cNvSpPr>
          <p:nvPr>
            <p:ph type="dt" sz="half" idx="10"/>
          </p:nvPr>
        </p:nvSpPr>
        <p:spPr>
          <a:ln/>
        </p:spPr>
        <p:txBody>
          <a:bodyPr/>
          <a:lstStyle>
            <a:lvl1pPr>
              <a:defRPr/>
            </a:lvl1pPr>
          </a:lstStyle>
          <a:p>
            <a:pPr>
              <a:defRPr/>
            </a:pPr>
            <a:fld id="{07D31A3D-BE70-436E-B0A6-A06C370D769B}" type="datetime1">
              <a:rPr lang="en-US" smtClean="0">
                <a:solidFill>
                  <a:srgbClr val="000000"/>
                </a:solidFill>
              </a:rPr>
              <a:t>4/12/2023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81AF2A5-3198-4419-87AE-6F3CF17CB59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49554708"/>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922A8-EAB3-49E4-AE51-852C5305CD8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D9C5AB8-87EA-4BDA-82C9-6124A1D8E33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FBF43A7-8072-465C-8B10-3976A68BE3B8}"/>
              </a:ext>
            </a:extLst>
          </p:cNvPr>
          <p:cNvSpPr>
            <a:spLocks noGrp="1"/>
          </p:cNvSpPr>
          <p:nvPr>
            <p:ph type="dt" sz="half" idx="10"/>
          </p:nvPr>
        </p:nvSpPr>
        <p:spPr/>
        <p:txBody>
          <a:bodyPr/>
          <a:lstStyle/>
          <a:p>
            <a:fld id="{B2A9EB32-6920-42A6-9DB7-94DBAAA76CED}" type="datetime1">
              <a:rPr lang="en-US" smtClean="0"/>
              <a:t>4/12/2023</a:t>
            </a:fld>
            <a:endParaRPr lang="en-IN"/>
          </a:p>
        </p:txBody>
      </p:sp>
      <p:sp>
        <p:nvSpPr>
          <p:cNvPr id="5" name="Footer Placeholder 4">
            <a:extLst>
              <a:ext uri="{FF2B5EF4-FFF2-40B4-BE49-F238E27FC236}">
                <a16:creationId xmlns:a16="http://schemas.microsoft.com/office/drawing/2014/main" id="{34A1520F-EDC6-4CB1-9598-AA408D9FE3CB}"/>
              </a:ext>
            </a:extLst>
          </p:cNvPr>
          <p:cNvSpPr>
            <a:spLocks noGrp="1"/>
          </p:cNvSpPr>
          <p:nvPr>
            <p:ph type="ftr" sz="quarter" idx="11"/>
          </p:nvPr>
        </p:nvSpPr>
        <p:spPr/>
        <p:txBody>
          <a:bodyPr/>
          <a:lstStyle/>
          <a:p>
            <a:r>
              <a:rPr lang="nn-NO"/>
              <a:t>AFAD-2023, 12-14 April, Melbourne, Australia</a:t>
            </a:r>
            <a:endParaRPr lang="en-IN"/>
          </a:p>
        </p:txBody>
      </p:sp>
      <p:sp>
        <p:nvSpPr>
          <p:cNvPr id="6" name="Slide Number Placeholder 5">
            <a:extLst>
              <a:ext uri="{FF2B5EF4-FFF2-40B4-BE49-F238E27FC236}">
                <a16:creationId xmlns:a16="http://schemas.microsoft.com/office/drawing/2014/main" id="{9EA766B8-8B40-456D-8402-B164102885C5}"/>
              </a:ext>
            </a:extLst>
          </p:cNvPr>
          <p:cNvSpPr>
            <a:spLocks noGrp="1"/>
          </p:cNvSpPr>
          <p:nvPr>
            <p:ph type="sldNum" sz="quarter" idx="12"/>
          </p:nvPr>
        </p:nvSpPr>
        <p:spPr/>
        <p:txBody>
          <a:bodyPr/>
          <a:lstStyle/>
          <a:p>
            <a:fld id="{361C2552-A5DB-48F4-8458-A75159F3D092}" type="slidenum">
              <a:rPr lang="en-IN" smtClean="0"/>
              <a:t>‹#›</a:t>
            </a:fld>
            <a:endParaRPr lang="en-IN"/>
          </a:p>
        </p:txBody>
      </p:sp>
    </p:spTree>
    <p:extLst>
      <p:ext uri="{BB962C8B-B14F-4D97-AF65-F5344CB8AC3E}">
        <p14:creationId xmlns:p14="http://schemas.microsoft.com/office/powerpoint/2010/main" val="326110669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A48B5-2F28-48B3-97C8-D76DD20572FD}"/>
              </a:ext>
            </a:extLst>
          </p:cNvPr>
          <p:cNvSpPr>
            <a:spLocks noGrp="1"/>
          </p:cNvSpPr>
          <p:nvPr>
            <p:ph type="title"/>
          </p:nvPr>
        </p:nvSpPr>
        <p:spPr>
          <a:xfrm>
            <a:off x="831851" y="1709740"/>
            <a:ext cx="10515600" cy="2852737"/>
          </a:xfrm>
        </p:spPr>
        <p:txBody>
          <a:bodyPr anchor="b"/>
          <a:lstStyle>
            <a:lvl1pPr>
              <a:defRPr sz="45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CE4111D5-5141-4C03-A9F3-4B40F435A5ED}"/>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3B6631-1BB4-4614-9FC7-7143B31B31A7}"/>
              </a:ext>
            </a:extLst>
          </p:cNvPr>
          <p:cNvSpPr>
            <a:spLocks noGrp="1"/>
          </p:cNvSpPr>
          <p:nvPr>
            <p:ph type="dt" sz="half" idx="10"/>
          </p:nvPr>
        </p:nvSpPr>
        <p:spPr/>
        <p:txBody>
          <a:bodyPr/>
          <a:lstStyle/>
          <a:p>
            <a:fld id="{217E0765-3707-4E6D-8F69-F5B3E86B6A4D}" type="datetime1">
              <a:rPr lang="en-US" smtClean="0"/>
              <a:t>4/12/2023</a:t>
            </a:fld>
            <a:endParaRPr lang="en-IN"/>
          </a:p>
        </p:txBody>
      </p:sp>
      <p:sp>
        <p:nvSpPr>
          <p:cNvPr id="5" name="Footer Placeholder 4">
            <a:extLst>
              <a:ext uri="{FF2B5EF4-FFF2-40B4-BE49-F238E27FC236}">
                <a16:creationId xmlns:a16="http://schemas.microsoft.com/office/drawing/2014/main" id="{49BCB489-8E98-4CF6-B3BD-63DDAC4E331E}"/>
              </a:ext>
            </a:extLst>
          </p:cNvPr>
          <p:cNvSpPr>
            <a:spLocks noGrp="1"/>
          </p:cNvSpPr>
          <p:nvPr>
            <p:ph type="ftr" sz="quarter" idx="11"/>
          </p:nvPr>
        </p:nvSpPr>
        <p:spPr/>
        <p:txBody>
          <a:bodyPr/>
          <a:lstStyle/>
          <a:p>
            <a:r>
              <a:rPr lang="nn-NO"/>
              <a:t>AFAD-2023, 12-14 April, Melbourne, Australia</a:t>
            </a:r>
            <a:endParaRPr lang="en-IN"/>
          </a:p>
        </p:txBody>
      </p:sp>
      <p:sp>
        <p:nvSpPr>
          <p:cNvPr id="6" name="Slide Number Placeholder 5">
            <a:extLst>
              <a:ext uri="{FF2B5EF4-FFF2-40B4-BE49-F238E27FC236}">
                <a16:creationId xmlns:a16="http://schemas.microsoft.com/office/drawing/2014/main" id="{E99744CB-BD78-43B9-A8F6-1C8D88F06F12}"/>
              </a:ext>
            </a:extLst>
          </p:cNvPr>
          <p:cNvSpPr>
            <a:spLocks noGrp="1"/>
          </p:cNvSpPr>
          <p:nvPr>
            <p:ph type="sldNum" sz="quarter" idx="12"/>
          </p:nvPr>
        </p:nvSpPr>
        <p:spPr/>
        <p:txBody>
          <a:bodyPr/>
          <a:lstStyle/>
          <a:p>
            <a:fld id="{361C2552-A5DB-48F4-8458-A75159F3D092}" type="slidenum">
              <a:rPr lang="en-IN" smtClean="0"/>
              <a:t>‹#›</a:t>
            </a:fld>
            <a:endParaRPr lang="en-IN"/>
          </a:p>
        </p:txBody>
      </p:sp>
    </p:spTree>
    <p:extLst>
      <p:ext uri="{BB962C8B-B14F-4D97-AF65-F5344CB8AC3E}">
        <p14:creationId xmlns:p14="http://schemas.microsoft.com/office/powerpoint/2010/main" val="245445838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1BF68-0FE3-4ACF-9B21-E4C6E367481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F8D4DB8-B27D-4B34-AADD-D5CA342D87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4C63A3D-E173-4FFA-9392-42619C9DFD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E7F4524-BF6A-42FA-B9D1-7483FED7666D}"/>
              </a:ext>
            </a:extLst>
          </p:cNvPr>
          <p:cNvSpPr>
            <a:spLocks noGrp="1"/>
          </p:cNvSpPr>
          <p:nvPr>
            <p:ph type="dt" sz="half" idx="10"/>
          </p:nvPr>
        </p:nvSpPr>
        <p:spPr/>
        <p:txBody>
          <a:bodyPr/>
          <a:lstStyle/>
          <a:p>
            <a:fld id="{90E4BC20-3025-44B0-B7AD-A1DB065840B0}" type="datetime1">
              <a:rPr lang="en-US" smtClean="0"/>
              <a:t>4/12/2023</a:t>
            </a:fld>
            <a:endParaRPr lang="en-IN"/>
          </a:p>
        </p:txBody>
      </p:sp>
      <p:sp>
        <p:nvSpPr>
          <p:cNvPr id="6" name="Footer Placeholder 5">
            <a:extLst>
              <a:ext uri="{FF2B5EF4-FFF2-40B4-BE49-F238E27FC236}">
                <a16:creationId xmlns:a16="http://schemas.microsoft.com/office/drawing/2014/main" id="{FBC3DE3D-FCE2-4355-A673-97E52DD5B924}"/>
              </a:ext>
            </a:extLst>
          </p:cNvPr>
          <p:cNvSpPr>
            <a:spLocks noGrp="1"/>
          </p:cNvSpPr>
          <p:nvPr>
            <p:ph type="ftr" sz="quarter" idx="11"/>
          </p:nvPr>
        </p:nvSpPr>
        <p:spPr/>
        <p:txBody>
          <a:bodyPr/>
          <a:lstStyle/>
          <a:p>
            <a:r>
              <a:rPr lang="nn-NO"/>
              <a:t>AFAD-2023, 12-14 April, Melbourne, Australia</a:t>
            </a:r>
            <a:endParaRPr lang="en-IN"/>
          </a:p>
        </p:txBody>
      </p:sp>
      <p:sp>
        <p:nvSpPr>
          <p:cNvPr id="7" name="Slide Number Placeholder 6">
            <a:extLst>
              <a:ext uri="{FF2B5EF4-FFF2-40B4-BE49-F238E27FC236}">
                <a16:creationId xmlns:a16="http://schemas.microsoft.com/office/drawing/2014/main" id="{25E1B029-3E0F-429F-97B6-46AA3EFCE5DA}"/>
              </a:ext>
            </a:extLst>
          </p:cNvPr>
          <p:cNvSpPr>
            <a:spLocks noGrp="1"/>
          </p:cNvSpPr>
          <p:nvPr>
            <p:ph type="sldNum" sz="quarter" idx="12"/>
          </p:nvPr>
        </p:nvSpPr>
        <p:spPr/>
        <p:txBody>
          <a:bodyPr/>
          <a:lstStyle/>
          <a:p>
            <a:fld id="{361C2552-A5DB-48F4-8458-A75159F3D092}" type="slidenum">
              <a:rPr lang="en-IN" smtClean="0"/>
              <a:t>‹#›</a:t>
            </a:fld>
            <a:endParaRPr lang="en-IN"/>
          </a:p>
        </p:txBody>
      </p:sp>
    </p:spTree>
    <p:extLst>
      <p:ext uri="{BB962C8B-B14F-4D97-AF65-F5344CB8AC3E}">
        <p14:creationId xmlns:p14="http://schemas.microsoft.com/office/powerpoint/2010/main" val="301374258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A25C1-C61C-40B0-A44B-92BCBBA157D4}"/>
              </a:ext>
            </a:extLst>
          </p:cNvPr>
          <p:cNvSpPr>
            <a:spLocks noGrp="1"/>
          </p:cNvSpPr>
          <p:nvPr>
            <p:ph type="title"/>
          </p:nvPr>
        </p:nvSpPr>
        <p:spPr>
          <a:xfrm>
            <a:off x="839788" y="365127"/>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CCAECF5-D922-46B3-B087-61942B5972F8}"/>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BEE5902-E2E7-4ECC-BF70-004FD58562D6}"/>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FB247B6D-A766-40A0-B08D-8E359887B5F3}"/>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BE2186C-3FA2-4385-9F9A-C1C8557EDB45}"/>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BD55C94-8993-43D1-A4E3-AD2D615724E6}"/>
              </a:ext>
            </a:extLst>
          </p:cNvPr>
          <p:cNvSpPr>
            <a:spLocks noGrp="1"/>
          </p:cNvSpPr>
          <p:nvPr>
            <p:ph type="dt" sz="half" idx="10"/>
          </p:nvPr>
        </p:nvSpPr>
        <p:spPr/>
        <p:txBody>
          <a:bodyPr/>
          <a:lstStyle/>
          <a:p>
            <a:fld id="{96E5EF58-A67D-4D1F-B9F6-0AB78C9F1211}" type="datetime1">
              <a:rPr lang="en-US" smtClean="0"/>
              <a:t>4/12/2023</a:t>
            </a:fld>
            <a:endParaRPr lang="en-IN"/>
          </a:p>
        </p:txBody>
      </p:sp>
      <p:sp>
        <p:nvSpPr>
          <p:cNvPr id="8" name="Footer Placeholder 7">
            <a:extLst>
              <a:ext uri="{FF2B5EF4-FFF2-40B4-BE49-F238E27FC236}">
                <a16:creationId xmlns:a16="http://schemas.microsoft.com/office/drawing/2014/main" id="{055E5AA7-FB66-46AB-893C-9C8F1069853A}"/>
              </a:ext>
            </a:extLst>
          </p:cNvPr>
          <p:cNvSpPr>
            <a:spLocks noGrp="1"/>
          </p:cNvSpPr>
          <p:nvPr>
            <p:ph type="ftr" sz="quarter" idx="11"/>
          </p:nvPr>
        </p:nvSpPr>
        <p:spPr/>
        <p:txBody>
          <a:bodyPr/>
          <a:lstStyle/>
          <a:p>
            <a:r>
              <a:rPr lang="nn-NO"/>
              <a:t>AFAD-2023, 12-14 April, Melbourne, Australia</a:t>
            </a:r>
            <a:endParaRPr lang="en-IN"/>
          </a:p>
        </p:txBody>
      </p:sp>
      <p:sp>
        <p:nvSpPr>
          <p:cNvPr id="9" name="Slide Number Placeholder 8">
            <a:extLst>
              <a:ext uri="{FF2B5EF4-FFF2-40B4-BE49-F238E27FC236}">
                <a16:creationId xmlns:a16="http://schemas.microsoft.com/office/drawing/2014/main" id="{D888E686-C557-4C40-8E24-C0FF7A5DE610}"/>
              </a:ext>
            </a:extLst>
          </p:cNvPr>
          <p:cNvSpPr>
            <a:spLocks noGrp="1"/>
          </p:cNvSpPr>
          <p:nvPr>
            <p:ph type="sldNum" sz="quarter" idx="12"/>
          </p:nvPr>
        </p:nvSpPr>
        <p:spPr/>
        <p:txBody>
          <a:bodyPr/>
          <a:lstStyle/>
          <a:p>
            <a:fld id="{361C2552-A5DB-48F4-8458-A75159F3D092}" type="slidenum">
              <a:rPr lang="en-IN" smtClean="0"/>
              <a:t>‹#›</a:t>
            </a:fld>
            <a:endParaRPr lang="en-IN"/>
          </a:p>
        </p:txBody>
      </p:sp>
    </p:spTree>
    <p:extLst>
      <p:ext uri="{BB962C8B-B14F-4D97-AF65-F5344CB8AC3E}">
        <p14:creationId xmlns:p14="http://schemas.microsoft.com/office/powerpoint/2010/main" val="320580602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F17F1-A396-4C63-A035-85D09181CE40}"/>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BBB925D-B2D4-427B-B75D-84CEF083B7C9}"/>
              </a:ext>
            </a:extLst>
          </p:cNvPr>
          <p:cNvSpPr>
            <a:spLocks noGrp="1"/>
          </p:cNvSpPr>
          <p:nvPr>
            <p:ph type="dt" sz="half" idx="10"/>
          </p:nvPr>
        </p:nvSpPr>
        <p:spPr/>
        <p:txBody>
          <a:bodyPr/>
          <a:lstStyle/>
          <a:p>
            <a:fld id="{8017724D-BC01-44D7-B92D-A460CA33B725}" type="datetime1">
              <a:rPr lang="en-US" smtClean="0"/>
              <a:t>4/12/2023</a:t>
            </a:fld>
            <a:endParaRPr lang="en-IN"/>
          </a:p>
        </p:txBody>
      </p:sp>
      <p:sp>
        <p:nvSpPr>
          <p:cNvPr id="4" name="Footer Placeholder 3">
            <a:extLst>
              <a:ext uri="{FF2B5EF4-FFF2-40B4-BE49-F238E27FC236}">
                <a16:creationId xmlns:a16="http://schemas.microsoft.com/office/drawing/2014/main" id="{E1A26319-F584-48E5-85A2-56B0A658E8AD}"/>
              </a:ext>
            </a:extLst>
          </p:cNvPr>
          <p:cNvSpPr>
            <a:spLocks noGrp="1"/>
          </p:cNvSpPr>
          <p:nvPr>
            <p:ph type="ftr" sz="quarter" idx="11"/>
          </p:nvPr>
        </p:nvSpPr>
        <p:spPr/>
        <p:txBody>
          <a:bodyPr/>
          <a:lstStyle/>
          <a:p>
            <a:r>
              <a:rPr lang="nn-NO"/>
              <a:t>AFAD-2023, 12-14 April, Melbourne, Australia</a:t>
            </a:r>
            <a:endParaRPr lang="en-IN"/>
          </a:p>
        </p:txBody>
      </p:sp>
      <p:sp>
        <p:nvSpPr>
          <p:cNvPr id="5" name="Slide Number Placeholder 4">
            <a:extLst>
              <a:ext uri="{FF2B5EF4-FFF2-40B4-BE49-F238E27FC236}">
                <a16:creationId xmlns:a16="http://schemas.microsoft.com/office/drawing/2014/main" id="{718E9A0F-0801-4527-9241-E7F1D8834713}"/>
              </a:ext>
            </a:extLst>
          </p:cNvPr>
          <p:cNvSpPr>
            <a:spLocks noGrp="1"/>
          </p:cNvSpPr>
          <p:nvPr>
            <p:ph type="sldNum" sz="quarter" idx="12"/>
          </p:nvPr>
        </p:nvSpPr>
        <p:spPr/>
        <p:txBody>
          <a:bodyPr/>
          <a:lstStyle/>
          <a:p>
            <a:fld id="{361C2552-A5DB-48F4-8458-A75159F3D092}" type="slidenum">
              <a:rPr lang="en-IN" smtClean="0"/>
              <a:t>‹#›</a:t>
            </a:fld>
            <a:endParaRPr lang="en-IN"/>
          </a:p>
        </p:txBody>
      </p:sp>
    </p:spTree>
    <p:extLst>
      <p:ext uri="{BB962C8B-B14F-4D97-AF65-F5344CB8AC3E}">
        <p14:creationId xmlns:p14="http://schemas.microsoft.com/office/powerpoint/2010/main" val="40206741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7BC859-A3D2-4287-BE98-9F1C808362B8}"/>
              </a:ext>
            </a:extLst>
          </p:cNvPr>
          <p:cNvSpPr>
            <a:spLocks noGrp="1"/>
          </p:cNvSpPr>
          <p:nvPr>
            <p:ph type="dt" sz="half" idx="10"/>
          </p:nvPr>
        </p:nvSpPr>
        <p:spPr/>
        <p:txBody>
          <a:bodyPr/>
          <a:lstStyle/>
          <a:p>
            <a:fld id="{2282BED8-E12D-4D27-A305-C028DDFC10C0}" type="datetime1">
              <a:rPr lang="en-US" smtClean="0"/>
              <a:t>4/12/2023</a:t>
            </a:fld>
            <a:endParaRPr lang="en-IN"/>
          </a:p>
        </p:txBody>
      </p:sp>
      <p:sp>
        <p:nvSpPr>
          <p:cNvPr id="3" name="Footer Placeholder 2">
            <a:extLst>
              <a:ext uri="{FF2B5EF4-FFF2-40B4-BE49-F238E27FC236}">
                <a16:creationId xmlns:a16="http://schemas.microsoft.com/office/drawing/2014/main" id="{19A6F215-3028-4E38-A4A9-1E06592ECE93}"/>
              </a:ext>
            </a:extLst>
          </p:cNvPr>
          <p:cNvSpPr>
            <a:spLocks noGrp="1"/>
          </p:cNvSpPr>
          <p:nvPr>
            <p:ph type="ftr" sz="quarter" idx="11"/>
          </p:nvPr>
        </p:nvSpPr>
        <p:spPr/>
        <p:txBody>
          <a:bodyPr/>
          <a:lstStyle/>
          <a:p>
            <a:r>
              <a:rPr lang="nn-NO"/>
              <a:t>AFAD-2023, 12-14 April, Melbourne, Australia</a:t>
            </a:r>
            <a:endParaRPr lang="en-IN"/>
          </a:p>
        </p:txBody>
      </p:sp>
      <p:sp>
        <p:nvSpPr>
          <p:cNvPr id="4" name="Slide Number Placeholder 3">
            <a:extLst>
              <a:ext uri="{FF2B5EF4-FFF2-40B4-BE49-F238E27FC236}">
                <a16:creationId xmlns:a16="http://schemas.microsoft.com/office/drawing/2014/main" id="{1DDBAA69-D80D-41CE-B83E-AEBC9D1FBD22}"/>
              </a:ext>
            </a:extLst>
          </p:cNvPr>
          <p:cNvSpPr>
            <a:spLocks noGrp="1"/>
          </p:cNvSpPr>
          <p:nvPr>
            <p:ph type="sldNum" sz="quarter" idx="12"/>
          </p:nvPr>
        </p:nvSpPr>
        <p:spPr/>
        <p:txBody>
          <a:bodyPr/>
          <a:lstStyle/>
          <a:p>
            <a:fld id="{361C2552-A5DB-48F4-8458-A75159F3D092}" type="slidenum">
              <a:rPr lang="en-IN" smtClean="0"/>
              <a:t>‹#›</a:t>
            </a:fld>
            <a:endParaRPr lang="en-IN"/>
          </a:p>
        </p:txBody>
      </p:sp>
    </p:spTree>
    <p:extLst>
      <p:ext uri="{BB962C8B-B14F-4D97-AF65-F5344CB8AC3E}">
        <p14:creationId xmlns:p14="http://schemas.microsoft.com/office/powerpoint/2010/main" val="140561163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1EB56-AAD7-4196-B4FB-BC441B969319}"/>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4B14119-CD3A-4AF1-A4FD-CA02DA88A6F4}"/>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2EC3ADA-2F75-4DAC-B800-43371E953DB8}"/>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A18133D-7856-43DD-B417-06356891D251}"/>
              </a:ext>
            </a:extLst>
          </p:cNvPr>
          <p:cNvSpPr>
            <a:spLocks noGrp="1"/>
          </p:cNvSpPr>
          <p:nvPr>
            <p:ph type="dt" sz="half" idx="10"/>
          </p:nvPr>
        </p:nvSpPr>
        <p:spPr/>
        <p:txBody>
          <a:bodyPr/>
          <a:lstStyle/>
          <a:p>
            <a:fld id="{501B3693-9A5D-4133-90CB-20F477BF603A}" type="datetime1">
              <a:rPr lang="en-US" smtClean="0"/>
              <a:t>4/12/2023</a:t>
            </a:fld>
            <a:endParaRPr lang="en-IN"/>
          </a:p>
        </p:txBody>
      </p:sp>
      <p:sp>
        <p:nvSpPr>
          <p:cNvPr id="6" name="Footer Placeholder 5">
            <a:extLst>
              <a:ext uri="{FF2B5EF4-FFF2-40B4-BE49-F238E27FC236}">
                <a16:creationId xmlns:a16="http://schemas.microsoft.com/office/drawing/2014/main" id="{A2E8DCDF-64EE-4701-B479-3A68BA2A497F}"/>
              </a:ext>
            </a:extLst>
          </p:cNvPr>
          <p:cNvSpPr>
            <a:spLocks noGrp="1"/>
          </p:cNvSpPr>
          <p:nvPr>
            <p:ph type="ftr" sz="quarter" idx="11"/>
          </p:nvPr>
        </p:nvSpPr>
        <p:spPr/>
        <p:txBody>
          <a:bodyPr/>
          <a:lstStyle/>
          <a:p>
            <a:r>
              <a:rPr lang="nn-NO"/>
              <a:t>AFAD-2023, 12-14 April, Melbourne, Australia</a:t>
            </a:r>
            <a:endParaRPr lang="en-IN"/>
          </a:p>
        </p:txBody>
      </p:sp>
      <p:sp>
        <p:nvSpPr>
          <p:cNvPr id="7" name="Slide Number Placeholder 6">
            <a:extLst>
              <a:ext uri="{FF2B5EF4-FFF2-40B4-BE49-F238E27FC236}">
                <a16:creationId xmlns:a16="http://schemas.microsoft.com/office/drawing/2014/main" id="{0EF0D657-F75B-4317-9F85-A2DABB7A0F52}"/>
              </a:ext>
            </a:extLst>
          </p:cNvPr>
          <p:cNvSpPr>
            <a:spLocks noGrp="1"/>
          </p:cNvSpPr>
          <p:nvPr>
            <p:ph type="sldNum" sz="quarter" idx="12"/>
          </p:nvPr>
        </p:nvSpPr>
        <p:spPr/>
        <p:txBody>
          <a:bodyPr/>
          <a:lstStyle/>
          <a:p>
            <a:fld id="{361C2552-A5DB-48F4-8458-A75159F3D092}" type="slidenum">
              <a:rPr lang="en-IN" smtClean="0"/>
              <a:t>‹#›</a:t>
            </a:fld>
            <a:endParaRPr lang="en-IN"/>
          </a:p>
        </p:txBody>
      </p:sp>
    </p:spTree>
    <p:extLst>
      <p:ext uri="{BB962C8B-B14F-4D97-AF65-F5344CB8AC3E}">
        <p14:creationId xmlns:p14="http://schemas.microsoft.com/office/powerpoint/2010/main" val="402931963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C9A4C-C758-498F-9FDD-4B04409472E8}"/>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60301BC-DFB8-4420-8FD5-222E783F0D05}"/>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IN"/>
          </a:p>
        </p:txBody>
      </p:sp>
      <p:sp>
        <p:nvSpPr>
          <p:cNvPr id="4" name="Text Placeholder 3">
            <a:extLst>
              <a:ext uri="{FF2B5EF4-FFF2-40B4-BE49-F238E27FC236}">
                <a16:creationId xmlns:a16="http://schemas.microsoft.com/office/drawing/2014/main" id="{15031FB4-CD57-4FB1-A543-84803ACF0FB9}"/>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7ABE512-44BB-49F2-A457-AA3BC694CD9C}"/>
              </a:ext>
            </a:extLst>
          </p:cNvPr>
          <p:cNvSpPr>
            <a:spLocks noGrp="1"/>
          </p:cNvSpPr>
          <p:nvPr>
            <p:ph type="dt" sz="half" idx="10"/>
          </p:nvPr>
        </p:nvSpPr>
        <p:spPr/>
        <p:txBody>
          <a:bodyPr/>
          <a:lstStyle/>
          <a:p>
            <a:fld id="{844CE406-EDFC-4492-A551-810637D6D950}" type="datetime1">
              <a:rPr lang="en-US" smtClean="0"/>
              <a:t>4/12/2023</a:t>
            </a:fld>
            <a:endParaRPr lang="en-IN"/>
          </a:p>
        </p:txBody>
      </p:sp>
      <p:sp>
        <p:nvSpPr>
          <p:cNvPr id="6" name="Footer Placeholder 5">
            <a:extLst>
              <a:ext uri="{FF2B5EF4-FFF2-40B4-BE49-F238E27FC236}">
                <a16:creationId xmlns:a16="http://schemas.microsoft.com/office/drawing/2014/main" id="{DC262BC6-6788-4EBA-AEF7-21568A8B28EA}"/>
              </a:ext>
            </a:extLst>
          </p:cNvPr>
          <p:cNvSpPr>
            <a:spLocks noGrp="1"/>
          </p:cNvSpPr>
          <p:nvPr>
            <p:ph type="ftr" sz="quarter" idx="11"/>
          </p:nvPr>
        </p:nvSpPr>
        <p:spPr/>
        <p:txBody>
          <a:bodyPr/>
          <a:lstStyle/>
          <a:p>
            <a:r>
              <a:rPr lang="nn-NO"/>
              <a:t>AFAD-2023, 12-14 April, Melbourne, Australia</a:t>
            </a:r>
            <a:endParaRPr lang="en-IN"/>
          </a:p>
        </p:txBody>
      </p:sp>
      <p:sp>
        <p:nvSpPr>
          <p:cNvPr id="7" name="Slide Number Placeholder 6">
            <a:extLst>
              <a:ext uri="{FF2B5EF4-FFF2-40B4-BE49-F238E27FC236}">
                <a16:creationId xmlns:a16="http://schemas.microsoft.com/office/drawing/2014/main" id="{AC2D2A2B-BB3D-4698-B451-9F435A26832A}"/>
              </a:ext>
            </a:extLst>
          </p:cNvPr>
          <p:cNvSpPr>
            <a:spLocks noGrp="1"/>
          </p:cNvSpPr>
          <p:nvPr>
            <p:ph type="sldNum" sz="quarter" idx="12"/>
          </p:nvPr>
        </p:nvSpPr>
        <p:spPr/>
        <p:txBody>
          <a:bodyPr/>
          <a:lstStyle/>
          <a:p>
            <a:fld id="{361C2552-A5DB-48F4-8458-A75159F3D092}" type="slidenum">
              <a:rPr lang="en-IN" smtClean="0"/>
              <a:t>‹#›</a:t>
            </a:fld>
            <a:endParaRPr lang="en-IN"/>
          </a:p>
        </p:txBody>
      </p:sp>
    </p:spTree>
    <p:extLst>
      <p:ext uri="{BB962C8B-B14F-4D97-AF65-F5344CB8AC3E}">
        <p14:creationId xmlns:p14="http://schemas.microsoft.com/office/powerpoint/2010/main" val="316342289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E1EF8-361E-4B34-AC47-70F656C9858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62F6E02-44CF-408A-9A79-A05844A1457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8B31153-35FE-4D7B-A20E-173108CD7453}"/>
              </a:ext>
            </a:extLst>
          </p:cNvPr>
          <p:cNvSpPr>
            <a:spLocks noGrp="1"/>
          </p:cNvSpPr>
          <p:nvPr>
            <p:ph type="dt" sz="half" idx="10"/>
          </p:nvPr>
        </p:nvSpPr>
        <p:spPr/>
        <p:txBody>
          <a:bodyPr/>
          <a:lstStyle/>
          <a:p>
            <a:fld id="{9D27E30D-B87D-4FF5-926C-EC37ECDFE6B3}" type="datetime1">
              <a:rPr lang="en-US" smtClean="0"/>
              <a:t>4/12/2023</a:t>
            </a:fld>
            <a:endParaRPr lang="en-IN"/>
          </a:p>
        </p:txBody>
      </p:sp>
      <p:sp>
        <p:nvSpPr>
          <p:cNvPr id="5" name="Footer Placeholder 4">
            <a:extLst>
              <a:ext uri="{FF2B5EF4-FFF2-40B4-BE49-F238E27FC236}">
                <a16:creationId xmlns:a16="http://schemas.microsoft.com/office/drawing/2014/main" id="{2501CC07-731B-44B9-9B90-904ECE997A8D}"/>
              </a:ext>
            </a:extLst>
          </p:cNvPr>
          <p:cNvSpPr>
            <a:spLocks noGrp="1"/>
          </p:cNvSpPr>
          <p:nvPr>
            <p:ph type="ftr" sz="quarter" idx="11"/>
          </p:nvPr>
        </p:nvSpPr>
        <p:spPr/>
        <p:txBody>
          <a:bodyPr/>
          <a:lstStyle/>
          <a:p>
            <a:r>
              <a:rPr lang="nn-NO"/>
              <a:t>AFAD-2023, 12-14 April, Melbourne, Australia</a:t>
            </a:r>
            <a:endParaRPr lang="en-IN"/>
          </a:p>
        </p:txBody>
      </p:sp>
      <p:sp>
        <p:nvSpPr>
          <p:cNvPr id="6" name="Slide Number Placeholder 5">
            <a:extLst>
              <a:ext uri="{FF2B5EF4-FFF2-40B4-BE49-F238E27FC236}">
                <a16:creationId xmlns:a16="http://schemas.microsoft.com/office/drawing/2014/main" id="{289BABE4-8BCD-4E35-BE3E-7AAC99D3A0EE}"/>
              </a:ext>
            </a:extLst>
          </p:cNvPr>
          <p:cNvSpPr>
            <a:spLocks noGrp="1"/>
          </p:cNvSpPr>
          <p:nvPr>
            <p:ph type="sldNum" sz="quarter" idx="12"/>
          </p:nvPr>
        </p:nvSpPr>
        <p:spPr/>
        <p:txBody>
          <a:bodyPr/>
          <a:lstStyle/>
          <a:p>
            <a:fld id="{361C2552-A5DB-48F4-8458-A75159F3D092}" type="slidenum">
              <a:rPr lang="en-IN" smtClean="0"/>
              <a:t>‹#›</a:t>
            </a:fld>
            <a:endParaRPr lang="en-IN"/>
          </a:p>
        </p:txBody>
      </p:sp>
    </p:spTree>
    <p:extLst>
      <p:ext uri="{BB962C8B-B14F-4D97-AF65-F5344CB8AC3E}">
        <p14:creationId xmlns:p14="http://schemas.microsoft.com/office/powerpoint/2010/main" val="187050020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DCABB5-FB28-4155-A723-4B5CCE58CD1E}"/>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BBC7F5C-200A-49C2-8D77-1DFC390B73A0}"/>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D7B59B9-62DE-41D9-BB88-0DD94CA52B23}"/>
              </a:ext>
            </a:extLst>
          </p:cNvPr>
          <p:cNvSpPr>
            <a:spLocks noGrp="1"/>
          </p:cNvSpPr>
          <p:nvPr>
            <p:ph type="dt" sz="half" idx="10"/>
          </p:nvPr>
        </p:nvSpPr>
        <p:spPr/>
        <p:txBody>
          <a:bodyPr/>
          <a:lstStyle/>
          <a:p>
            <a:fld id="{426CB4BA-14CF-4F72-A3DF-856B7EB2FAAA}" type="datetime1">
              <a:rPr lang="en-US" smtClean="0"/>
              <a:t>4/12/2023</a:t>
            </a:fld>
            <a:endParaRPr lang="en-IN"/>
          </a:p>
        </p:txBody>
      </p:sp>
      <p:sp>
        <p:nvSpPr>
          <p:cNvPr id="5" name="Footer Placeholder 4">
            <a:extLst>
              <a:ext uri="{FF2B5EF4-FFF2-40B4-BE49-F238E27FC236}">
                <a16:creationId xmlns:a16="http://schemas.microsoft.com/office/drawing/2014/main" id="{3F5BECF0-D8F3-40CB-8E1A-FD86EA803582}"/>
              </a:ext>
            </a:extLst>
          </p:cNvPr>
          <p:cNvSpPr>
            <a:spLocks noGrp="1"/>
          </p:cNvSpPr>
          <p:nvPr>
            <p:ph type="ftr" sz="quarter" idx="11"/>
          </p:nvPr>
        </p:nvSpPr>
        <p:spPr/>
        <p:txBody>
          <a:bodyPr/>
          <a:lstStyle/>
          <a:p>
            <a:r>
              <a:rPr lang="nn-NO"/>
              <a:t>AFAD-2023, 12-14 April, Melbourne, Australia</a:t>
            </a:r>
            <a:endParaRPr lang="en-IN"/>
          </a:p>
        </p:txBody>
      </p:sp>
      <p:sp>
        <p:nvSpPr>
          <p:cNvPr id="6" name="Slide Number Placeholder 5">
            <a:extLst>
              <a:ext uri="{FF2B5EF4-FFF2-40B4-BE49-F238E27FC236}">
                <a16:creationId xmlns:a16="http://schemas.microsoft.com/office/drawing/2014/main" id="{F6467F57-C6FF-414D-8F8F-841CF4D24681}"/>
              </a:ext>
            </a:extLst>
          </p:cNvPr>
          <p:cNvSpPr>
            <a:spLocks noGrp="1"/>
          </p:cNvSpPr>
          <p:nvPr>
            <p:ph type="sldNum" sz="quarter" idx="12"/>
          </p:nvPr>
        </p:nvSpPr>
        <p:spPr/>
        <p:txBody>
          <a:bodyPr/>
          <a:lstStyle/>
          <a:p>
            <a:fld id="{361C2552-A5DB-48F4-8458-A75159F3D092}" type="slidenum">
              <a:rPr lang="en-IN" smtClean="0"/>
              <a:t>‹#›</a:t>
            </a:fld>
            <a:endParaRPr lang="en-IN"/>
          </a:p>
        </p:txBody>
      </p:sp>
    </p:spTree>
    <p:extLst>
      <p:ext uri="{BB962C8B-B14F-4D97-AF65-F5344CB8AC3E}">
        <p14:creationId xmlns:p14="http://schemas.microsoft.com/office/powerpoint/2010/main" val="3399894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IN"/>
          </a:p>
        </p:txBody>
      </p:sp>
      <p:sp>
        <p:nvSpPr>
          <p:cNvPr id="3" name="Content Placeholder 2"/>
          <p:cNvSpPr>
            <a:spLocks noGrp="1"/>
          </p:cNvSpPr>
          <p:nvPr>
            <p:ph sz="quarter" idx="1"/>
          </p:nvPr>
        </p:nvSpPr>
        <p:spPr>
          <a:xfrm>
            <a:off x="9144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61976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half" idx="3"/>
          </p:nvPr>
        </p:nvSpPr>
        <p:spPr>
          <a:xfrm>
            <a:off x="914400" y="4114800"/>
            <a:ext cx="103632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Rectangle 4"/>
          <p:cNvSpPr>
            <a:spLocks noGrp="1" noChangeArrowheads="1"/>
          </p:cNvSpPr>
          <p:nvPr>
            <p:ph type="dt" sz="half" idx="10"/>
          </p:nvPr>
        </p:nvSpPr>
        <p:spPr>
          <a:ln/>
        </p:spPr>
        <p:txBody>
          <a:bodyPr/>
          <a:lstStyle>
            <a:lvl1pPr>
              <a:defRPr/>
            </a:lvl1pPr>
          </a:lstStyle>
          <a:p>
            <a:pPr>
              <a:defRPr/>
            </a:pPr>
            <a:fld id="{A7A897B9-78AC-4BF0-BCAF-4A4995500049}" type="datetime1">
              <a:rPr lang="en-US" smtClean="0">
                <a:solidFill>
                  <a:srgbClr val="000000"/>
                </a:solidFill>
              </a:rPr>
              <a:t>4/12/2023</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3FB4B9C4-D6F5-4A11-AA1E-337DA476930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83263988"/>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fourObj">
  <p:cSld name="1_タイトルと 4 つのコンテンツ">
    <p:spTree>
      <p:nvGrpSpPr>
        <p:cNvPr id="1" name=""/>
        <p:cNvGrpSpPr/>
        <p:nvPr/>
      </p:nvGrpSpPr>
      <p:grpSpPr>
        <a:xfrm>
          <a:off x="0" y="0"/>
          <a:ext cx="0" cy="0"/>
          <a:chOff x="0" y="0"/>
          <a:chExt cx="0" cy="0"/>
        </a:xfrm>
      </p:grpSpPr>
      <p:sp>
        <p:nvSpPr>
          <p:cNvPr id="2" name="タイトル 1"/>
          <p:cNvSpPr>
            <a:spLocks noGrp="1"/>
          </p:cNvSpPr>
          <p:nvPr>
            <p:ph type="title" sz="quarter"/>
          </p:nvPr>
        </p:nvSpPr>
        <p:spPr>
          <a:xfrm>
            <a:off x="609600" y="277816"/>
            <a:ext cx="10972800" cy="1139825"/>
          </a:xfrm>
        </p:spPr>
        <p:txBody>
          <a:bodyPr/>
          <a:lstStyle/>
          <a:p>
            <a:r>
              <a:rPr lang="ja-JP" altLang="en-US"/>
              <a:t>マスター タイトルの書式設定</a:t>
            </a:r>
          </a:p>
        </p:txBody>
      </p:sp>
      <p:sp>
        <p:nvSpPr>
          <p:cNvPr id="3" name="コンテンツ プレースホルダー 2"/>
          <p:cNvSpPr>
            <a:spLocks noGrp="1"/>
          </p:cNvSpPr>
          <p:nvPr>
            <p:ph sz="quarter" idx="1"/>
          </p:nvPr>
        </p:nvSpPr>
        <p:spPr>
          <a:xfrm>
            <a:off x="609600" y="1600203"/>
            <a:ext cx="5384800" cy="218916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quarter" idx="2"/>
          </p:nvPr>
        </p:nvSpPr>
        <p:spPr>
          <a:xfrm>
            <a:off x="6197600" y="1600203"/>
            <a:ext cx="5384800" cy="218916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コンテンツ プレースホルダー 4"/>
          <p:cNvSpPr>
            <a:spLocks noGrp="1"/>
          </p:cNvSpPr>
          <p:nvPr>
            <p:ph sz="quarter" idx="3"/>
          </p:nvPr>
        </p:nvSpPr>
        <p:spPr>
          <a:xfrm>
            <a:off x="609600" y="3941763"/>
            <a:ext cx="5384800" cy="218916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コンテンツ プレースホルダー 5"/>
          <p:cNvSpPr>
            <a:spLocks noGrp="1"/>
          </p:cNvSpPr>
          <p:nvPr>
            <p:ph sz="quarter" idx="4"/>
          </p:nvPr>
        </p:nvSpPr>
        <p:spPr>
          <a:xfrm>
            <a:off x="6197600" y="3941763"/>
            <a:ext cx="5384800" cy="218916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xfrm>
            <a:off x="609600" y="6243638"/>
            <a:ext cx="2844800" cy="457200"/>
          </a:xfrm>
          <a:prstGeom prst="rect">
            <a:avLst/>
          </a:prstGeom>
          <a:ln/>
        </p:spPr>
        <p:txBody>
          <a:bodyPr/>
          <a:lstStyle>
            <a:lvl1pPr>
              <a:defRPr/>
            </a:lvl1pPr>
          </a:lstStyle>
          <a:p>
            <a:pPr>
              <a:defRPr/>
            </a:pPr>
            <a:fld id="{886C28BB-C453-46B2-B81B-2AEF531C41C9}" type="datetime1">
              <a:rPr lang="en-US" smtClean="0"/>
              <a:t>4/12/2023</a:t>
            </a:fld>
            <a:endParaRPr lang="en-US"/>
          </a:p>
        </p:txBody>
      </p:sp>
      <p:sp>
        <p:nvSpPr>
          <p:cNvPr id="8"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r>
              <a:rPr lang="nn-NO"/>
              <a:t>AFAD-2023, 12-14 April, Melbourne, Australia</a:t>
            </a: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67CD14B-C33C-4985-81C2-4DC054E61603}" type="slidenum">
              <a:rPr lang="en-US" altLang="ja-JP"/>
              <a:pPr>
                <a:defRPr/>
              </a:pPr>
              <a:t>‹#›</a:t>
            </a:fld>
            <a:endParaRPr lang="en-US" altLang="ja-JP"/>
          </a:p>
        </p:txBody>
      </p:sp>
    </p:spTree>
    <p:extLst>
      <p:ext uri="{BB962C8B-B14F-4D97-AF65-F5344CB8AC3E}">
        <p14:creationId xmlns:p14="http://schemas.microsoft.com/office/powerpoint/2010/main" val="156899742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DA432-E502-C456-88B2-C4DB0A5E0E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B848F10C-CF44-50EF-9713-CA2AA15D94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884FF236-6B28-8AA0-3563-0B101B6E2503}"/>
              </a:ext>
            </a:extLst>
          </p:cNvPr>
          <p:cNvSpPr>
            <a:spLocks noGrp="1"/>
          </p:cNvSpPr>
          <p:nvPr>
            <p:ph type="dt" sz="half" idx="10"/>
          </p:nvPr>
        </p:nvSpPr>
        <p:spPr/>
        <p:txBody>
          <a:bodyPr/>
          <a:lstStyle/>
          <a:p>
            <a:fld id="{CB85B428-D6C2-42D3-9B3C-99060D4BF275}" type="datetime1">
              <a:rPr lang="en-US" smtClean="0"/>
              <a:t>4/12/2023</a:t>
            </a:fld>
            <a:endParaRPr lang="en-IN"/>
          </a:p>
        </p:txBody>
      </p:sp>
      <p:sp>
        <p:nvSpPr>
          <p:cNvPr id="5" name="Footer Placeholder 4">
            <a:extLst>
              <a:ext uri="{FF2B5EF4-FFF2-40B4-BE49-F238E27FC236}">
                <a16:creationId xmlns:a16="http://schemas.microsoft.com/office/drawing/2014/main" id="{59ECCA3A-5C40-8265-12C6-62640D828CB1}"/>
              </a:ext>
            </a:extLst>
          </p:cNvPr>
          <p:cNvSpPr>
            <a:spLocks noGrp="1"/>
          </p:cNvSpPr>
          <p:nvPr>
            <p:ph type="ftr" sz="quarter" idx="11"/>
          </p:nvPr>
        </p:nvSpPr>
        <p:spPr/>
        <p:txBody>
          <a:bodyPr/>
          <a:lstStyle/>
          <a:p>
            <a:r>
              <a:rPr lang="nn-NO"/>
              <a:t>AFAD-2023, 12-14 April, Melbourne, Australia</a:t>
            </a:r>
            <a:endParaRPr lang="en-IN"/>
          </a:p>
        </p:txBody>
      </p:sp>
      <p:sp>
        <p:nvSpPr>
          <p:cNvPr id="6" name="Slide Number Placeholder 5">
            <a:extLst>
              <a:ext uri="{FF2B5EF4-FFF2-40B4-BE49-F238E27FC236}">
                <a16:creationId xmlns:a16="http://schemas.microsoft.com/office/drawing/2014/main" id="{087E5070-1DE8-057A-3D1E-1BC60D6657D5}"/>
              </a:ext>
            </a:extLst>
          </p:cNvPr>
          <p:cNvSpPr>
            <a:spLocks noGrp="1"/>
          </p:cNvSpPr>
          <p:nvPr>
            <p:ph type="sldNum" sz="quarter" idx="12"/>
          </p:nvPr>
        </p:nvSpPr>
        <p:spPr/>
        <p:txBody>
          <a:bodyPr/>
          <a:lstStyle/>
          <a:p>
            <a:fld id="{316353C6-FAA9-4575-ABA1-40503A751EC6}" type="slidenum">
              <a:rPr lang="en-IN" smtClean="0"/>
              <a:t>‹#›</a:t>
            </a:fld>
            <a:endParaRPr lang="en-IN"/>
          </a:p>
        </p:txBody>
      </p:sp>
    </p:spTree>
    <p:extLst>
      <p:ext uri="{BB962C8B-B14F-4D97-AF65-F5344CB8AC3E}">
        <p14:creationId xmlns:p14="http://schemas.microsoft.com/office/powerpoint/2010/main" val="108992719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646C6-F772-1588-8F2F-46FEFD68056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D8C1394-B412-19B4-5B1C-14B4688DDD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6B63AD2-4B18-CD7B-2F57-00BD4CDC431E}"/>
              </a:ext>
            </a:extLst>
          </p:cNvPr>
          <p:cNvSpPr>
            <a:spLocks noGrp="1"/>
          </p:cNvSpPr>
          <p:nvPr>
            <p:ph type="dt" sz="half" idx="10"/>
          </p:nvPr>
        </p:nvSpPr>
        <p:spPr/>
        <p:txBody>
          <a:bodyPr/>
          <a:lstStyle/>
          <a:p>
            <a:fld id="{C7ECE6BF-EE62-469F-A231-1605B1E7DA1D}" type="datetime1">
              <a:rPr lang="en-US" smtClean="0"/>
              <a:t>4/12/2023</a:t>
            </a:fld>
            <a:endParaRPr lang="en-IN"/>
          </a:p>
        </p:txBody>
      </p:sp>
      <p:sp>
        <p:nvSpPr>
          <p:cNvPr id="5" name="Footer Placeholder 4">
            <a:extLst>
              <a:ext uri="{FF2B5EF4-FFF2-40B4-BE49-F238E27FC236}">
                <a16:creationId xmlns:a16="http://schemas.microsoft.com/office/drawing/2014/main" id="{2F5D547F-7DE0-6226-B7EF-140A560A09A1}"/>
              </a:ext>
            </a:extLst>
          </p:cNvPr>
          <p:cNvSpPr>
            <a:spLocks noGrp="1"/>
          </p:cNvSpPr>
          <p:nvPr>
            <p:ph type="ftr" sz="quarter" idx="11"/>
          </p:nvPr>
        </p:nvSpPr>
        <p:spPr/>
        <p:txBody>
          <a:bodyPr/>
          <a:lstStyle/>
          <a:p>
            <a:r>
              <a:rPr lang="nn-NO"/>
              <a:t>AFAD-2023, 12-14 April, Melbourne, Australia</a:t>
            </a:r>
            <a:endParaRPr lang="en-IN"/>
          </a:p>
        </p:txBody>
      </p:sp>
      <p:sp>
        <p:nvSpPr>
          <p:cNvPr id="6" name="Slide Number Placeholder 5">
            <a:extLst>
              <a:ext uri="{FF2B5EF4-FFF2-40B4-BE49-F238E27FC236}">
                <a16:creationId xmlns:a16="http://schemas.microsoft.com/office/drawing/2014/main" id="{F51B5AD4-FF43-90D4-EE98-C061B6116B86}"/>
              </a:ext>
            </a:extLst>
          </p:cNvPr>
          <p:cNvSpPr>
            <a:spLocks noGrp="1"/>
          </p:cNvSpPr>
          <p:nvPr>
            <p:ph type="sldNum" sz="quarter" idx="12"/>
          </p:nvPr>
        </p:nvSpPr>
        <p:spPr/>
        <p:txBody>
          <a:bodyPr/>
          <a:lstStyle/>
          <a:p>
            <a:fld id="{316353C6-FAA9-4575-ABA1-40503A751EC6}" type="slidenum">
              <a:rPr lang="en-IN" smtClean="0"/>
              <a:t>‹#›</a:t>
            </a:fld>
            <a:endParaRPr lang="en-IN"/>
          </a:p>
        </p:txBody>
      </p:sp>
    </p:spTree>
    <p:extLst>
      <p:ext uri="{BB962C8B-B14F-4D97-AF65-F5344CB8AC3E}">
        <p14:creationId xmlns:p14="http://schemas.microsoft.com/office/powerpoint/2010/main" val="242673527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0A75E-6DB2-D035-4662-94899D871B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9AEA4EC2-1FC5-4692-4A24-13BAF832CC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E7F539D-1C19-2BDB-B107-58D6F54832E5}"/>
              </a:ext>
            </a:extLst>
          </p:cNvPr>
          <p:cNvSpPr>
            <a:spLocks noGrp="1"/>
          </p:cNvSpPr>
          <p:nvPr>
            <p:ph type="dt" sz="half" idx="10"/>
          </p:nvPr>
        </p:nvSpPr>
        <p:spPr/>
        <p:txBody>
          <a:bodyPr/>
          <a:lstStyle/>
          <a:p>
            <a:fld id="{A19DF328-5858-4AE9-B3FC-A2505436D827}" type="datetime1">
              <a:rPr lang="en-US" smtClean="0"/>
              <a:t>4/12/2023</a:t>
            </a:fld>
            <a:endParaRPr lang="en-IN"/>
          </a:p>
        </p:txBody>
      </p:sp>
      <p:sp>
        <p:nvSpPr>
          <p:cNvPr id="5" name="Footer Placeholder 4">
            <a:extLst>
              <a:ext uri="{FF2B5EF4-FFF2-40B4-BE49-F238E27FC236}">
                <a16:creationId xmlns:a16="http://schemas.microsoft.com/office/drawing/2014/main" id="{9686E2E8-B8DE-F87C-DC9D-D2B1EC883E9F}"/>
              </a:ext>
            </a:extLst>
          </p:cNvPr>
          <p:cNvSpPr>
            <a:spLocks noGrp="1"/>
          </p:cNvSpPr>
          <p:nvPr>
            <p:ph type="ftr" sz="quarter" idx="11"/>
          </p:nvPr>
        </p:nvSpPr>
        <p:spPr/>
        <p:txBody>
          <a:bodyPr/>
          <a:lstStyle/>
          <a:p>
            <a:r>
              <a:rPr lang="nn-NO"/>
              <a:t>AFAD-2023, 12-14 April, Melbourne, Australia</a:t>
            </a:r>
            <a:endParaRPr lang="en-IN"/>
          </a:p>
        </p:txBody>
      </p:sp>
      <p:sp>
        <p:nvSpPr>
          <p:cNvPr id="6" name="Slide Number Placeholder 5">
            <a:extLst>
              <a:ext uri="{FF2B5EF4-FFF2-40B4-BE49-F238E27FC236}">
                <a16:creationId xmlns:a16="http://schemas.microsoft.com/office/drawing/2014/main" id="{B40AAF67-4D84-960F-0B87-F236DAE0CB44}"/>
              </a:ext>
            </a:extLst>
          </p:cNvPr>
          <p:cNvSpPr>
            <a:spLocks noGrp="1"/>
          </p:cNvSpPr>
          <p:nvPr>
            <p:ph type="sldNum" sz="quarter" idx="12"/>
          </p:nvPr>
        </p:nvSpPr>
        <p:spPr/>
        <p:txBody>
          <a:bodyPr/>
          <a:lstStyle/>
          <a:p>
            <a:fld id="{316353C6-FAA9-4575-ABA1-40503A751EC6}" type="slidenum">
              <a:rPr lang="en-IN" smtClean="0"/>
              <a:t>‹#›</a:t>
            </a:fld>
            <a:endParaRPr lang="en-IN"/>
          </a:p>
        </p:txBody>
      </p:sp>
    </p:spTree>
    <p:extLst>
      <p:ext uri="{BB962C8B-B14F-4D97-AF65-F5344CB8AC3E}">
        <p14:creationId xmlns:p14="http://schemas.microsoft.com/office/powerpoint/2010/main" val="132519028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C4A27-954B-58A8-6B4D-18FB84CACBA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77E964D-7139-E824-27DF-37CF09F68A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677DB2F8-CC1E-EB2A-F631-1A409DE2CE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1DD75B33-B096-6BE8-BE73-C69AC336C385}"/>
              </a:ext>
            </a:extLst>
          </p:cNvPr>
          <p:cNvSpPr>
            <a:spLocks noGrp="1"/>
          </p:cNvSpPr>
          <p:nvPr>
            <p:ph type="dt" sz="half" idx="10"/>
          </p:nvPr>
        </p:nvSpPr>
        <p:spPr/>
        <p:txBody>
          <a:bodyPr/>
          <a:lstStyle/>
          <a:p>
            <a:fld id="{52BFF17D-EE7C-456D-AB95-D85633F08765}" type="datetime1">
              <a:rPr lang="en-US" smtClean="0"/>
              <a:t>4/12/2023</a:t>
            </a:fld>
            <a:endParaRPr lang="en-IN"/>
          </a:p>
        </p:txBody>
      </p:sp>
      <p:sp>
        <p:nvSpPr>
          <p:cNvPr id="6" name="Footer Placeholder 5">
            <a:extLst>
              <a:ext uri="{FF2B5EF4-FFF2-40B4-BE49-F238E27FC236}">
                <a16:creationId xmlns:a16="http://schemas.microsoft.com/office/drawing/2014/main" id="{BD6D58D5-D139-2A61-DA24-E3DDCAE8FA6D}"/>
              </a:ext>
            </a:extLst>
          </p:cNvPr>
          <p:cNvSpPr>
            <a:spLocks noGrp="1"/>
          </p:cNvSpPr>
          <p:nvPr>
            <p:ph type="ftr" sz="quarter" idx="11"/>
          </p:nvPr>
        </p:nvSpPr>
        <p:spPr/>
        <p:txBody>
          <a:bodyPr/>
          <a:lstStyle/>
          <a:p>
            <a:r>
              <a:rPr lang="nn-NO"/>
              <a:t>AFAD-2023, 12-14 April, Melbourne, Australia</a:t>
            </a:r>
            <a:endParaRPr lang="en-IN"/>
          </a:p>
        </p:txBody>
      </p:sp>
      <p:sp>
        <p:nvSpPr>
          <p:cNvPr id="7" name="Slide Number Placeholder 6">
            <a:extLst>
              <a:ext uri="{FF2B5EF4-FFF2-40B4-BE49-F238E27FC236}">
                <a16:creationId xmlns:a16="http://schemas.microsoft.com/office/drawing/2014/main" id="{34E8ECAF-F1AE-D088-0AD5-C8D5A93C5C54}"/>
              </a:ext>
            </a:extLst>
          </p:cNvPr>
          <p:cNvSpPr>
            <a:spLocks noGrp="1"/>
          </p:cNvSpPr>
          <p:nvPr>
            <p:ph type="sldNum" sz="quarter" idx="12"/>
          </p:nvPr>
        </p:nvSpPr>
        <p:spPr/>
        <p:txBody>
          <a:bodyPr/>
          <a:lstStyle/>
          <a:p>
            <a:fld id="{316353C6-FAA9-4575-ABA1-40503A751EC6}" type="slidenum">
              <a:rPr lang="en-IN" smtClean="0"/>
              <a:t>‹#›</a:t>
            </a:fld>
            <a:endParaRPr lang="en-IN"/>
          </a:p>
        </p:txBody>
      </p:sp>
    </p:spTree>
    <p:extLst>
      <p:ext uri="{BB962C8B-B14F-4D97-AF65-F5344CB8AC3E}">
        <p14:creationId xmlns:p14="http://schemas.microsoft.com/office/powerpoint/2010/main" val="255940144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E0A78-E5A2-8484-C971-6192AAA14EAA}"/>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33B3E5F-B874-280C-EF98-8AB126C278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8E2E80D-C1F3-4ACB-8C52-C557090BD7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F5D7D684-888F-9B33-260B-3367CE072C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EAD8D2-2944-C05C-96B9-7643BD3C9E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232A1BF8-E521-DEAC-B798-940D958C4734}"/>
              </a:ext>
            </a:extLst>
          </p:cNvPr>
          <p:cNvSpPr>
            <a:spLocks noGrp="1"/>
          </p:cNvSpPr>
          <p:nvPr>
            <p:ph type="dt" sz="half" idx="10"/>
          </p:nvPr>
        </p:nvSpPr>
        <p:spPr/>
        <p:txBody>
          <a:bodyPr/>
          <a:lstStyle/>
          <a:p>
            <a:fld id="{F16E7885-603E-47E6-9AEE-D106FC96591E}" type="datetime1">
              <a:rPr lang="en-US" smtClean="0"/>
              <a:t>4/12/2023</a:t>
            </a:fld>
            <a:endParaRPr lang="en-IN"/>
          </a:p>
        </p:txBody>
      </p:sp>
      <p:sp>
        <p:nvSpPr>
          <p:cNvPr id="8" name="Footer Placeholder 7">
            <a:extLst>
              <a:ext uri="{FF2B5EF4-FFF2-40B4-BE49-F238E27FC236}">
                <a16:creationId xmlns:a16="http://schemas.microsoft.com/office/drawing/2014/main" id="{6C5250D6-0678-5F8E-90DA-DEA1EEB86EBE}"/>
              </a:ext>
            </a:extLst>
          </p:cNvPr>
          <p:cNvSpPr>
            <a:spLocks noGrp="1"/>
          </p:cNvSpPr>
          <p:nvPr>
            <p:ph type="ftr" sz="quarter" idx="11"/>
          </p:nvPr>
        </p:nvSpPr>
        <p:spPr/>
        <p:txBody>
          <a:bodyPr/>
          <a:lstStyle/>
          <a:p>
            <a:r>
              <a:rPr lang="nn-NO"/>
              <a:t>AFAD-2023, 12-14 April, Melbourne, Australia</a:t>
            </a:r>
            <a:endParaRPr lang="en-IN"/>
          </a:p>
        </p:txBody>
      </p:sp>
      <p:sp>
        <p:nvSpPr>
          <p:cNvPr id="9" name="Slide Number Placeholder 8">
            <a:extLst>
              <a:ext uri="{FF2B5EF4-FFF2-40B4-BE49-F238E27FC236}">
                <a16:creationId xmlns:a16="http://schemas.microsoft.com/office/drawing/2014/main" id="{782C637E-116B-0036-2C13-74F1C39266E4}"/>
              </a:ext>
            </a:extLst>
          </p:cNvPr>
          <p:cNvSpPr>
            <a:spLocks noGrp="1"/>
          </p:cNvSpPr>
          <p:nvPr>
            <p:ph type="sldNum" sz="quarter" idx="12"/>
          </p:nvPr>
        </p:nvSpPr>
        <p:spPr/>
        <p:txBody>
          <a:bodyPr/>
          <a:lstStyle/>
          <a:p>
            <a:fld id="{316353C6-FAA9-4575-ABA1-40503A751EC6}" type="slidenum">
              <a:rPr lang="en-IN" smtClean="0"/>
              <a:t>‹#›</a:t>
            </a:fld>
            <a:endParaRPr lang="en-IN"/>
          </a:p>
        </p:txBody>
      </p:sp>
    </p:spTree>
    <p:extLst>
      <p:ext uri="{BB962C8B-B14F-4D97-AF65-F5344CB8AC3E}">
        <p14:creationId xmlns:p14="http://schemas.microsoft.com/office/powerpoint/2010/main" val="407165264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63470-41BD-95C7-5C62-4A22B626F1EA}"/>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754BED9C-D50E-1A24-CB5A-07F4F8EA5D53}"/>
              </a:ext>
            </a:extLst>
          </p:cNvPr>
          <p:cNvSpPr>
            <a:spLocks noGrp="1"/>
          </p:cNvSpPr>
          <p:nvPr>
            <p:ph type="dt" sz="half" idx="10"/>
          </p:nvPr>
        </p:nvSpPr>
        <p:spPr/>
        <p:txBody>
          <a:bodyPr/>
          <a:lstStyle/>
          <a:p>
            <a:fld id="{6576BE0A-3EE5-49D0-B077-D8CB5A753AFE}" type="datetime1">
              <a:rPr lang="en-US" smtClean="0"/>
              <a:t>4/12/2023</a:t>
            </a:fld>
            <a:endParaRPr lang="en-IN"/>
          </a:p>
        </p:txBody>
      </p:sp>
      <p:sp>
        <p:nvSpPr>
          <p:cNvPr id="4" name="Footer Placeholder 3">
            <a:extLst>
              <a:ext uri="{FF2B5EF4-FFF2-40B4-BE49-F238E27FC236}">
                <a16:creationId xmlns:a16="http://schemas.microsoft.com/office/drawing/2014/main" id="{6B59D11F-B812-3503-7CEE-1EC957D86025}"/>
              </a:ext>
            </a:extLst>
          </p:cNvPr>
          <p:cNvSpPr>
            <a:spLocks noGrp="1"/>
          </p:cNvSpPr>
          <p:nvPr>
            <p:ph type="ftr" sz="quarter" idx="11"/>
          </p:nvPr>
        </p:nvSpPr>
        <p:spPr/>
        <p:txBody>
          <a:bodyPr/>
          <a:lstStyle/>
          <a:p>
            <a:r>
              <a:rPr lang="nn-NO"/>
              <a:t>AFAD-2023, 12-14 April, Melbourne, Australia</a:t>
            </a:r>
            <a:endParaRPr lang="en-IN"/>
          </a:p>
        </p:txBody>
      </p:sp>
      <p:sp>
        <p:nvSpPr>
          <p:cNvPr id="5" name="Slide Number Placeholder 4">
            <a:extLst>
              <a:ext uri="{FF2B5EF4-FFF2-40B4-BE49-F238E27FC236}">
                <a16:creationId xmlns:a16="http://schemas.microsoft.com/office/drawing/2014/main" id="{8B724B79-794F-09E8-C1CD-41250112E060}"/>
              </a:ext>
            </a:extLst>
          </p:cNvPr>
          <p:cNvSpPr>
            <a:spLocks noGrp="1"/>
          </p:cNvSpPr>
          <p:nvPr>
            <p:ph type="sldNum" sz="quarter" idx="12"/>
          </p:nvPr>
        </p:nvSpPr>
        <p:spPr/>
        <p:txBody>
          <a:bodyPr/>
          <a:lstStyle/>
          <a:p>
            <a:fld id="{316353C6-FAA9-4575-ABA1-40503A751EC6}" type="slidenum">
              <a:rPr lang="en-IN" smtClean="0"/>
              <a:t>‹#›</a:t>
            </a:fld>
            <a:endParaRPr lang="en-IN"/>
          </a:p>
        </p:txBody>
      </p:sp>
    </p:spTree>
    <p:extLst>
      <p:ext uri="{BB962C8B-B14F-4D97-AF65-F5344CB8AC3E}">
        <p14:creationId xmlns:p14="http://schemas.microsoft.com/office/powerpoint/2010/main" val="371502259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286658-9BDB-9714-99E6-CB0424F2D8C8}"/>
              </a:ext>
            </a:extLst>
          </p:cNvPr>
          <p:cNvSpPr>
            <a:spLocks noGrp="1"/>
          </p:cNvSpPr>
          <p:nvPr>
            <p:ph type="dt" sz="half" idx="10"/>
          </p:nvPr>
        </p:nvSpPr>
        <p:spPr/>
        <p:txBody>
          <a:bodyPr/>
          <a:lstStyle/>
          <a:p>
            <a:fld id="{625C6056-1F36-49A7-96F5-B796E57D10D9}" type="datetime1">
              <a:rPr lang="en-US" smtClean="0"/>
              <a:t>4/12/2023</a:t>
            </a:fld>
            <a:endParaRPr lang="en-IN"/>
          </a:p>
        </p:txBody>
      </p:sp>
      <p:sp>
        <p:nvSpPr>
          <p:cNvPr id="3" name="Footer Placeholder 2">
            <a:extLst>
              <a:ext uri="{FF2B5EF4-FFF2-40B4-BE49-F238E27FC236}">
                <a16:creationId xmlns:a16="http://schemas.microsoft.com/office/drawing/2014/main" id="{EC6CA74F-B4FE-C2CF-BE34-B45CEB27F3A4}"/>
              </a:ext>
            </a:extLst>
          </p:cNvPr>
          <p:cNvSpPr>
            <a:spLocks noGrp="1"/>
          </p:cNvSpPr>
          <p:nvPr>
            <p:ph type="ftr" sz="quarter" idx="11"/>
          </p:nvPr>
        </p:nvSpPr>
        <p:spPr/>
        <p:txBody>
          <a:bodyPr/>
          <a:lstStyle/>
          <a:p>
            <a:r>
              <a:rPr lang="nn-NO"/>
              <a:t>AFAD-2023, 12-14 April, Melbourne, Australia</a:t>
            </a:r>
            <a:endParaRPr lang="en-IN"/>
          </a:p>
        </p:txBody>
      </p:sp>
      <p:sp>
        <p:nvSpPr>
          <p:cNvPr id="4" name="Slide Number Placeholder 3">
            <a:extLst>
              <a:ext uri="{FF2B5EF4-FFF2-40B4-BE49-F238E27FC236}">
                <a16:creationId xmlns:a16="http://schemas.microsoft.com/office/drawing/2014/main" id="{B569B3E1-DD52-A5F7-75BD-F9633EE76795}"/>
              </a:ext>
            </a:extLst>
          </p:cNvPr>
          <p:cNvSpPr>
            <a:spLocks noGrp="1"/>
          </p:cNvSpPr>
          <p:nvPr>
            <p:ph type="sldNum" sz="quarter" idx="12"/>
          </p:nvPr>
        </p:nvSpPr>
        <p:spPr/>
        <p:txBody>
          <a:bodyPr/>
          <a:lstStyle/>
          <a:p>
            <a:fld id="{316353C6-FAA9-4575-ABA1-40503A751EC6}" type="slidenum">
              <a:rPr lang="en-IN" smtClean="0"/>
              <a:t>‹#›</a:t>
            </a:fld>
            <a:endParaRPr lang="en-IN"/>
          </a:p>
        </p:txBody>
      </p:sp>
    </p:spTree>
    <p:extLst>
      <p:ext uri="{BB962C8B-B14F-4D97-AF65-F5344CB8AC3E}">
        <p14:creationId xmlns:p14="http://schemas.microsoft.com/office/powerpoint/2010/main" val="54396548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C635A-4B35-3108-F8D4-DCFBF23814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545732CB-718A-81A5-34D0-FE517B2021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D761CDFF-EB2B-56AC-8244-AAE704E11A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A37E5A-856F-6C6A-7370-27C95BBEB01F}"/>
              </a:ext>
            </a:extLst>
          </p:cNvPr>
          <p:cNvSpPr>
            <a:spLocks noGrp="1"/>
          </p:cNvSpPr>
          <p:nvPr>
            <p:ph type="dt" sz="half" idx="10"/>
          </p:nvPr>
        </p:nvSpPr>
        <p:spPr/>
        <p:txBody>
          <a:bodyPr/>
          <a:lstStyle/>
          <a:p>
            <a:fld id="{C638A594-F82C-4D9B-9E9A-37BF850CB192}" type="datetime1">
              <a:rPr lang="en-US" smtClean="0"/>
              <a:t>4/12/2023</a:t>
            </a:fld>
            <a:endParaRPr lang="en-IN"/>
          </a:p>
        </p:txBody>
      </p:sp>
      <p:sp>
        <p:nvSpPr>
          <p:cNvPr id="6" name="Footer Placeholder 5">
            <a:extLst>
              <a:ext uri="{FF2B5EF4-FFF2-40B4-BE49-F238E27FC236}">
                <a16:creationId xmlns:a16="http://schemas.microsoft.com/office/drawing/2014/main" id="{0EAC0A3A-202E-384C-B555-B3CC477C57EF}"/>
              </a:ext>
            </a:extLst>
          </p:cNvPr>
          <p:cNvSpPr>
            <a:spLocks noGrp="1"/>
          </p:cNvSpPr>
          <p:nvPr>
            <p:ph type="ftr" sz="quarter" idx="11"/>
          </p:nvPr>
        </p:nvSpPr>
        <p:spPr/>
        <p:txBody>
          <a:bodyPr/>
          <a:lstStyle/>
          <a:p>
            <a:r>
              <a:rPr lang="nn-NO"/>
              <a:t>AFAD-2023, 12-14 April, Melbourne, Australia</a:t>
            </a:r>
            <a:endParaRPr lang="en-IN"/>
          </a:p>
        </p:txBody>
      </p:sp>
      <p:sp>
        <p:nvSpPr>
          <p:cNvPr id="7" name="Slide Number Placeholder 6">
            <a:extLst>
              <a:ext uri="{FF2B5EF4-FFF2-40B4-BE49-F238E27FC236}">
                <a16:creationId xmlns:a16="http://schemas.microsoft.com/office/drawing/2014/main" id="{6A75E31A-E3DA-3003-86A6-1B3B6842DFCA}"/>
              </a:ext>
            </a:extLst>
          </p:cNvPr>
          <p:cNvSpPr>
            <a:spLocks noGrp="1"/>
          </p:cNvSpPr>
          <p:nvPr>
            <p:ph type="sldNum" sz="quarter" idx="12"/>
          </p:nvPr>
        </p:nvSpPr>
        <p:spPr/>
        <p:txBody>
          <a:bodyPr/>
          <a:lstStyle/>
          <a:p>
            <a:fld id="{316353C6-FAA9-4575-ABA1-40503A751EC6}" type="slidenum">
              <a:rPr lang="en-IN" smtClean="0"/>
              <a:t>‹#›</a:t>
            </a:fld>
            <a:endParaRPr lang="en-IN"/>
          </a:p>
        </p:txBody>
      </p:sp>
    </p:spTree>
    <p:extLst>
      <p:ext uri="{BB962C8B-B14F-4D97-AF65-F5344CB8AC3E}">
        <p14:creationId xmlns:p14="http://schemas.microsoft.com/office/powerpoint/2010/main" val="419637780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28ABC-F989-A3FB-5482-BC5AC3C6E9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1450B32D-6B9E-6813-82ED-0337EE4E69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7D921C20-9018-3B87-06DA-E21749A2EB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787A57-C92C-3A08-CD29-59751A023B89}"/>
              </a:ext>
            </a:extLst>
          </p:cNvPr>
          <p:cNvSpPr>
            <a:spLocks noGrp="1"/>
          </p:cNvSpPr>
          <p:nvPr>
            <p:ph type="dt" sz="half" idx="10"/>
          </p:nvPr>
        </p:nvSpPr>
        <p:spPr/>
        <p:txBody>
          <a:bodyPr/>
          <a:lstStyle/>
          <a:p>
            <a:fld id="{ED7FD622-CF64-4581-ACF7-1908B5707336}" type="datetime1">
              <a:rPr lang="en-US" smtClean="0"/>
              <a:t>4/12/2023</a:t>
            </a:fld>
            <a:endParaRPr lang="en-IN"/>
          </a:p>
        </p:txBody>
      </p:sp>
      <p:sp>
        <p:nvSpPr>
          <p:cNvPr id="6" name="Footer Placeholder 5">
            <a:extLst>
              <a:ext uri="{FF2B5EF4-FFF2-40B4-BE49-F238E27FC236}">
                <a16:creationId xmlns:a16="http://schemas.microsoft.com/office/drawing/2014/main" id="{5A8F9535-B79D-4947-DA8E-89B08CEE67F6}"/>
              </a:ext>
            </a:extLst>
          </p:cNvPr>
          <p:cNvSpPr>
            <a:spLocks noGrp="1"/>
          </p:cNvSpPr>
          <p:nvPr>
            <p:ph type="ftr" sz="quarter" idx="11"/>
          </p:nvPr>
        </p:nvSpPr>
        <p:spPr/>
        <p:txBody>
          <a:bodyPr/>
          <a:lstStyle/>
          <a:p>
            <a:r>
              <a:rPr lang="nn-NO"/>
              <a:t>AFAD-2023, 12-14 April, Melbourne, Australia</a:t>
            </a:r>
            <a:endParaRPr lang="en-IN"/>
          </a:p>
        </p:txBody>
      </p:sp>
      <p:sp>
        <p:nvSpPr>
          <p:cNvPr id="7" name="Slide Number Placeholder 6">
            <a:extLst>
              <a:ext uri="{FF2B5EF4-FFF2-40B4-BE49-F238E27FC236}">
                <a16:creationId xmlns:a16="http://schemas.microsoft.com/office/drawing/2014/main" id="{11D29E1F-1986-7E2E-FB20-08ECD93A778A}"/>
              </a:ext>
            </a:extLst>
          </p:cNvPr>
          <p:cNvSpPr>
            <a:spLocks noGrp="1"/>
          </p:cNvSpPr>
          <p:nvPr>
            <p:ph type="sldNum" sz="quarter" idx="12"/>
          </p:nvPr>
        </p:nvSpPr>
        <p:spPr/>
        <p:txBody>
          <a:bodyPr/>
          <a:lstStyle/>
          <a:p>
            <a:fld id="{316353C6-FAA9-4575-ABA1-40503A751EC6}" type="slidenum">
              <a:rPr lang="en-IN" smtClean="0"/>
              <a:t>‹#›</a:t>
            </a:fld>
            <a:endParaRPr lang="en-IN"/>
          </a:p>
        </p:txBody>
      </p:sp>
    </p:spTree>
    <p:extLst>
      <p:ext uri="{BB962C8B-B14F-4D97-AF65-F5344CB8AC3E}">
        <p14:creationId xmlns:p14="http://schemas.microsoft.com/office/powerpoint/2010/main" val="31248959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p:cNvSpPr>
            <a:spLocks noGrp="1" noChangeArrowheads="1"/>
          </p:cNvSpPr>
          <p:nvPr>
            <p:ph type="dt" sz="half" idx="10"/>
          </p:nvPr>
        </p:nvSpPr>
        <p:spPr>
          <a:ln/>
        </p:spPr>
        <p:txBody>
          <a:bodyPr/>
          <a:lstStyle>
            <a:lvl1pPr>
              <a:defRPr/>
            </a:lvl1pPr>
          </a:lstStyle>
          <a:p>
            <a:pPr>
              <a:defRPr/>
            </a:pPr>
            <a:fld id="{90264AE5-6BE7-4790-AB28-39C20378D83A}" type="datetime1">
              <a:rPr lang="en-US" smtClean="0">
                <a:solidFill>
                  <a:srgbClr val="000000"/>
                </a:solidFill>
              </a:rPr>
              <a:t>4/12/2023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1CD55F8-0FA3-4F25-A072-B92812266CC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73625489"/>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F8BAE-D202-227F-8049-6B2EB73143AB}"/>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912D6E7-38E3-E7B4-7DEC-D11AB5A7F4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81F4301-E3BC-4D5C-AAF0-D68A0E5BBA58}"/>
              </a:ext>
            </a:extLst>
          </p:cNvPr>
          <p:cNvSpPr>
            <a:spLocks noGrp="1"/>
          </p:cNvSpPr>
          <p:nvPr>
            <p:ph type="dt" sz="half" idx="10"/>
          </p:nvPr>
        </p:nvSpPr>
        <p:spPr/>
        <p:txBody>
          <a:bodyPr/>
          <a:lstStyle/>
          <a:p>
            <a:fld id="{0E7EDE72-E21E-474D-98E7-9FF87EAE499E}" type="datetime1">
              <a:rPr lang="en-US" smtClean="0"/>
              <a:t>4/12/2023</a:t>
            </a:fld>
            <a:endParaRPr lang="en-IN"/>
          </a:p>
        </p:txBody>
      </p:sp>
      <p:sp>
        <p:nvSpPr>
          <p:cNvPr id="5" name="Footer Placeholder 4">
            <a:extLst>
              <a:ext uri="{FF2B5EF4-FFF2-40B4-BE49-F238E27FC236}">
                <a16:creationId xmlns:a16="http://schemas.microsoft.com/office/drawing/2014/main" id="{7E4D8581-97FA-3241-0C3E-5F45B0444A52}"/>
              </a:ext>
            </a:extLst>
          </p:cNvPr>
          <p:cNvSpPr>
            <a:spLocks noGrp="1"/>
          </p:cNvSpPr>
          <p:nvPr>
            <p:ph type="ftr" sz="quarter" idx="11"/>
          </p:nvPr>
        </p:nvSpPr>
        <p:spPr/>
        <p:txBody>
          <a:bodyPr/>
          <a:lstStyle/>
          <a:p>
            <a:r>
              <a:rPr lang="nn-NO"/>
              <a:t>AFAD-2023, 12-14 April, Melbourne, Australia</a:t>
            </a:r>
            <a:endParaRPr lang="en-IN"/>
          </a:p>
        </p:txBody>
      </p:sp>
      <p:sp>
        <p:nvSpPr>
          <p:cNvPr id="6" name="Slide Number Placeholder 5">
            <a:extLst>
              <a:ext uri="{FF2B5EF4-FFF2-40B4-BE49-F238E27FC236}">
                <a16:creationId xmlns:a16="http://schemas.microsoft.com/office/drawing/2014/main" id="{A7216300-2810-4034-15CF-37B702FD4A1D}"/>
              </a:ext>
            </a:extLst>
          </p:cNvPr>
          <p:cNvSpPr>
            <a:spLocks noGrp="1"/>
          </p:cNvSpPr>
          <p:nvPr>
            <p:ph type="sldNum" sz="quarter" idx="12"/>
          </p:nvPr>
        </p:nvSpPr>
        <p:spPr/>
        <p:txBody>
          <a:bodyPr/>
          <a:lstStyle/>
          <a:p>
            <a:fld id="{316353C6-FAA9-4575-ABA1-40503A751EC6}" type="slidenum">
              <a:rPr lang="en-IN" smtClean="0"/>
              <a:t>‹#›</a:t>
            </a:fld>
            <a:endParaRPr lang="en-IN"/>
          </a:p>
        </p:txBody>
      </p:sp>
    </p:spTree>
    <p:extLst>
      <p:ext uri="{BB962C8B-B14F-4D97-AF65-F5344CB8AC3E}">
        <p14:creationId xmlns:p14="http://schemas.microsoft.com/office/powerpoint/2010/main" val="332276890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DC24D8-8BE8-FF20-B8E9-386B34A143A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BC53CCB-3C0A-8D60-FD01-5345032F94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FACCA29-2B98-214C-5E9F-9DB1F07169AF}"/>
              </a:ext>
            </a:extLst>
          </p:cNvPr>
          <p:cNvSpPr>
            <a:spLocks noGrp="1"/>
          </p:cNvSpPr>
          <p:nvPr>
            <p:ph type="dt" sz="half" idx="10"/>
          </p:nvPr>
        </p:nvSpPr>
        <p:spPr/>
        <p:txBody>
          <a:bodyPr/>
          <a:lstStyle/>
          <a:p>
            <a:fld id="{FA1E2050-D6A8-412F-9155-8E41C916B4FD}" type="datetime1">
              <a:rPr lang="en-US" smtClean="0"/>
              <a:t>4/12/2023</a:t>
            </a:fld>
            <a:endParaRPr lang="en-IN"/>
          </a:p>
        </p:txBody>
      </p:sp>
      <p:sp>
        <p:nvSpPr>
          <p:cNvPr id="5" name="Footer Placeholder 4">
            <a:extLst>
              <a:ext uri="{FF2B5EF4-FFF2-40B4-BE49-F238E27FC236}">
                <a16:creationId xmlns:a16="http://schemas.microsoft.com/office/drawing/2014/main" id="{AF9176D4-4136-13D0-6E29-A4C7FE569418}"/>
              </a:ext>
            </a:extLst>
          </p:cNvPr>
          <p:cNvSpPr>
            <a:spLocks noGrp="1"/>
          </p:cNvSpPr>
          <p:nvPr>
            <p:ph type="ftr" sz="quarter" idx="11"/>
          </p:nvPr>
        </p:nvSpPr>
        <p:spPr/>
        <p:txBody>
          <a:bodyPr/>
          <a:lstStyle/>
          <a:p>
            <a:r>
              <a:rPr lang="nn-NO"/>
              <a:t>AFAD-2023, 12-14 April, Melbourne, Australia</a:t>
            </a:r>
            <a:endParaRPr lang="en-IN"/>
          </a:p>
        </p:txBody>
      </p:sp>
      <p:sp>
        <p:nvSpPr>
          <p:cNvPr id="6" name="Slide Number Placeholder 5">
            <a:extLst>
              <a:ext uri="{FF2B5EF4-FFF2-40B4-BE49-F238E27FC236}">
                <a16:creationId xmlns:a16="http://schemas.microsoft.com/office/drawing/2014/main" id="{FBD397D3-7B59-A1F1-DAA4-EFCA5E9D439C}"/>
              </a:ext>
            </a:extLst>
          </p:cNvPr>
          <p:cNvSpPr>
            <a:spLocks noGrp="1"/>
          </p:cNvSpPr>
          <p:nvPr>
            <p:ph type="sldNum" sz="quarter" idx="12"/>
          </p:nvPr>
        </p:nvSpPr>
        <p:spPr/>
        <p:txBody>
          <a:bodyPr/>
          <a:lstStyle/>
          <a:p>
            <a:fld id="{316353C6-FAA9-4575-ABA1-40503A751EC6}" type="slidenum">
              <a:rPr lang="en-IN" smtClean="0"/>
              <a:t>‹#›</a:t>
            </a:fld>
            <a:endParaRPr lang="en-IN"/>
          </a:p>
        </p:txBody>
      </p:sp>
    </p:spTree>
    <p:extLst>
      <p:ext uri="{BB962C8B-B14F-4D97-AF65-F5344CB8AC3E}">
        <p14:creationId xmlns:p14="http://schemas.microsoft.com/office/powerpoint/2010/main" val="109095450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rPr lang="nn-NO"/>
              <a:t>AFAD-2023, 12-14 April, Melbourne, Australia</a:t>
            </a:r>
            <a:endParaRPr/>
          </a:p>
        </p:txBody>
      </p:sp>
      <p:sp>
        <p:nvSpPr>
          <p:cNvPr id="3" name="PlaceHolder 2"/>
          <p:cNvSpPr>
            <a:spLocks noGrp="1"/>
          </p:cNvSpPr>
          <p:nvPr>
            <p:ph type="sldNum" idx="3"/>
          </p:nvPr>
        </p:nvSpPr>
        <p:spPr/>
        <p:txBody>
          <a:bodyPr/>
          <a:lstStyle/>
          <a:p>
            <a:fld id="{294060A5-CCA6-418D-A6C0-8FDA67997A73}" type="slidenum">
              <a:t>‹#›</a:t>
            </a:fld>
            <a:endParaRPr/>
          </a:p>
        </p:txBody>
      </p:sp>
      <p:sp>
        <p:nvSpPr>
          <p:cNvPr id="4" name="PlaceHolder 3"/>
          <p:cNvSpPr>
            <a:spLocks noGrp="1"/>
          </p:cNvSpPr>
          <p:nvPr>
            <p:ph type="dt" idx="1"/>
          </p:nvPr>
        </p:nvSpPr>
        <p:spPr/>
        <p:txBody>
          <a:bodyPr/>
          <a:lstStyle/>
          <a:p>
            <a:fld id="{D24C9A04-0EA6-4EED-92E3-A11C237A058F}" type="datetime1">
              <a:rPr lang="en-US" smtClean="0"/>
              <a:t>4/12/2023</a:t>
            </a:fld>
            <a:endParaRPr/>
          </a:p>
        </p:txBody>
      </p:sp>
    </p:spTree>
    <p:extLst>
      <p:ext uri="{BB962C8B-B14F-4D97-AF65-F5344CB8AC3E}">
        <p14:creationId xmlns:p14="http://schemas.microsoft.com/office/powerpoint/2010/main" val="6050615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en-US" sz="1800" b="0" strike="noStrike" spc="-1">
              <a:solidFill>
                <a:srgbClr val="000000"/>
              </a:solidFill>
              <a:latin typeface="Times New Roman"/>
            </a:endParaRPr>
          </a:p>
        </p:txBody>
      </p:sp>
      <p:sp>
        <p:nvSpPr>
          <p:cNvPr id="6"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algn="ctr">
              <a:buNone/>
            </a:pPr>
            <a:endParaRPr lang="en-GB" sz="3200" b="0" strike="noStrike" spc="-1">
              <a:latin typeface="Arial"/>
            </a:endParaRPr>
          </a:p>
        </p:txBody>
      </p:sp>
      <p:sp>
        <p:nvSpPr>
          <p:cNvPr id="4" name="PlaceHolder 3"/>
          <p:cNvSpPr>
            <a:spLocks noGrp="1"/>
          </p:cNvSpPr>
          <p:nvPr>
            <p:ph type="ftr" idx="2"/>
          </p:nvPr>
        </p:nvSpPr>
        <p:spPr/>
        <p:txBody>
          <a:bodyPr/>
          <a:lstStyle/>
          <a:p>
            <a:r>
              <a:rPr lang="nn-NO"/>
              <a:t>AFAD-2023, 12-14 April, Melbourne, Australia</a:t>
            </a:r>
            <a:endParaRPr/>
          </a:p>
        </p:txBody>
      </p:sp>
      <p:sp>
        <p:nvSpPr>
          <p:cNvPr id="2" name="PlaceHolder 4"/>
          <p:cNvSpPr>
            <a:spLocks noGrp="1"/>
          </p:cNvSpPr>
          <p:nvPr>
            <p:ph type="sldNum" idx="3"/>
          </p:nvPr>
        </p:nvSpPr>
        <p:spPr/>
        <p:txBody>
          <a:bodyPr/>
          <a:lstStyle/>
          <a:p>
            <a:fld id="{EC9074FD-ADE9-425C-9823-685DEE23072D}" type="slidenum">
              <a:t>‹#›</a:t>
            </a:fld>
            <a:endParaRPr/>
          </a:p>
        </p:txBody>
      </p:sp>
      <p:sp>
        <p:nvSpPr>
          <p:cNvPr id="3" name="PlaceHolder 5"/>
          <p:cNvSpPr>
            <a:spLocks noGrp="1"/>
          </p:cNvSpPr>
          <p:nvPr>
            <p:ph type="dt" idx="1"/>
          </p:nvPr>
        </p:nvSpPr>
        <p:spPr/>
        <p:txBody>
          <a:bodyPr/>
          <a:lstStyle/>
          <a:p>
            <a:fld id="{30994379-8741-412B-8DBD-E70CA6D7482B}" type="datetime1">
              <a:rPr lang="en-US" smtClean="0"/>
              <a:t>4/12/2023</a:t>
            </a:fld>
            <a:endParaRPr/>
          </a:p>
        </p:txBody>
      </p:sp>
    </p:spTree>
    <p:extLst>
      <p:ext uri="{BB962C8B-B14F-4D97-AF65-F5344CB8AC3E}">
        <p14:creationId xmlns:p14="http://schemas.microsoft.com/office/powerpoint/2010/main" val="220046770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en-US" sz="1800" b="0" strike="noStrike" spc="-1">
              <a:solidFill>
                <a:srgbClr val="000000"/>
              </a:solidFill>
              <a:latin typeface="Times New Roman"/>
            </a:endParaRPr>
          </a:p>
        </p:txBody>
      </p:sp>
      <p:sp>
        <p:nvSpPr>
          <p:cNvPr id="8"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4" name="PlaceHolder 3"/>
          <p:cNvSpPr>
            <a:spLocks noGrp="1"/>
          </p:cNvSpPr>
          <p:nvPr>
            <p:ph type="ftr" idx="2"/>
          </p:nvPr>
        </p:nvSpPr>
        <p:spPr/>
        <p:txBody>
          <a:bodyPr/>
          <a:lstStyle/>
          <a:p>
            <a:r>
              <a:rPr lang="nn-NO"/>
              <a:t>AFAD-2023, 12-14 April, Melbourne, Australia</a:t>
            </a:r>
            <a:endParaRPr/>
          </a:p>
        </p:txBody>
      </p:sp>
      <p:sp>
        <p:nvSpPr>
          <p:cNvPr id="5" name="PlaceHolder 4"/>
          <p:cNvSpPr>
            <a:spLocks noGrp="1"/>
          </p:cNvSpPr>
          <p:nvPr>
            <p:ph type="sldNum" idx="3"/>
          </p:nvPr>
        </p:nvSpPr>
        <p:spPr/>
        <p:txBody>
          <a:bodyPr/>
          <a:lstStyle/>
          <a:p>
            <a:fld id="{197A388C-62B5-47D3-8F81-77F889C1D260}" type="slidenum">
              <a:t>‹#›</a:t>
            </a:fld>
            <a:endParaRPr/>
          </a:p>
        </p:txBody>
      </p:sp>
      <p:sp>
        <p:nvSpPr>
          <p:cNvPr id="6" name="PlaceHolder 5"/>
          <p:cNvSpPr>
            <a:spLocks noGrp="1"/>
          </p:cNvSpPr>
          <p:nvPr>
            <p:ph type="dt" idx="1"/>
          </p:nvPr>
        </p:nvSpPr>
        <p:spPr/>
        <p:txBody>
          <a:bodyPr/>
          <a:lstStyle/>
          <a:p>
            <a:fld id="{9F9CA8B5-01A9-4421-934C-99C73C31C0F6}" type="datetime1">
              <a:rPr lang="en-US" smtClean="0"/>
              <a:t>4/12/2023</a:t>
            </a:fld>
            <a:endParaRPr/>
          </a:p>
        </p:txBody>
      </p:sp>
    </p:spTree>
    <p:extLst>
      <p:ext uri="{BB962C8B-B14F-4D97-AF65-F5344CB8AC3E}">
        <p14:creationId xmlns:p14="http://schemas.microsoft.com/office/powerpoint/2010/main" val="75141446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en-US" sz="1800" b="0" strike="noStrike" spc="-1">
              <a:solidFill>
                <a:srgbClr val="000000"/>
              </a:solidFill>
              <a:latin typeface="Times New Roman"/>
            </a:endParaRPr>
          </a:p>
        </p:txBody>
      </p:sp>
      <p:sp>
        <p:nvSpPr>
          <p:cNvPr id="10"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11"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5" name="PlaceHolder 4"/>
          <p:cNvSpPr>
            <a:spLocks noGrp="1"/>
          </p:cNvSpPr>
          <p:nvPr>
            <p:ph type="ftr" idx="2"/>
          </p:nvPr>
        </p:nvSpPr>
        <p:spPr/>
        <p:txBody>
          <a:bodyPr/>
          <a:lstStyle/>
          <a:p>
            <a:r>
              <a:rPr lang="nn-NO"/>
              <a:t>AFAD-2023, 12-14 April, Melbourne, Australia</a:t>
            </a:r>
            <a:endParaRPr/>
          </a:p>
        </p:txBody>
      </p:sp>
      <p:sp>
        <p:nvSpPr>
          <p:cNvPr id="6" name="PlaceHolder 5"/>
          <p:cNvSpPr>
            <a:spLocks noGrp="1"/>
          </p:cNvSpPr>
          <p:nvPr>
            <p:ph type="sldNum" idx="3"/>
          </p:nvPr>
        </p:nvSpPr>
        <p:spPr/>
        <p:txBody>
          <a:bodyPr/>
          <a:lstStyle/>
          <a:p>
            <a:fld id="{9374D09E-EBCF-4F32-AD27-4FA36D632738}" type="slidenum">
              <a:t>‹#›</a:t>
            </a:fld>
            <a:endParaRPr/>
          </a:p>
        </p:txBody>
      </p:sp>
      <p:sp>
        <p:nvSpPr>
          <p:cNvPr id="7" name="PlaceHolder 6"/>
          <p:cNvSpPr>
            <a:spLocks noGrp="1"/>
          </p:cNvSpPr>
          <p:nvPr>
            <p:ph type="dt" idx="1"/>
          </p:nvPr>
        </p:nvSpPr>
        <p:spPr/>
        <p:txBody>
          <a:bodyPr/>
          <a:lstStyle/>
          <a:p>
            <a:fld id="{1AEAF8E9-ED95-407E-ACB4-B621A40AAE3E}" type="datetime1">
              <a:rPr lang="en-US" smtClean="0"/>
              <a:t>4/12/2023</a:t>
            </a:fld>
            <a:endParaRPr/>
          </a:p>
        </p:txBody>
      </p:sp>
    </p:spTree>
    <p:extLst>
      <p:ext uri="{BB962C8B-B14F-4D97-AF65-F5344CB8AC3E}">
        <p14:creationId xmlns:p14="http://schemas.microsoft.com/office/powerpoint/2010/main" val="251476158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en-US" sz="1800" b="0" strike="noStrike" spc="-1">
              <a:solidFill>
                <a:srgbClr val="000000"/>
              </a:solidFill>
              <a:latin typeface="Times New Roman"/>
            </a:endParaRPr>
          </a:p>
        </p:txBody>
      </p:sp>
      <p:sp>
        <p:nvSpPr>
          <p:cNvPr id="3" name="PlaceHolder 2"/>
          <p:cNvSpPr>
            <a:spLocks noGrp="1"/>
          </p:cNvSpPr>
          <p:nvPr>
            <p:ph type="ftr" idx="2"/>
          </p:nvPr>
        </p:nvSpPr>
        <p:spPr/>
        <p:txBody>
          <a:bodyPr/>
          <a:lstStyle/>
          <a:p>
            <a:r>
              <a:rPr lang="nn-NO"/>
              <a:t>AFAD-2023, 12-14 April, Melbourne, Australia</a:t>
            </a:r>
            <a:endParaRPr/>
          </a:p>
        </p:txBody>
      </p:sp>
      <p:sp>
        <p:nvSpPr>
          <p:cNvPr id="4" name="PlaceHolder 3"/>
          <p:cNvSpPr>
            <a:spLocks noGrp="1"/>
          </p:cNvSpPr>
          <p:nvPr>
            <p:ph type="sldNum" idx="3"/>
          </p:nvPr>
        </p:nvSpPr>
        <p:spPr/>
        <p:txBody>
          <a:bodyPr/>
          <a:lstStyle/>
          <a:p>
            <a:fld id="{4547C486-54CD-49C5-96D3-FF327FC65CE4}" type="slidenum">
              <a:t>‹#›</a:t>
            </a:fld>
            <a:endParaRPr/>
          </a:p>
        </p:txBody>
      </p:sp>
      <p:sp>
        <p:nvSpPr>
          <p:cNvPr id="5" name="PlaceHolder 4"/>
          <p:cNvSpPr>
            <a:spLocks noGrp="1"/>
          </p:cNvSpPr>
          <p:nvPr>
            <p:ph type="dt" idx="1"/>
          </p:nvPr>
        </p:nvSpPr>
        <p:spPr/>
        <p:txBody>
          <a:bodyPr/>
          <a:lstStyle/>
          <a:p>
            <a:fld id="{5B8E8647-0AB4-43D3-9DA4-CD132B557F5C}" type="datetime1">
              <a:rPr lang="en-US" smtClean="0"/>
              <a:t>4/12/2023</a:t>
            </a:fld>
            <a:endParaRPr/>
          </a:p>
        </p:txBody>
      </p:sp>
    </p:spTree>
    <p:extLst>
      <p:ext uri="{BB962C8B-B14F-4D97-AF65-F5344CB8AC3E}">
        <p14:creationId xmlns:p14="http://schemas.microsoft.com/office/powerpoint/2010/main" val="148565682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en-GB" sz="3200" b="0" strike="noStrike" spc="-1">
              <a:latin typeface="Arial"/>
            </a:endParaRPr>
          </a:p>
        </p:txBody>
      </p:sp>
      <p:sp>
        <p:nvSpPr>
          <p:cNvPr id="3" name="PlaceHolder 2"/>
          <p:cNvSpPr>
            <a:spLocks noGrp="1"/>
          </p:cNvSpPr>
          <p:nvPr>
            <p:ph type="ftr" idx="2"/>
          </p:nvPr>
        </p:nvSpPr>
        <p:spPr/>
        <p:txBody>
          <a:bodyPr/>
          <a:lstStyle/>
          <a:p>
            <a:r>
              <a:rPr lang="nn-NO"/>
              <a:t>AFAD-2023, 12-14 April, Melbourne, Australia</a:t>
            </a:r>
            <a:endParaRPr/>
          </a:p>
        </p:txBody>
      </p:sp>
      <p:sp>
        <p:nvSpPr>
          <p:cNvPr id="4" name="PlaceHolder 3"/>
          <p:cNvSpPr>
            <a:spLocks noGrp="1"/>
          </p:cNvSpPr>
          <p:nvPr>
            <p:ph type="sldNum" idx="3"/>
          </p:nvPr>
        </p:nvSpPr>
        <p:spPr/>
        <p:txBody>
          <a:bodyPr/>
          <a:lstStyle/>
          <a:p>
            <a:fld id="{004A2EFB-3571-483F-8551-23D91344AFCF}" type="slidenum">
              <a:t>‹#›</a:t>
            </a:fld>
            <a:endParaRPr/>
          </a:p>
        </p:txBody>
      </p:sp>
      <p:sp>
        <p:nvSpPr>
          <p:cNvPr id="5" name="PlaceHolder 4"/>
          <p:cNvSpPr>
            <a:spLocks noGrp="1"/>
          </p:cNvSpPr>
          <p:nvPr>
            <p:ph type="dt" idx="1"/>
          </p:nvPr>
        </p:nvSpPr>
        <p:spPr/>
        <p:txBody>
          <a:bodyPr/>
          <a:lstStyle/>
          <a:p>
            <a:fld id="{B7F8C2F9-7FA4-47FD-8921-1EB859F02678}" type="datetime1">
              <a:rPr lang="en-US" smtClean="0"/>
              <a:t>4/12/2023</a:t>
            </a:fld>
            <a:endParaRPr/>
          </a:p>
        </p:txBody>
      </p:sp>
    </p:spTree>
    <p:extLst>
      <p:ext uri="{BB962C8B-B14F-4D97-AF65-F5344CB8AC3E}">
        <p14:creationId xmlns:p14="http://schemas.microsoft.com/office/powerpoint/2010/main" val="144394003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en-US" sz="1800" b="0" strike="noStrike" spc="-1">
              <a:solidFill>
                <a:srgbClr val="000000"/>
              </a:solidFill>
              <a:latin typeface="Times New Roman"/>
            </a:endParaRPr>
          </a:p>
        </p:txBody>
      </p:sp>
      <p:sp>
        <p:nvSpPr>
          <p:cNvPr id="15"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16"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17"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6" name="PlaceHolder 5"/>
          <p:cNvSpPr>
            <a:spLocks noGrp="1"/>
          </p:cNvSpPr>
          <p:nvPr>
            <p:ph type="ftr" idx="2"/>
          </p:nvPr>
        </p:nvSpPr>
        <p:spPr/>
        <p:txBody>
          <a:bodyPr/>
          <a:lstStyle/>
          <a:p>
            <a:r>
              <a:rPr lang="nn-NO"/>
              <a:t>AFAD-2023, 12-14 April, Melbourne, Australia</a:t>
            </a:r>
            <a:endParaRPr/>
          </a:p>
        </p:txBody>
      </p:sp>
      <p:sp>
        <p:nvSpPr>
          <p:cNvPr id="7" name="PlaceHolder 6"/>
          <p:cNvSpPr>
            <a:spLocks noGrp="1"/>
          </p:cNvSpPr>
          <p:nvPr>
            <p:ph type="sldNum" idx="3"/>
          </p:nvPr>
        </p:nvSpPr>
        <p:spPr/>
        <p:txBody>
          <a:bodyPr/>
          <a:lstStyle/>
          <a:p>
            <a:fld id="{65ED24CD-2459-4F72-A42D-90C5DD04C6D4}" type="slidenum">
              <a:t>‹#›</a:t>
            </a:fld>
            <a:endParaRPr/>
          </a:p>
        </p:txBody>
      </p:sp>
      <p:sp>
        <p:nvSpPr>
          <p:cNvPr id="8" name="PlaceHolder 7"/>
          <p:cNvSpPr>
            <a:spLocks noGrp="1"/>
          </p:cNvSpPr>
          <p:nvPr>
            <p:ph type="dt" idx="1"/>
          </p:nvPr>
        </p:nvSpPr>
        <p:spPr/>
        <p:txBody>
          <a:bodyPr/>
          <a:lstStyle/>
          <a:p>
            <a:fld id="{5F09F7E0-3B62-4C04-B5E8-DA6C9591C69D}" type="datetime1">
              <a:rPr lang="en-US" smtClean="0"/>
              <a:t>4/12/2023</a:t>
            </a:fld>
            <a:endParaRPr/>
          </a:p>
        </p:txBody>
      </p:sp>
    </p:spTree>
    <p:extLst>
      <p:ext uri="{BB962C8B-B14F-4D97-AF65-F5344CB8AC3E}">
        <p14:creationId xmlns:p14="http://schemas.microsoft.com/office/powerpoint/2010/main" val="156775786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en-US" sz="1800" b="0" strike="noStrike" spc="-1">
              <a:solidFill>
                <a:srgbClr val="000000"/>
              </a:solidFill>
              <a:latin typeface="Times New Roman"/>
            </a:endParaRPr>
          </a:p>
        </p:txBody>
      </p:sp>
      <p:sp>
        <p:nvSpPr>
          <p:cNvPr id="19"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20"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21"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6" name="PlaceHolder 5"/>
          <p:cNvSpPr>
            <a:spLocks noGrp="1"/>
          </p:cNvSpPr>
          <p:nvPr>
            <p:ph type="ftr" idx="2"/>
          </p:nvPr>
        </p:nvSpPr>
        <p:spPr/>
        <p:txBody>
          <a:bodyPr/>
          <a:lstStyle/>
          <a:p>
            <a:r>
              <a:rPr lang="nn-NO"/>
              <a:t>AFAD-2023, 12-14 April, Melbourne, Australia</a:t>
            </a:r>
            <a:endParaRPr/>
          </a:p>
        </p:txBody>
      </p:sp>
      <p:sp>
        <p:nvSpPr>
          <p:cNvPr id="7" name="PlaceHolder 6"/>
          <p:cNvSpPr>
            <a:spLocks noGrp="1"/>
          </p:cNvSpPr>
          <p:nvPr>
            <p:ph type="sldNum" idx="3"/>
          </p:nvPr>
        </p:nvSpPr>
        <p:spPr/>
        <p:txBody>
          <a:bodyPr/>
          <a:lstStyle/>
          <a:p>
            <a:fld id="{F2F592A0-E3E3-4C7B-AB2D-C8617DBDB276}" type="slidenum">
              <a:t>‹#›</a:t>
            </a:fld>
            <a:endParaRPr/>
          </a:p>
        </p:txBody>
      </p:sp>
      <p:sp>
        <p:nvSpPr>
          <p:cNvPr id="8" name="PlaceHolder 7"/>
          <p:cNvSpPr>
            <a:spLocks noGrp="1"/>
          </p:cNvSpPr>
          <p:nvPr>
            <p:ph type="dt" idx="1"/>
          </p:nvPr>
        </p:nvSpPr>
        <p:spPr/>
        <p:txBody>
          <a:bodyPr/>
          <a:lstStyle/>
          <a:p>
            <a:fld id="{1BFB4FC5-DF88-4795-84B3-A08E416D6059}" type="datetime1">
              <a:rPr lang="en-US" smtClean="0"/>
              <a:t>4/12/2023</a:t>
            </a:fld>
            <a:endParaRPr/>
          </a:p>
        </p:txBody>
      </p:sp>
    </p:spTree>
    <p:extLst>
      <p:ext uri="{BB962C8B-B14F-4D97-AF65-F5344CB8AC3E}">
        <p14:creationId xmlns:p14="http://schemas.microsoft.com/office/powerpoint/2010/main" val="1114975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914400" y="609600"/>
            <a:ext cx="10363200" cy="1143000"/>
          </a:xfrm>
        </p:spPr>
        <p:txBody>
          <a:bodyPr/>
          <a:lstStyle/>
          <a:p>
            <a:r>
              <a:rPr lang="en-US"/>
              <a:t>Click to edit Master title style</a:t>
            </a:r>
            <a:endParaRPr lang="en-IN"/>
          </a:p>
        </p:txBody>
      </p:sp>
      <p:sp>
        <p:nvSpPr>
          <p:cNvPr id="3" name="Content Placeholder 2"/>
          <p:cNvSpPr>
            <a:spLocks noGrp="1"/>
          </p:cNvSpPr>
          <p:nvPr>
            <p:ph sz="quarter" idx="1"/>
          </p:nvPr>
        </p:nvSpPr>
        <p:spPr>
          <a:xfrm>
            <a:off x="9144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61976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9144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Content Placeholder 5"/>
          <p:cNvSpPr>
            <a:spLocks noGrp="1"/>
          </p:cNvSpPr>
          <p:nvPr>
            <p:ph sz="quarter" idx="4"/>
          </p:nvPr>
        </p:nvSpPr>
        <p:spPr>
          <a:xfrm>
            <a:off x="61976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p:cNvSpPr>
            <a:spLocks noGrp="1" noChangeArrowheads="1"/>
          </p:cNvSpPr>
          <p:nvPr>
            <p:ph type="dt" sz="half" idx="10"/>
          </p:nvPr>
        </p:nvSpPr>
        <p:spPr>
          <a:ln/>
        </p:spPr>
        <p:txBody>
          <a:bodyPr/>
          <a:lstStyle>
            <a:lvl1pPr>
              <a:defRPr/>
            </a:lvl1pPr>
          </a:lstStyle>
          <a:p>
            <a:pPr>
              <a:defRPr/>
            </a:pPr>
            <a:fld id="{B2893373-0137-4D70-BBD8-BFDD695EF45B}" type="datetime1">
              <a:rPr lang="en-US" smtClean="0">
                <a:solidFill>
                  <a:srgbClr val="000000"/>
                </a:solidFill>
              </a:rPr>
              <a:t>4/12/2023</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92247C1-5F38-48FB-A4C2-1315236D57F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0985670"/>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en-US" sz="1800" b="0" strike="noStrike" spc="-1">
              <a:solidFill>
                <a:srgbClr val="000000"/>
              </a:solidFill>
              <a:latin typeface="Times New Roman"/>
            </a:endParaRPr>
          </a:p>
        </p:txBody>
      </p:sp>
      <p:sp>
        <p:nvSpPr>
          <p:cNvPr id="23"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25"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6" name="PlaceHolder 5"/>
          <p:cNvSpPr>
            <a:spLocks noGrp="1"/>
          </p:cNvSpPr>
          <p:nvPr>
            <p:ph type="ftr" idx="2"/>
          </p:nvPr>
        </p:nvSpPr>
        <p:spPr/>
        <p:txBody>
          <a:bodyPr/>
          <a:lstStyle/>
          <a:p>
            <a:r>
              <a:rPr lang="nn-NO"/>
              <a:t>AFAD-2023, 12-14 April, Melbourne, Australia</a:t>
            </a:r>
            <a:endParaRPr/>
          </a:p>
        </p:txBody>
      </p:sp>
      <p:sp>
        <p:nvSpPr>
          <p:cNvPr id="7" name="PlaceHolder 6"/>
          <p:cNvSpPr>
            <a:spLocks noGrp="1"/>
          </p:cNvSpPr>
          <p:nvPr>
            <p:ph type="sldNum" idx="3"/>
          </p:nvPr>
        </p:nvSpPr>
        <p:spPr/>
        <p:txBody>
          <a:bodyPr/>
          <a:lstStyle/>
          <a:p>
            <a:fld id="{2B3E3AC7-F5B4-454E-B3E4-EC0A38A7FA0C}" type="slidenum">
              <a:t>‹#›</a:t>
            </a:fld>
            <a:endParaRPr/>
          </a:p>
        </p:txBody>
      </p:sp>
      <p:sp>
        <p:nvSpPr>
          <p:cNvPr id="8" name="PlaceHolder 7"/>
          <p:cNvSpPr>
            <a:spLocks noGrp="1"/>
          </p:cNvSpPr>
          <p:nvPr>
            <p:ph type="dt" idx="1"/>
          </p:nvPr>
        </p:nvSpPr>
        <p:spPr/>
        <p:txBody>
          <a:bodyPr/>
          <a:lstStyle/>
          <a:p>
            <a:fld id="{B078BE40-7F28-47E5-8DCA-6CC1C980259A}" type="datetime1">
              <a:rPr lang="en-US" smtClean="0"/>
              <a:t>4/12/2023</a:t>
            </a:fld>
            <a:endParaRPr/>
          </a:p>
        </p:txBody>
      </p:sp>
    </p:spTree>
    <p:extLst>
      <p:ext uri="{BB962C8B-B14F-4D97-AF65-F5344CB8AC3E}">
        <p14:creationId xmlns:p14="http://schemas.microsoft.com/office/powerpoint/2010/main" val="173040381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en-US" sz="1800" b="0" strike="noStrike" spc="-1">
              <a:solidFill>
                <a:srgbClr val="000000"/>
              </a:solidFill>
              <a:latin typeface="Times New Roman"/>
            </a:endParaRPr>
          </a:p>
        </p:txBody>
      </p:sp>
      <p:sp>
        <p:nvSpPr>
          <p:cNvPr id="27"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28"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5" name="PlaceHolder 4"/>
          <p:cNvSpPr>
            <a:spLocks noGrp="1"/>
          </p:cNvSpPr>
          <p:nvPr>
            <p:ph type="ftr" idx="2"/>
          </p:nvPr>
        </p:nvSpPr>
        <p:spPr/>
        <p:txBody>
          <a:bodyPr/>
          <a:lstStyle/>
          <a:p>
            <a:r>
              <a:rPr lang="nn-NO"/>
              <a:t>AFAD-2023, 12-14 April, Melbourne, Australia</a:t>
            </a:r>
            <a:endParaRPr/>
          </a:p>
        </p:txBody>
      </p:sp>
      <p:sp>
        <p:nvSpPr>
          <p:cNvPr id="6" name="PlaceHolder 5"/>
          <p:cNvSpPr>
            <a:spLocks noGrp="1"/>
          </p:cNvSpPr>
          <p:nvPr>
            <p:ph type="sldNum" idx="3"/>
          </p:nvPr>
        </p:nvSpPr>
        <p:spPr/>
        <p:txBody>
          <a:bodyPr/>
          <a:lstStyle/>
          <a:p>
            <a:fld id="{49FA0187-0884-40F3-9C0A-6F5569BADC07}" type="slidenum">
              <a:t>‹#›</a:t>
            </a:fld>
            <a:endParaRPr/>
          </a:p>
        </p:txBody>
      </p:sp>
      <p:sp>
        <p:nvSpPr>
          <p:cNvPr id="7" name="PlaceHolder 6"/>
          <p:cNvSpPr>
            <a:spLocks noGrp="1"/>
          </p:cNvSpPr>
          <p:nvPr>
            <p:ph type="dt" idx="1"/>
          </p:nvPr>
        </p:nvSpPr>
        <p:spPr/>
        <p:txBody>
          <a:bodyPr/>
          <a:lstStyle/>
          <a:p>
            <a:fld id="{70E688DD-0687-4AE3-A59A-B2B1380FFD0B}" type="datetime1">
              <a:rPr lang="en-US" smtClean="0"/>
              <a:t>4/12/2023</a:t>
            </a:fld>
            <a:endParaRPr/>
          </a:p>
        </p:txBody>
      </p:sp>
    </p:spTree>
    <p:extLst>
      <p:ext uri="{BB962C8B-B14F-4D97-AF65-F5344CB8AC3E}">
        <p14:creationId xmlns:p14="http://schemas.microsoft.com/office/powerpoint/2010/main" val="67337780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en-US" sz="1800" b="0" strike="noStrike" spc="-1">
              <a:solidFill>
                <a:srgbClr val="000000"/>
              </a:solidFill>
              <a:latin typeface="Times New Roman"/>
            </a:endParaRPr>
          </a:p>
        </p:txBody>
      </p:sp>
      <p:sp>
        <p:nvSpPr>
          <p:cNvPr id="30"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3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32"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33"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7" name="PlaceHolder 6"/>
          <p:cNvSpPr>
            <a:spLocks noGrp="1"/>
          </p:cNvSpPr>
          <p:nvPr>
            <p:ph type="ftr" idx="2"/>
          </p:nvPr>
        </p:nvSpPr>
        <p:spPr/>
        <p:txBody>
          <a:bodyPr/>
          <a:lstStyle/>
          <a:p>
            <a:r>
              <a:rPr lang="nn-NO"/>
              <a:t>AFAD-2023, 12-14 April, Melbourne, Australia</a:t>
            </a:r>
            <a:endParaRPr/>
          </a:p>
        </p:txBody>
      </p:sp>
      <p:sp>
        <p:nvSpPr>
          <p:cNvPr id="8" name="PlaceHolder 7"/>
          <p:cNvSpPr>
            <a:spLocks noGrp="1"/>
          </p:cNvSpPr>
          <p:nvPr>
            <p:ph type="sldNum" idx="3"/>
          </p:nvPr>
        </p:nvSpPr>
        <p:spPr/>
        <p:txBody>
          <a:bodyPr/>
          <a:lstStyle/>
          <a:p>
            <a:fld id="{40462D1D-99DC-4DAF-A3D1-133D10D2DDA1}" type="slidenum">
              <a:t>‹#›</a:t>
            </a:fld>
            <a:endParaRPr/>
          </a:p>
        </p:txBody>
      </p:sp>
      <p:sp>
        <p:nvSpPr>
          <p:cNvPr id="9" name="PlaceHolder 8"/>
          <p:cNvSpPr>
            <a:spLocks noGrp="1"/>
          </p:cNvSpPr>
          <p:nvPr>
            <p:ph type="dt" idx="1"/>
          </p:nvPr>
        </p:nvSpPr>
        <p:spPr/>
        <p:txBody>
          <a:bodyPr/>
          <a:lstStyle/>
          <a:p>
            <a:fld id="{7E08E983-2461-48EF-9C13-46298F46EF20}" type="datetime1">
              <a:rPr lang="en-US" smtClean="0"/>
              <a:t>4/12/2023</a:t>
            </a:fld>
            <a:endParaRPr/>
          </a:p>
        </p:txBody>
      </p:sp>
    </p:spTree>
    <p:extLst>
      <p:ext uri="{BB962C8B-B14F-4D97-AF65-F5344CB8AC3E}">
        <p14:creationId xmlns:p14="http://schemas.microsoft.com/office/powerpoint/2010/main" val="255000553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en-US" sz="1800" b="0" strike="noStrike" spc="-1">
              <a:solidFill>
                <a:srgbClr val="000000"/>
              </a:solidFill>
              <a:latin typeface="Times New Roman"/>
            </a:endParaRPr>
          </a:p>
        </p:txBody>
      </p:sp>
      <p:sp>
        <p:nvSpPr>
          <p:cNvPr id="35"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36"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37"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38"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39"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40"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endParaRPr lang="en-US" sz="3200" b="0" strike="noStrike" spc="-1">
              <a:solidFill>
                <a:srgbClr val="000000"/>
              </a:solidFill>
              <a:latin typeface="Times New Roman"/>
            </a:endParaRPr>
          </a:p>
        </p:txBody>
      </p:sp>
      <p:sp>
        <p:nvSpPr>
          <p:cNvPr id="9" name="PlaceHolder 8"/>
          <p:cNvSpPr>
            <a:spLocks noGrp="1"/>
          </p:cNvSpPr>
          <p:nvPr>
            <p:ph type="ftr" idx="2"/>
          </p:nvPr>
        </p:nvSpPr>
        <p:spPr/>
        <p:txBody>
          <a:bodyPr/>
          <a:lstStyle/>
          <a:p>
            <a:r>
              <a:rPr lang="nn-NO"/>
              <a:t>AFAD-2023, 12-14 April, Melbourne, Australia</a:t>
            </a:r>
            <a:endParaRPr/>
          </a:p>
        </p:txBody>
      </p:sp>
      <p:sp>
        <p:nvSpPr>
          <p:cNvPr id="10" name="PlaceHolder 9"/>
          <p:cNvSpPr>
            <a:spLocks noGrp="1"/>
          </p:cNvSpPr>
          <p:nvPr>
            <p:ph type="sldNum" idx="3"/>
          </p:nvPr>
        </p:nvSpPr>
        <p:spPr/>
        <p:txBody>
          <a:bodyPr/>
          <a:lstStyle/>
          <a:p>
            <a:fld id="{BFE20508-8461-4189-93CF-3B067C4DBAA5}" type="slidenum">
              <a:t>‹#›</a:t>
            </a:fld>
            <a:endParaRPr/>
          </a:p>
        </p:txBody>
      </p:sp>
      <p:sp>
        <p:nvSpPr>
          <p:cNvPr id="11" name="PlaceHolder 10"/>
          <p:cNvSpPr>
            <a:spLocks noGrp="1"/>
          </p:cNvSpPr>
          <p:nvPr>
            <p:ph type="dt" idx="1"/>
          </p:nvPr>
        </p:nvSpPr>
        <p:spPr/>
        <p:txBody>
          <a:bodyPr/>
          <a:lstStyle/>
          <a:p>
            <a:fld id="{4A5B1FD6-97A7-4735-AF0E-80F3112ACD05}" type="datetime1">
              <a:rPr lang="en-US" smtClean="0"/>
              <a:t>4/12/2023</a:t>
            </a:fld>
            <a:endParaRPr/>
          </a:p>
        </p:txBody>
      </p:sp>
    </p:spTree>
    <p:extLst>
      <p:ext uri="{BB962C8B-B14F-4D97-AF65-F5344CB8AC3E}">
        <p14:creationId xmlns:p14="http://schemas.microsoft.com/office/powerpoint/2010/main" val="29198895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1173"/>
            <a:ext cx="103632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828800" y="3886201"/>
            <a:ext cx="8534400" cy="1752600"/>
          </a:xfrm>
        </p:spPr>
        <p:txBody>
          <a:bodyPr/>
          <a:lstStyle>
            <a:lvl1pPr marL="0" indent="0" algn="ctr">
              <a:buNone/>
              <a:defRPr>
                <a:solidFill>
                  <a:schemeClr val="tx1">
                    <a:tint val="75000"/>
                  </a:schemeClr>
                </a:solidFill>
              </a:defRPr>
            </a:lvl1pPr>
            <a:lvl2pPr marL="417801" indent="0" algn="ctr">
              <a:buNone/>
              <a:defRPr>
                <a:solidFill>
                  <a:schemeClr val="tx1">
                    <a:tint val="75000"/>
                  </a:schemeClr>
                </a:solidFill>
              </a:defRPr>
            </a:lvl2pPr>
            <a:lvl3pPr marL="835587" indent="0" algn="ctr">
              <a:buNone/>
              <a:defRPr>
                <a:solidFill>
                  <a:schemeClr val="tx1">
                    <a:tint val="75000"/>
                  </a:schemeClr>
                </a:solidFill>
              </a:defRPr>
            </a:lvl3pPr>
            <a:lvl4pPr marL="1253418" indent="0" algn="ctr">
              <a:buNone/>
              <a:defRPr>
                <a:solidFill>
                  <a:schemeClr val="tx1">
                    <a:tint val="75000"/>
                  </a:schemeClr>
                </a:solidFill>
              </a:defRPr>
            </a:lvl4pPr>
            <a:lvl5pPr marL="1671227" indent="0" algn="ctr">
              <a:buNone/>
              <a:defRPr>
                <a:solidFill>
                  <a:schemeClr val="tx1">
                    <a:tint val="75000"/>
                  </a:schemeClr>
                </a:solidFill>
              </a:defRPr>
            </a:lvl5pPr>
            <a:lvl6pPr marL="2089036" indent="0" algn="ctr">
              <a:buNone/>
              <a:defRPr>
                <a:solidFill>
                  <a:schemeClr val="tx1">
                    <a:tint val="75000"/>
                  </a:schemeClr>
                </a:solidFill>
              </a:defRPr>
            </a:lvl6pPr>
            <a:lvl7pPr marL="2506830" indent="0" algn="ctr">
              <a:buNone/>
              <a:defRPr>
                <a:solidFill>
                  <a:schemeClr val="tx1">
                    <a:tint val="75000"/>
                  </a:schemeClr>
                </a:solidFill>
              </a:defRPr>
            </a:lvl7pPr>
            <a:lvl8pPr marL="2924637" indent="0" algn="ctr">
              <a:buNone/>
              <a:defRPr>
                <a:solidFill>
                  <a:schemeClr val="tx1">
                    <a:tint val="75000"/>
                  </a:schemeClr>
                </a:solidFill>
              </a:defRPr>
            </a:lvl8pPr>
            <a:lvl9pPr marL="3342441" indent="0" algn="ctr">
              <a:buNone/>
              <a:defRPr>
                <a:solidFill>
                  <a:schemeClr val="tx1">
                    <a:tint val="75000"/>
                  </a:schemeClr>
                </a:solidFill>
              </a:defRPr>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9AE517AB-FB82-468D-A125-B197C77CC06C}" type="datetime1">
              <a:rPr lang="en-US" smtClean="0">
                <a:solidFill>
                  <a:prstClr val="black">
                    <a:tint val="75000"/>
                  </a:prstClr>
                </a:solidFill>
              </a:rPr>
              <a:t>4/12/2023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4993995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3AB5A0F8-2AC5-4CE8-A2CA-0B0D0480EC35}" type="datetime1">
              <a:rPr lang="en-US" smtClean="0">
                <a:solidFill>
                  <a:prstClr val="black">
                    <a:tint val="75000"/>
                  </a:prstClr>
                </a:solidFill>
              </a:rPr>
              <a:t>4/12/2023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5040189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7051"/>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71"/>
            <a:ext cx="10363200" cy="1500187"/>
          </a:xfrm>
        </p:spPr>
        <p:txBody>
          <a:bodyPr anchor="b"/>
          <a:lstStyle>
            <a:lvl1pPr marL="0" indent="0">
              <a:buNone/>
              <a:defRPr sz="2000">
                <a:solidFill>
                  <a:schemeClr val="tx1">
                    <a:tint val="75000"/>
                  </a:schemeClr>
                </a:solidFill>
              </a:defRPr>
            </a:lvl1pPr>
            <a:lvl2pPr marL="417801" indent="0">
              <a:buNone/>
              <a:defRPr sz="1800">
                <a:solidFill>
                  <a:schemeClr val="tx1">
                    <a:tint val="75000"/>
                  </a:schemeClr>
                </a:solidFill>
              </a:defRPr>
            </a:lvl2pPr>
            <a:lvl3pPr marL="835587" indent="0">
              <a:buNone/>
              <a:defRPr sz="1600">
                <a:solidFill>
                  <a:schemeClr val="tx1">
                    <a:tint val="75000"/>
                  </a:schemeClr>
                </a:solidFill>
              </a:defRPr>
            </a:lvl3pPr>
            <a:lvl4pPr marL="1253418" indent="0">
              <a:buNone/>
              <a:defRPr sz="1400">
                <a:solidFill>
                  <a:schemeClr val="tx1">
                    <a:tint val="75000"/>
                  </a:schemeClr>
                </a:solidFill>
              </a:defRPr>
            </a:lvl4pPr>
            <a:lvl5pPr marL="1671227" indent="0">
              <a:buNone/>
              <a:defRPr sz="1400">
                <a:solidFill>
                  <a:schemeClr val="tx1">
                    <a:tint val="75000"/>
                  </a:schemeClr>
                </a:solidFill>
              </a:defRPr>
            </a:lvl5pPr>
            <a:lvl6pPr marL="2089036" indent="0">
              <a:buNone/>
              <a:defRPr sz="1400">
                <a:solidFill>
                  <a:schemeClr val="tx1">
                    <a:tint val="75000"/>
                  </a:schemeClr>
                </a:solidFill>
              </a:defRPr>
            </a:lvl6pPr>
            <a:lvl7pPr marL="2506830" indent="0">
              <a:buNone/>
              <a:defRPr sz="1400">
                <a:solidFill>
                  <a:schemeClr val="tx1">
                    <a:tint val="75000"/>
                  </a:schemeClr>
                </a:solidFill>
              </a:defRPr>
            </a:lvl7pPr>
            <a:lvl8pPr marL="2924637" indent="0">
              <a:buNone/>
              <a:defRPr sz="1400">
                <a:solidFill>
                  <a:schemeClr val="tx1">
                    <a:tint val="75000"/>
                  </a:schemeClr>
                </a:solidFill>
              </a:defRPr>
            </a:lvl8pPr>
            <a:lvl9pPr marL="3342441"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50221B-0A20-4E08-86FF-79029085DBDD}" type="datetime1">
              <a:rPr lang="en-US" smtClean="0">
                <a:solidFill>
                  <a:prstClr val="black">
                    <a:tint val="75000"/>
                  </a:prstClr>
                </a:solidFill>
              </a:rPr>
              <a:t>4/12/2023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377899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09600" y="160078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78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C838F82C-1CFE-409C-B19F-B0031D8BC1E1}" type="datetime1">
              <a:rPr lang="en-US" smtClean="0">
                <a:solidFill>
                  <a:prstClr val="black">
                    <a:tint val="75000"/>
                  </a:prstClr>
                </a:solidFill>
              </a:rPr>
              <a:t>4/12/2023</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558883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p:cNvSpPr>
            <a:spLocks noGrp="1" noChangeArrowheads="1"/>
          </p:cNvSpPr>
          <p:nvPr>
            <p:ph type="dt" sz="half" idx="10"/>
          </p:nvPr>
        </p:nvSpPr>
        <p:spPr>
          <a:ln/>
        </p:spPr>
        <p:txBody>
          <a:bodyPr/>
          <a:lstStyle>
            <a:lvl1pPr>
              <a:defRPr/>
            </a:lvl1pPr>
          </a:lstStyle>
          <a:p>
            <a:pPr>
              <a:defRPr/>
            </a:pPr>
            <a:fld id="{9F2A60E0-A26C-40BE-97DE-D3B915EE6A15}" type="datetime1">
              <a:rPr lang="en-US" smtClean="0">
                <a:solidFill>
                  <a:srgbClr val="000000"/>
                </a:solidFill>
              </a:rPr>
              <a:t>4/12/2023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EA4A13D-F01D-4020-A1F5-733CBF9AEEF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79895144"/>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24" y="1535128"/>
            <a:ext cx="5386917" cy="639762"/>
          </a:xfrm>
        </p:spPr>
        <p:txBody>
          <a:bodyPr anchor="b"/>
          <a:lstStyle>
            <a:lvl1pPr marL="0" indent="0">
              <a:buNone/>
              <a:defRPr sz="2400" b="1"/>
            </a:lvl1pPr>
            <a:lvl2pPr marL="417801" indent="0">
              <a:buNone/>
              <a:defRPr sz="2000" b="1"/>
            </a:lvl2pPr>
            <a:lvl3pPr marL="835587" indent="0">
              <a:buNone/>
              <a:defRPr sz="1800" b="1"/>
            </a:lvl3pPr>
            <a:lvl4pPr marL="1253418" indent="0">
              <a:buNone/>
              <a:defRPr sz="1600" b="1"/>
            </a:lvl4pPr>
            <a:lvl5pPr marL="1671227" indent="0">
              <a:buNone/>
              <a:defRPr sz="1600" b="1"/>
            </a:lvl5pPr>
            <a:lvl6pPr marL="2089036" indent="0">
              <a:buNone/>
              <a:defRPr sz="1600" b="1"/>
            </a:lvl6pPr>
            <a:lvl7pPr marL="2506830" indent="0">
              <a:buNone/>
              <a:defRPr sz="1600" b="1"/>
            </a:lvl7pPr>
            <a:lvl8pPr marL="2924637" indent="0">
              <a:buNone/>
              <a:defRPr sz="1600" b="1"/>
            </a:lvl8pPr>
            <a:lvl9pPr marL="3342441"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24" y="2174890"/>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4256" y="1535128"/>
            <a:ext cx="5389033" cy="639762"/>
          </a:xfrm>
        </p:spPr>
        <p:txBody>
          <a:bodyPr anchor="b"/>
          <a:lstStyle>
            <a:lvl1pPr marL="0" indent="0">
              <a:buNone/>
              <a:defRPr sz="2400" b="1"/>
            </a:lvl1pPr>
            <a:lvl2pPr marL="417801" indent="0">
              <a:buNone/>
              <a:defRPr sz="2000" b="1"/>
            </a:lvl2pPr>
            <a:lvl3pPr marL="835587" indent="0">
              <a:buNone/>
              <a:defRPr sz="1800" b="1"/>
            </a:lvl3pPr>
            <a:lvl4pPr marL="1253418" indent="0">
              <a:buNone/>
              <a:defRPr sz="1600" b="1"/>
            </a:lvl4pPr>
            <a:lvl5pPr marL="1671227" indent="0">
              <a:buNone/>
              <a:defRPr sz="1600" b="1"/>
            </a:lvl5pPr>
            <a:lvl6pPr marL="2089036" indent="0">
              <a:buNone/>
              <a:defRPr sz="1600" b="1"/>
            </a:lvl6pPr>
            <a:lvl7pPr marL="2506830" indent="0">
              <a:buNone/>
              <a:defRPr sz="1600" b="1"/>
            </a:lvl7pPr>
            <a:lvl8pPr marL="2924637" indent="0">
              <a:buNone/>
              <a:defRPr sz="1600" b="1"/>
            </a:lvl8pPr>
            <a:lvl9pPr marL="334244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4256" y="2174890"/>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0CEE4071-B1CD-4EE2-B935-2A87AD33FF55}" type="datetime1">
              <a:rPr lang="en-US" smtClean="0">
                <a:solidFill>
                  <a:prstClr val="black">
                    <a:tint val="75000"/>
                  </a:prstClr>
                </a:solidFill>
              </a:rPr>
              <a:t>4/12/2023</a:t>
            </a:fld>
            <a:endParaRPr lang="en-IN">
              <a:solidFill>
                <a:prstClr val="black">
                  <a:tint val="75000"/>
                </a:prstClr>
              </a:solidFill>
            </a:endParaRPr>
          </a:p>
        </p:txBody>
      </p:sp>
      <p:sp>
        <p:nvSpPr>
          <p:cNvPr id="8" name="Footer Placeholder 7"/>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9" name="Slide Number Placeholder 8"/>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5534481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BD43B733-2F3F-4A93-B07F-833D0A8102DA}" type="datetime1">
              <a:rPr lang="en-US" smtClean="0">
                <a:solidFill>
                  <a:prstClr val="black">
                    <a:tint val="75000"/>
                  </a:prstClr>
                </a:solidFill>
              </a:rPr>
              <a:t>4/12/2023</a:t>
            </a:fld>
            <a:endParaRPr lang="en-IN">
              <a:solidFill>
                <a:prstClr val="black">
                  <a:tint val="75000"/>
                </a:prstClr>
              </a:solidFill>
            </a:endParaRPr>
          </a:p>
        </p:txBody>
      </p:sp>
      <p:sp>
        <p:nvSpPr>
          <p:cNvPr id="4" name="Footer Placeholder 3"/>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5" name="Slide Number Placeholder 4"/>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1607878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6FCD16-59A0-4D14-9D4E-2589D6701DF1}" type="datetime1">
              <a:rPr lang="en-US" smtClean="0">
                <a:solidFill>
                  <a:prstClr val="black">
                    <a:tint val="75000"/>
                  </a:prstClr>
                </a:solidFill>
              </a:rPr>
              <a:t>4/12/2023</a:t>
            </a:fld>
            <a:endParaRPr lang="en-IN">
              <a:solidFill>
                <a:prstClr val="black">
                  <a:tint val="75000"/>
                </a:prstClr>
              </a:solidFill>
            </a:endParaRPr>
          </a:p>
        </p:txBody>
      </p:sp>
      <p:sp>
        <p:nvSpPr>
          <p:cNvPr id="3" name="Footer Placeholder 2"/>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4" name="Slide Number Placeholder 3"/>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3641899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707" y="273052"/>
            <a:ext cx="4011084"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57" y="27367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707" y="1435704"/>
            <a:ext cx="4011084" cy="4691063"/>
          </a:xfrm>
        </p:spPr>
        <p:txBody>
          <a:bodyPr/>
          <a:lstStyle>
            <a:lvl1pPr marL="0" indent="0">
              <a:buNone/>
              <a:defRPr sz="1400"/>
            </a:lvl1pPr>
            <a:lvl2pPr marL="417801" indent="0">
              <a:buNone/>
              <a:defRPr sz="1200"/>
            </a:lvl2pPr>
            <a:lvl3pPr marL="835587" indent="0">
              <a:buNone/>
              <a:defRPr sz="1000"/>
            </a:lvl3pPr>
            <a:lvl4pPr marL="1253418" indent="0">
              <a:buNone/>
              <a:defRPr sz="900"/>
            </a:lvl4pPr>
            <a:lvl5pPr marL="1671227" indent="0">
              <a:buNone/>
              <a:defRPr sz="900"/>
            </a:lvl5pPr>
            <a:lvl6pPr marL="2089036" indent="0">
              <a:buNone/>
              <a:defRPr sz="900"/>
            </a:lvl6pPr>
            <a:lvl7pPr marL="2506830" indent="0">
              <a:buNone/>
              <a:defRPr sz="900"/>
            </a:lvl7pPr>
            <a:lvl8pPr marL="2924637" indent="0">
              <a:buNone/>
              <a:defRPr sz="900"/>
            </a:lvl8pPr>
            <a:lvl9pPr marL="334244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0EC6B1-8CFD-4C88-AFB3-8FF831BD3E6E}" type="datetime1">
              <a:rPr lang="en-US" smtClean="0">
                <a:solidFill>
                  <a:prstClr val="black">
                    <a:tint val="75000"/>
                  </a:prstClr>
                </a:solidFill>
              </a:rPr>
              <a:t>4/12/2023</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2297549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37" y="4800600"/>
            <a:ext cx="73152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37" y="612790"/>
            <a:ext cx="7315200" cy="4114800"/>
          </a:xfrm>
        </p:spPr>
        <p:txBody>
          <a:bodyPr/>
          <a:lstStyle>
            <a:lvl1pPr marL="0" indent="0">
              <a:buNone/>
              <a:defRPr sz="3200"/>
            </a:lvl1pPr>
            <a:lvl2pPr marL="417801" indent="0">
              <a:buNone/>
              <a:defRPr sz="2800"/>
            </a:lvl2pPr>
            <a:lvl3pPr marL="835587" indent="0">
              <a:buNone/>
              <a:defRPr sz="2400"/>
            </a:lvl3pPr>
            <a:lvl4pPr marL="1253418" indent="0">
              <a:buNone/>
              <a:defRPr sz="2000"/>
            </a:lvl4pPr>
            <a:lvl5pPr marL="1671227" indent="0">
              <a:buNone/>
              <a:defRPr sz="2000"/>
            </a:lvl5pPr>
            <a:lvl6pPr marL="2089036" indent="0">
              <a:buNone/>
              <a:defRPr sz="2000"/>
            </a:lvl6pPr>
            <a:lvl7pPr marL="2506830" indent="0">
              <a:buNone/>
              <a:defRPr sz="2000"/>
            </a:lvl7pPr>
            <a:lvl8pPr marL="2924637" indent="0">
              <a:buNone/>
              <a:defRPr sz="2000"/>
            </a:lvl8pPr>
            <a:lvl9pPr marL="3342441" indent="0">
              <a:buNone/>
              <a:defRPr sz="2000"/>
            </a:lvl9pPr>
          </a:lstStyle>
          <a:p>
            <a:endParaRPr lang="en-IN"/>
          </a:p>
        </p:txBody>
      </p:sp>
      <p:sp>
        <p:nvSpPr>
          <p:cNvPr id="4" name="Text Placeholder 3"/>
          <p:cNvSpPr>
            <a:spLocks noGrp="1"/>
          </p:cNvSpPr>
          <p:nvPr>
            <p:ph type="body" sz="half" idx="2"/>
          </p:nvPr>
        </p:nvSpPr>
        <p:spPr>
          <a:xfrm>
            <a:off x="2389737" y="5367355"/>
            <a:ext cx="7315200" cy="804862"/>
          </a:xfrm>
        </p:spPr>
        <p:txBody>
          <a:bodyPr/>
          <a:lstStyle>
            <a:lvl1pPr marL="0" indent="0">
              <a:buNone/>
              <a:defRPr sz="1400"/>
            </a:lvl1pPr>
            <a:lvl2pPr marL="417801" indent="0">
              <a:buNone/>
              <a:defRPr sz="1200"/>
            </a:lvl2pPr>
            <a:lvl3pPr marL="835587" indent="0">
              <a:buNone/>
              <a:defRPr sz="1000"/>
            </a:lvl3pPr>
            <a:lvl4pPr marL="1253418" indent="0">
              <a:buNone/>
              <a:defRPr sz="900"/>
            </a:lvl4pPr>
            <a:lvl5pPr marL="1671227" indent="0">
              <a:buNone/>
              <a:defRPr sz="900"/>
            </a:lvl5pPr>
            <a:lvl6pPr marL="2089036" indent="0">
              <a:buNone/>
              <a:defRPr sz="900"/>
            </a:lvl6pPr>
            <a:lvl7pPr marL="2506830" indent="0">
              <a:buNone/>
              <a:defRPr sz="900"/>
            </a:lvl7pPr>
            <a:lvl8pPr marL="2924637" indent="0">
              <a:buNone/>
              <a:defRPr sz="900"/>
            </a:lvl8pPr>
            <a:lvl9pPr marL="334244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2F0926-A406-4ED1-A910-727D31991A49}" type="datetime1">
              <a:rPr lang="en-US" smtClean="0">
                <a:solidFill>
                  <a:prstClr val="black">
                    <a:tint val="75000"/>
                  </a:prstClr>
                </a:solidFill>
              </a:rPr>
              <a:t>4/12/2023</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0576961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7E77517F-DCC2-4BFC-8B07-0A7B9B1DE039}" type="datetime1">
              <a:rPr lang="en-US" smtClean="0">
                <a:solidFill>
                  <a:prstClr val="black">
                    <a:tint val="75000"/>
                  </a:prstClr>
                </a:solidFill>
              </a:rPr>
              <a:t>4/12/2023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0437000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20" y="274685"/>
            <a:ext cx="27432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09621" y="27468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6B4E21B8-78E3-46C5-AD4C-134C83A4B0BE}" type="datetime1">
              <a:rPr lang="en-US" smtClean="0">
                <a:solidFill>
                  <a:prstClr val="black">
                    <a:tint val="75000"/>
                  </a:prstClr>
                </a:solidFill>
              </a:rPr>
              <a:t>4/12/2023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325944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1015"/>
            <a:ext cx="103632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828800" y="3886201"/>
            <a:ext cx="8534400" cy="1752600"/>
          </a:xfrm>
        </p:spPr>
        <p:txBody>
          <a:bodyPr/>
          <a:lstStyle>
            <a:lvl1pPr marL="0" indent="0" algn="ctr">
              <a:buNone/>
              <a:defRPr>
                <a:solidFill>
                  <a:schemeClr val="tx1">
                    <a:tint val="75000"/>
                  </a:schemeClr>
                </a:solidFill>
              </a:defRPr>
            </a:lvl1pPr>
            <a:lvl2pPr marL="418473" indent="0" algn="ctr">
              <a:buNone/>
              <a:defRPr>
                <a:solidFill>
                  <a:schemeClr val="tx1">
                    <a:tint val="75000"/>
                  </a:schemeClr>
                </a:solidFill>
              </a:defRPr>
            </a:lvl2pPr>
            <a:lvl3pPr marL="836930" indent="0" algn="ctr">
              <a:buNone/>
              <a:defRPr>
                <a:solidFill>
                  <a:schemeClr val="tx1">
                    <a:tint val="75000"/>
                  </a:schemeClr>
                </a:solidFill>
              </a:defRPr>
            </a:lvl3pPr>
            <a:lvl4pPr marL="1255430" indent="0" algn="ctr">
              <a:buNone/>
              <a:defRPr>
                <a:solidFill>
                  <a:schemeClr val="tx1">
                    <a:tint val="75000"/>
                  </a:schemeClr>
                </a:solidFill>
              </a:defRPr>
            </a:lvl4pPr>
            <a:lvl5pPr marL="1673904" indent="0" algn="ctr">
              <a:buNone/>
              <a:defRPr>
                <a:solidFill>
                  <a:schemeClr val="tx1">
                    <a:tint val="75000"/>
                  </a:schemeClr>
                </a:solidFill>
              </a:defRPr>
            </a:lvl5pPr>
            <a:lvl6pPr marL="2092384" indent="0" algn="ctr">
              <a:buNone/>
              <a:defRPr>
                <a:solidFill>
                  <a:schemeClr val="tx1">
                    <a:tint val="75000"/>
                  </a:schemeClr>
                </a:solidFill>
              </a:defRPr>
            </a:lvl6pPr>
            <a:lvl7pPr marL="2510850" indent="0" algn="ctr">
              <a:buNone/>
              <a:defRPr>
                <a:solidFill>
                  <a:schemeClr val="tx1">
                    <a:tint val="75000"/>
                  </a:schemeClr>
                </a:solidFill>
              </a:defRPr>
            </a:lvl7pPr>
            <a:lvl8pPr marL="2929329" indent="0" algn="ctr">
              <a:buNone/>
              <a:defRPr>
                <a:solidFill>
                  <a:schemeClr val="tx1">
                    <a:tint val="75000"/>
                  </a:schemeClr>
                </a:solidFill>
              </a:defRPr>
            </a:lvl8pPr>
            <a:lvl9pPr marL="3347802" indent="0" algn="ctr">
              <a:buNone/>
              <a:defRPr>
                <a:solidFill>
                  <a:schemeClr val="tx1">
                    <a:tint val="75000"/>
                  </a:schemeClr>
                </a:solidFill>
              </a:defRPr>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5DE37582-E7BB-4EE8-B5EE-EA6AB47F4491}" type="datetime1">
              <a:rPr lang="en-US" smtClean="0">
                <a:solidFill>
                  <a:prstClr val="black">
                    <a:tint val="75000"/>
                  </a:prstClr>
                </a:solidFill>
              </a:rPr>
              <a:t>4/12/2023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4108990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708944FB-7640-430D-ACFA-36108EE9EA00}" type="datetime1">
              <a:rPr lang="en-US" smtClean="0">
                <a:solidFill>
                  <a:prstClr val="black">
                    <a:tint val="75000"/>
                  </a:prstClr>
                </a:solidFill>
              </a:rPr>
              <a:t>4/12/2023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593336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4"/>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54"/>
            <a:ext cx="10363200" cy="1500187"/>
          </a:xfrm>
        </p:spPr>
        <p:txBody>
          <a:bodyPr anchor="b"/>
          <a:lstStyle>
            <a:lvl1pPr marL="0" indent="0">
              <a:buNone/>
              <a:defRPr sz="2000">
                <a:solidFill>
                  <a:schemeClr val="tx1">
                    <a:tint val="75000"/>
                  </a:schemeClr>
                </a:solidFill>
              </a:defRPr>
            </a:lvl1pPr>
            <a:lvl2pPr marL="418473" indent="0">
              <a:buNone/>
              <a:defRPr sz="1800">
                <a:solidFill>
                  <a:schemeClr val="tx1">
                    <a:tint val="75000"/>
                  </a:schemeClr>
                </a:solidFill>
              </a:defRPr>
            </a:lvl2pPr>
            <a:lvl3pPr marL="836930" indent="0">
              <a:buNone/>
              <a:defRPr sz="1600">
                <a:solidFill>
                  <a:schemeClr val="tx1">
                    <a:tint val="75000"/>
                  </a:schemeClr>
                </a:solidFill>
              </a:defRPr>
            </a:lvl3pPr>
            <a:lvl4pPr marL="1255430" indent="0">
              <a:buNone/>
              <a:defRPr sz="1400">
                <a:solidFill>
                  <a:schemeClr val="tx1">
                    <a:tint val="75000"/>
                  </a:schemeClr>
                </a:solidFill>
              </a:defRPr>
            </a:lvl4pPr>
            <a:lvl5pPr marL="1673904" indent="0">
              <a:buNone/>
              <a:defRPr sz="1400">
                <a:solidFill>
                  <a:schemeClr val="tx1">
                    <a:tint val="75000"/>
                  </a:schemeClr>
                </a:solidFill>
              </a:defRPr>
            </a:lvl5pPr>
            <a:lvl6pPr marL="2092384" indent="0">
              <a:buNone/>
              <a:defRPr sz="1400">
                <a:solidFill>
                  <a:schemeClr val="tx1">
                    <a:tint val="75000"/>
                  </a:schemeClr>
                </a:solidFill>
              </a:defRPr>
            </a:lvl6pPr>
            <a:lvl7pPr marL="2510850" indent="0">
              <a:buNone/>
              <a:defRPr sz="1400">
                <a:solidFill>
                  <a:schemeClr val="tx1">
                    <a:tint val="75000"/>
                  </a:schemeClr>
                </a:solidFill>
              </a:defRPr>
            </a:lvl7pPr>
            <a:lvl8pPr marL="2929329" indent="0">
              <a:buNone/>
              <a:defRPr sz="1400">
                <a:solidFill>
                  <a:schemeClr val="tx1">
                    <a:tint val="75000"/>
                  </a:schemeClr>
                </a:solidFill>
              </a:defRPr>
            </a:lvl8pPr>
            <a:lvl9pPr marL="3347802"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841209-D517-4973-9387-98C0C9458187}" type="datetime1">
              <a:rPr lang="en-US" smtClean="0">
                <a:solidFill>
                  <a:prstClr val="black">
                    <a:tint val="75000"/>
                  </a:prstClr>
                </a:solidFill>
              </a:rPr>
              <a:t>4/12/2023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007808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7050"/>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81"/>
            <a:ext cx="10363200" cy="1500187"/>
          </a:xfrm>
        </p:spPr>
        <p:txBody>
          <a:bodyPr anchor="b"/>
          <a:lstStyle>
            <a:lvl1pPr marL="0" indent="0">
              <a:buNone/>
              <a:defRPr sz="2000"/>
            </a:lvl1pPr>
            <a:lvl2pPr marL="402406" indent="0">
              <a:buNone/>
              <a:defRPr sz="1800"/>
            </a:lvl2pPr>
            <a:lvl3pPr marL="804833" indent="0">
              <a:buNone/>
              <a:defRPr sz="1600"/>
            </a:lvl3pPr>
            <a:lvl4pPr marL="1207259" indent="0">
              <a:buNone/>
              <a:defRPr sz="1400"/>
            </a:lvl4pPr>
            <a:lvl5pPr marL="1609664" indent="0">
              <a:buNone/>
              <a:defRPr sz="1400"/>
            </a:lvl5pPr>
            <a:lvl6pPr marL="2012102" indent="0">
              <a:buNone/>
              <a:defRPr sz="1400"/>
            </a:lvl6pPr>
            <a:lvl7pPr marL="2414507" indent="0">
              <a:buNone/>
              <a:defRPr sz="1400"/>
            </a:lvl7pPr>
            <a:lvl8pPr marL="2816929" indent="0">
              <a:buNone/>
              <a:defRPr sz="1400"/>
            </a:lvl8pPr>
            <a:lvl9pPr marL="3219354"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BA547C30-6774-47BA-B65B-B23F1473415E}" type="datetime1">
              <a:rPr lang="en-US" smtClean="0">
                <a:solidFill>
                  <a:srgbClr val="000000"/>
                </a:solidFill>
              </a:rPr>
              <a:t>4/12/2023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8D88B8-E9DE-4F6C-A867-06EDDB9C95D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31248835"/>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09600" y="1600768"/>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768"/>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CF98A1CF-6134-49DD-B247-FEBDD4D544FE}" type="datetime1">
              <a:rPr lang="en-US" smtClean="0">
                <a:solidFill>
                  <a:prstClr val="black">
                    <a:tint val="75000"/>
                  </a:prstClr>
                </a:solidFill>
              </a:rPr>
              <a:t>4/12/2023</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4389904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22" y="1535128"/>
            <a:ext cx="5386917" cy="639762"/>
          </a:xfrm>
        </p:spPr>
        <p:txBody>
          <a:bodyPr anchor="b"/>
          <a:lstStyle>
            <a:lvl1pPr marL="0" indent="0">
              <a:buNone/>
              <a:defRPr sz="2400" b="1"/>
            </a:lvl1pPr>
            <a:lvl2pPr marL="418473" indent="0">
              <a:buNone/>
              <a:defRPr sz="2000" b="1"/>
            </a:lvl2pPr>
            <a:lvl3pPr marL="836930" indent="0">
              <a:buNone/>
              <a:defRPr sz="1800" b="1"/>
            </a:lvl3pPr>
            <a:lvl4pPr marL="1255430" indent="0">
              <a:buNone/>
              <a:defRPr sz="1600" b="1"/>
            </a:lvl4pPr>
            <a:lvl5pPr marL="1673904" indent="0">
              <a:buNone/>
              <a:defRPr sz="1600" b="1"/>
            </a:lvl5pPr>
            <a:lvl6pPr marL="2092384" indent="0">
              <a:buNone/>
              <a:defRPr sz="1600" b="1"/>
            </a:lvl6pPr>
            <a:lvl7pPr marL="2510850" indent="0">
              <a:buNone/>
              <a:defRPr sz="1600" b="1"/>
            </a:lvl7pPr>
            <a:lvl8pPr marL="2929329" indent="0">
              <a:buNone/>
              <a:defRPr sz="1600" b="1"/>
            </a:lvl8pPr>
            <a:lvl9pPr marL="3347802"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22" y="2174890"/>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4142" y="1535128"/>
            <a:ext cx="5389033" cy="639762"/>
          </a:xfrm>
        </p:spPr>
        <p:txBody>
          <a:bodyPr anchor="b"/>
          <a:lstStyle>
            <a:lvl1pPr marL="0" indent="0">
              <a:buNone/>
              <a:defRPr sz="2400" b="1"/>
            </a:lvl1pPr>
            <a:lvl2pPr marL="418473" indent="0">
              <a:buNone/>
              <a:defRPr sz="2000" b="1"/>
            </a:lvl2pPr>
            <a:lvl3pPr marL="836930" indent="0">
              <a:buNone/>
              <a:defRPr sz="1800" b="1"/>
            </a:lvl3pPr>
            <a:lvl4pPr marL="1255430" indent="0">
              <a:buNone/>
              <a:defRPr sz="1600" b="1"/>
            </a:lvl4pPr>
            <a:lvl5pPr marL="1673904" indent="0">
              <a:buNone/>
              <a:defRPr sz="1600" b="1"/>
            </a:lvl5pPr>
            <a:lvl6pPr marL="2092384" indent="0">
              <a:buNone/>
              <a:defRPr sz="1600" b="1"/>
            </a:lvl6pPr>
            <a:lvl7pPr marL="2510850" indent="0">
              <a:buNone/>
              <a:defRPr sz="1600" b="1"/>
            </a:lvl7pPr>
            <a:lvl8pPr marL="2929329" indent="0">
              <a:buNone/>
              <a:defRPr sz="1600" b="1"/>
            </a:lvl8pPr>
            <a:lvl9pPr marL="334780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4142" y="2174890"/>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E09A8F33-3831-409D-A52E-A91ED8FB510D}" type="datetime1">
              <a:rPr lang="en-US" smtClean="0">
                <a:solidFill>
                  <a:prstClr val="black">
                    <a:tint val="75000"/>
                  </a:prstClr>
                </a:solidFill>
              </a:rPr>
              <a:t>4/12/2023</a:t>
            </a:fld>
            <a:endParaRPr lang="en-IN">
              <a:solidFill>
                <a:prstClr val="black">
                  <a:tint val="75000"/>
                </a:prstClr>
              </a:solidFill>
            </a:endParaRPr>
          </a:p>
        </p:txBody>
      </p:sp>
      <p:sp>
        <p:nvSpPr>
          <p:cNvPr id="8" name="Footer Placeholder 7"/>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9" name="Slide Number Placeholder 8"/>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9254168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46A1C96B-943F-4EC9-BED5-E471128B8BE9}" type="datetime1">
              <a:rPr lang="en-US" smtClean="0">
                <a:solidFill>
                  <a:prstClr val="black">
                    <a:tint val="75000"/>
                  </a:prstClr>
                </a:solidFill>
              </a:rPr>
              <a:t>4/12/2023</a:t>
            </a:fld>
            <a:endParaRPr lang="en-IN">
              <a:solidFill>
                <a:prstClr val="black">
                  <a:tint val="75000"/>
                </a:prstClr>
              </a:solidFill>
            </a:endParaRPr>
          </a:p>
        </p:txBody>
      </p:sp>
      <p:sp>
        <p:nvSpPr>
          <p:cNvPr id="4" name="Footer Placeholder 3"/>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5" name="Slide Number Placeholder 4"/>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853321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61290C-D940-4DEA-A8A7-11F1B6983F1B}" type="datetime1">
              <a:rPr lang="en-US" smtClean="0">
                <a:solidFill>
                  <a:prstClr val="black">
                    <a:tint val="75000"/>
                  </a:prstClr>
                </a:solidFill>
              </a:rPr>
              <a:t>4/12/2023</a:t>
            </a:fld>
            <a:endParaRPr lang="en-IN">
              <a:solidFill>
                <a:prstClr val="black">
                  <a:tint val="75000"/>
                </a:prstClr>
              </a:solidFill>
            </a:endParaRPr>
          </a:p>
        </p:txBody>
      </p:sp>
      <p:sp>
        <p:nvSpPr>
          <p:cNvPr id="3" name="Footer Placeholder 2"/>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4" name="Slide Number Placeholder 3"/>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0966302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707" y="273052"/>
            <a:ext cx="4011084"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55" y="273656"/>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707" y="1435690"/>
            <a:ext cx="4011084" cy="4691063"/>
          </a:xfrm>
        </p:spPr>
        <p:txBody>
          <a:bodyPr/>
          <a:lstStyle>
            <a:lvl1pPr marL="0" indent="0">
              <a:buNone/>
              <a:defRPr sz="1400"/>
            </a:lvl1pPr>
            <a:lvl2pPr marL="418473" indent="0">
              <a:buNone/>
              <a:defRPr sz="1200"/>
            </a:lvl2pPr>
            <a:lvl3pPr marL="836930" indent="0">
              <a:buNone/>
              <a:defRPr sz="1000"/>
            </a:lvl3pPr>
            <a:lvl4pPr marL="1255430" indent="0">
              <a:buNone/>
              <a:defRPr sz="900"/>
            </a:lvl4pPr>
            <a:lvl5pPr marL="1673904" indent="0">
              <a:buNone/>
              <a:defRPr sz="900"/>
            </a:lvl5pPr>
            <a:lvl6pPr marL="2092384" indent="0">
              <a:buNone/>
              <a:defRPr sz="900"/>
            </a:lvl6pPr>
            <a:lvl7pPr marL="2510850" indent="0">
              <a:buNone/>
              <a:defRPr sz="900"/>
            </a:lvl7pPr>
            <a:lvl8pPr marL="2929329" indent="0">
              <a:buNone/>
              <a:defRPr sz="900"/>
            </a:lvl8pPr>
            <a:lvl9pPr marL="334780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D9FE34-BA73-4227-B33A-BA318028C685}" type="datetime1">
              <a:rPr lang="en-US" smtClean="0">
                <a:solidFill>
                  <a:prstClr val="black">
                    <a:tint val="75000"/>
                  </a:prstClr>
                </a:solidFill>
              </a:rPr>
              <a:t>4/12/2023</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722559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37" y="4800600"/>
            <a:ext cx="73152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37" y="612790"/>
            <a:ext cx="7315200" cy="4114800"/>
          </a:xfrm>
        </p:spPr>
        <p:txBody>
          <a:bodyPr/>
          <a:lstStyle>
            <a:lvl1pPr marL="0" indent="0">
              <a:buNone/>
              <a:defRPr sz="3200"/>
            </a:lvl1pPr>
            <a:lvl2pPr marL="418473" indent="0">
              <a:buNone/>
              <a:defRPr sz="2800"/>
            </a:lvl2pPr>
            <a:lvl3pPr marL="836930" indent="0">
              <a:buNone/>
              <a:defRPr sz="2400"/>
            </a:lvl3pPr>
            <a:lvl4pPr marL="1255430" indent="0">
              <a:buNone/>
              <a:defRPr sz="2000"/>
            </a:lvl4pPr>
            <a:lvl5pPr marL="1673904" indent="0">
              <a:buNone/>
              <a:defRPr sz="2000"/>
            </a:lvl5pPr>
            <a:lvl6pPr marL="2092384" indent="0">
              <a:buNone/>
              <a:defRPr sz="2000"/>
            </a:lvl6pPr>
            <a:lvl7pPr marL="2510850" indent="0">
              <a:buNone/>
              <a:defRPr sz="2000"/>
            </a:lvl7pPr>
            <a:lvl8pPr marL="2929329" indent="0">
              <a:buNone/>
              <a:defRPr sz="2000"/>
            </a:lvl8pPr>
            <a:lvl9pPr marL="3347802" indent="0">
              <a:buNone/>
              <a:defRPr sz="2000"/>
            </a:lvl9pPr>
          </a:lstStyle>
          <a:p>
            <a:endParaRPr lang="en-IN"/>
          </a:p>
        </p:txBody>
      </p:sp>
      <p:sp>
        <p:nvSpPr>
          <p:cNvPr id="4" name="Text Placeholder 3"/>
          <p:cNvSpPr>
            <a:spLocks noGrp="1"/>
          </p:cNvSpPr>
          <p:nvPr>
            <p:ph type="body" sz="half" idx="2"/>
          </p:nvPr>
        </p:nvSpPr>
        <p:spPr>
          <a:xfrm>
            <a:off x="2389737" y="5367355"/>
            <a:ext cx="7315200" cy="804862"/>
          </a:xfrm>
        </p:spPr>
        <p:txBody>
          <a:bodyPr/>
          <a:lstStyle>
            <a:lvl1pPr marL="0" indent="0">
              <a:buNone/>
              <a:defRPr sz="1400"/>
            </a:lvl1pPr>
            <a:lvl2pPr marL="418473" indent="0">
              <a:buNone/>
              <a:defRPr sz="1200"/>
            </a:lvl2pPr>
            <a:lvl3pPr marL="836930" indent="0">
              <a:buNone/>
              <a:defRPr sz="1000"/>
            </a:lvl3pPr>
            <a:lvl4pPr marL="1255430" indent="0">
              <a:buNone/>
              <a:defRPr sz="900"/>
            </a:lvl4pPr>
            <a:lvl5pPr marL="1673904" indent="0">
              <a:buNone/>
              <a:defRPr sz="900"/>
            </a:lvl5pPr>
            <a:lvl6pPr marL="2092384" indent="0">
              <a:buNone/>
              <a:defRPr sz="900"/>
            </a:lvl6pPr>
            <a:lvl7pPr marL="2510850" indent="0">
              <a:buNone/>
              <a:defRPr sz="900"/>
            </a:lvl7pPr>
            <a:lvl8pPr marL="2929329" indent="0">
              <a:buNone/>
              <a:defRPr sz="900"/>
            </a:lvl8pPr>
            <a:lvl9pPr marL="334780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F367BC-DC18-4221-9B02-B1C5BC6C3F3E}" type="datetime1">
              <a:rPr lang="en-US" smtClean="0">
                <a:solidFill>
                  <a:prstClr val="black">
                    <a:tint val="75000"/>
                  </a:prstClr>
                </a:solidFill>
              </a:rPr>
              <a:t>4/12/2023</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589919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CB20256E-0FEF-4D68-AAE0-4010C90AFF36}" type="datetime1">
              <a:rPr lang="en-US" smtClean="0">
                <a:solidFill>
                  <a:prstClr val="black">
                    <a:tint val="75000"/>
                  </a:prstClr>
                </a:solidFill>
              </a:rPr>
              <a:t>4/12/2023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1163346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20" y="274685"/>
            <a:ext cx="27432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09621" y="27468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A453463A-DDC5-464D-954B-9C2D1B35D0D6}" type="datetime1">
              <a:rPr lang="en-US" smtClean="0">
                <a:solidFill>
                  <a:prstClr val="black">
                    <a:tint val="75000"/>
                  </a:prstClr>
                </a:solidFill>
              </a:rPr>
              <a:t>4/12/2023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D67F80D5-A776-4466-B8C7-AFBAA52AE5AF}"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9736887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28"/>
            <a:ext cx="103632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468" indent="0" algn="ctr">
              <a:buNone/>
              <a:defRPr>
                <a:solidFill>
                  <a:schemeClr val="tx1">
                    <a:tint val="75000"/>
                  </a:schemeClr>
                </a:solidFill>
              </a:defRPr>
            </a:lvl2pPr>
            <a:lvl3pPr marL="912936" indent="0" algn="ctr">
              <a:buNone/>
              <a:defRPr>
                <a:solidFill>
                  <a:schemeClr val="tx1">
                    <a:tint val="75000"/>
                  </a:schemeClr>
                </a:solidFill>
              </a:defRPr>
            </a:lvl3pPr>
            <a:lvl4pPr marL="1369404" indent="0" algn="ctr">
              <a:buNone/>
              <a:defRPr>
                <a:solidFill>
                  <a:schemeClr val="tx1">
                    <a:tint val="75000"/>
                  </a:schemeClr>
                </a:solidFill>
              </a:defRPr>
            </a:lvl4pPr>
            <a:lvl5pPr marL="1825872" indent="0" algn="ctr">
              <a:buNone/>
              <a:defRPr>
                <a:solidFill>
                  <a:schemeClr val="tx1">
                    <a:tint val="75000"/>
                  </a:schemeClr>
                </a:solidFill>
              </a:defRPr>
            </a:lvl5pPr>
            <a:lvl6pPr marL="2282340" indent="0" algn="ctr">
              <a:buNone/>
              <a:defRPr>
                <a:solidFill>
                  <a:schemeClr val="tx1">
                    <a:tint val="75000"/>
                  </a:schemeClr>
                </a:solidFill>
              </a:defRPr>
            </a:lvl6pPr>
            <a:lvl7pPr marL="2738808" indent="0" algn="ctr">
              <a:buNone/>
              <a:defRPr>
                <a:solidFill>
                  <a:schemeClr val="tx1">
                    <a:tint val="75000"/>
                  </a:schemeClr>
                </a:solidFill>
              </a:defRPr>
            </a:lvl7pPr>
            <a:lvl8pPr marL="3195275" indent="0" algn="ctr">
              <a:buNone/>
              <a:defRPr>
                <a:solidFill>
                  <a:schemeClr val="tx1">
                    <a:tint val="75000"/>
                  </a:schemeClr>
                </a:solidFill>
              </a:defRPr>
            </a:lvl8pPr>
            <a:lvl9pPr marL="3651744" indent="0" algn="ctr">
              <a:buNone/>
              <a:defRPr>
                <a:solidFill>
                  <a:schemeClr val="tx1">
                    <a:tint val="75000"/>
                  </a:schemeClr>
                </a:solidFill>
              </a:defRPr>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4578F503-A4D6-405A-823B-3D6161FAD48A}" type="datetime1">
              <a:rPr lang="en-US" smtClean="0">
                <a:solidFill>
                  <a:prstClr val="black">
                    <a:tint val="75000"/>
                  </a:prstClr>
                </a:solidFill>
              </a:rPr>
              <a:t>4/12/2023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9401AA92-CB44-4C93-AC37-3BB3281C5A58}"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7851492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6265FC1E-4113-400F-B78D-6394808D5A5B}" type="datetime1">
              <a:rPr lang="en-US" smtClean="0">
                <a:solidFill>
                  <a:prstClr val="black">
                    <a:tint val="75000"/>
                  </a:prstClr>
                </a:solidFill>
              </a:rPr>
              <a:t>4/12/2023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9401AA92-CB44-4C93-AC37-3BB3281C5A58}"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734685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p:cNvSpPr>
            <a:spLocks noGrp="1" noChangeArrowheads="1"/>
          </p:cNvSpPr>
          <p:nvPr>
            <p:ph type="dt" sz="half" idx="10"/>
          </p:nvPr>
        </p:nvSpPr>
        <p:spPr>
          <a:ln/>
        </p:spPr>
        <p:txBody>
          <a:bodyPr/>
          <a:lstStyle>
            <a:lvl1pPr>
              <a:defRPr/>
            </a:lvl1pPr>
          </a:lstStyle>
          <a:p>
            <a:pPr>
              <a:defRPr/>
            </a:pPr>
            <a:fld id="{CBD8F15E-5305-4FFE-95EE-609321832ACA}" type="datetime1">
              <a:rPr lang="en-US" smtClean="0">
                <a:solidFill>
                  <a:srgbClr val="000000"/>
                </a:solidFill>
              </a:rPr>
              <a:t>4/12/2023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17CCB3C-F450-47B8-A8A4-8283F4A232A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05815397"/>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92"/>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6468" indent="0">
              <a:buNone/>
              <a:defRPr sz="1800">
                <a:solidFill>
                  <a:schemeClr val="tx1">
                    <a:tint val="75000"/>
                  </a:schemeClr>
                </a:solidFill>
              </a:defRPr>
            </a:lvl2pPr>
            <a:lvl3pPr marL="912936" indent="0">
              <a:buNone/>
              <a:defRPr sz="1600">
                <a:solidFill>
                  <a:schemeClr val="tx1">
                    <a:tint val="75000"/>
                  </a:schemeClr>
                </a:solidFill>
              </a:defRPr>
            </a:lvl3pPr>
            <a:lvl4pPr marL="1369404" indent="0">
              <a:buNone/>
              <a:defRPr sz="1400">
                <a:solidFill>
                  <a:schemeClr val="tx1">
                    <a:tint val="75000"/>
                  </a:schemeClr>
                </a:solidFill>
              </a:defRPr>
            </a:lvl4pPr>
            <a:lvl5pPr marL="1825872" indent="0">
              <a:buNone/>
              <a:defRPr sz="1400">
                <a:solidFill>
                  <a:schemeClr val="tx1">
                    <a:tint val="75000"/>
                  </a:schemeClr>
                </a:solidFill>
              </a:defRPr>
            </a:lvl5pPr>
            <a:lvl6pPr marL="2282340" indent="0">
              <a:buNone/>
              <a:defRPr sz="1400">
                <a:solidFill>
                  <a:schemeClr val="tx1">
                    <a:tint val="75000"/>
                  </a:schemeClr>
                </a:solidFill>
              </a:defRPr>
            </a:lvl6pPr>
            <a:lvl7pPr marL="2738808" indent="0">
              <a:buNone/>
              <a:defRPr sz="1400">
                <a:solidFill>
                  <a:schemeClr val="tx1">
                    <a:tint val="75000"/>
                  </a:schemeClr>
                </a:solidFill>
              </a:defRPr>
            </a:lvl7pPr>
            <a:lvl8pPr marL="3195275" indent="0">
              <a:buNone/>
              <a:defRPr sz="1400">
                <a:solidFill>
                  <a:schemeClr val="tx1">
                    <a:tint val="75000"/>
                  </a:schemeClr>
                </a:solidFill>
              </a:defRPr>
            </a:lvl8pPr>
            <a:lvl9pPr marL="3651744"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2063E7-1124-4184-9908-E18787B2A552}" type="datetime1">
              <a:rPr lang="en-US" smtClean="0">
                <a:solidFill>
                  <a:prstClr val="black">
                    <a:tint val="75000"/>
                  </a:prstClr>
                </a:solidFill>
              </a:rPr>
              <a:t>4/12/2023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9401AA92-CB44-4C93-AC37-3BB3281C5A58}"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236004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09600" y="160021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1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51445326-32B5-43A9-834E-EB94D0AB4FD6}" type="datetime1">
              <a:rPr lang="en-US" smtClean="0">
                <a:solidFill>
                  <a:prstClr val="black">
                    <a:tint val="75000"/>
                  </a:prstClr>
                </a:solidFill>
              </a:rPr>
              <a:t>4/12/2023</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9401AA92-CB44-4C93-AC37-3BB3281C5A58}"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4558983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6468" indent="0">
              <a:buNone/>
              <a:defRPr sz="2000" b="1"/>
            </a:lvl2pPr>
            <a:lvl3pPr marL="912936" indent="0">
              <a:buNone/>
              <a:defRPr sz="1800" b="1"/>
            </a:lvl3pPr>
            <a:lvl4pPr marL="1369404" indent="0">
              <a:buNone/>
              <a:defRPr sz="1600" b="1"/>
            </a:lvl4pPr>
            <a:lvl5pPr marL="1825872" indent="0">
              <a:buNone/>
              <a:defRPr sz="1600" b="1"/>
            </a:lvl5pPr>
            <a:lvl6pPr marL="2282340" indent="0">
              <a:buNone/>
              <a:defRPr sz="1600" b="1"/>
            </a:lvl6pPr>
            <a:lvl7pPr marL="2738808" indent="0">
              <a:buNone/>
              <a:defRPr sz="1600" b="1"/>
            </a:lvl7pPr>
            <a:lvl8pPr marL="3195275" indent="0">
              <a:buNone/>
              <a:defRPr sz="1600" b="1"/>
            </a:lvl8pPr>
            <a:lvl9pPr marL="3651744"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3444" y="1535113"/>
            <a:ext cx="5389033" cy="639762"/>
          </a:xfrm>
        </p:spPr>
        <p:txBody>
          <a:bodyPr anchor="b"/>
          <a:lstStyle>
            <a:lvl1pPr marL="0" indent="0">
              <a:buNone/>
              <a:defRPr sz="2400" b="1"/>
            </a:lvl1pPr>
            <a:lvl2pPr marL="456468" indent="0">
              <a:buNone/>
              <a:defRPr sz="2000" b="1"/>
            </a:lvl2pPr>
            <a:lvl3pPr marL="912936" indent="0">
              <a:buNone/>
              <a:defRPr sz="1800" b="1"/>
            </a:lvl3pPr>
            <a:lvl4pPr marL="1369404" indent="0">
              <a:buNone/>
              <a:defRPr sz="1600" b="1"/>
            </a:lvl4pPr>
            <a:lvl5pPr marL="1825872" indent="0">
              <a:buNone/>
              <a:defRPr sz="1600" b="1"/>
            </a:lvl5pPr>
            <a:lvl6pPr marL="2282340" indent="0">
              <a:buNone/>
              <a:defRPr sz="1600" b="1"/>
            </a:lvl6pPr>
            <a:lvl7pPr marL="2738808" indent="0">
              <a:buNone/>
              <a:defRPr sz="1600" b="1"/>
            </a:lvl7pPr>
            <a:lvl8pPr marL="3195275" indent="0">
              <a:buNone/>
              <a:defRPr sz="1600" b="1"/>
            </a:lvl8pPr>
            <a:lvl9pPr marL="365174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4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65476665-A52A-484D-A14D-AB2A631A599A}" type="datetime1">
              <a:rPr lang="en-US" smtClean="0">
                <a:solidFill>
                  <a:prstClr val="black">
                    <a:tint val="75000"/>
                  </a:prstClr>
                </a:solidFill>
              </a:rPr>
              <a:t>4/12/2023</a:t>
            </a:fld>
            <a:endParaRPr lang="en-IN">
              <a:solidFill>
                <a:prstClr val="black">
                  <a:tint val="75000"/>
                </a:prstClr>
              </a:solidFill>
            </a:endParaRPr>
          </a:p>
        </p:txBody>
      </p:sp>
      <p:sp>
        <p:nvSpPr>
          <p:cNvPr id="8" name="Footer Placeholder 7"/>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9" name="Slide Number Placeholder 8"/>
          <p:cNvSpPr>
            <a:spLocks noGrp="1"/>
          </p:cNvSpPr>
          <p:nvPr>
            <p:ph type="sldNum" sz="quarter" idx="12"/>
          </p:nvPr>
        </p:nvSpPr>
        <p:spPr/>
        <p:txBody>
          <a:bodyPr/>
          <a:lstStyle/>
          <a:p>
            <a:fld id="{9401AA92-CB44-4C93-AC37-3BB3281C5A58}"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1196531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7EECC572-8879-4B58-8D11-4BE3E61496BA}" type="datetime1">
              <a:rPr lang="en-US" smtClean="0">
                <a:solidFill>
                  <a:prstClr val="black">
                    <a:tint val="75000"/>
                  </a:prstClr>
                </a:solidFill>
              </a:rPr>
              <a:t>4/12/2023</a:t>
            </a:fld>
            <a:endParaRPr lang="en-IN">
              <a:solidFill>
                <a:prstClr val="black">
                  <a:tint val="75000"/>
                </a:prstClr>
              </a:solidFill>
            </a:endParaRPr>
          </a:p>
        </p:txBody>
      </p:sp>
      <p:sp>
        <p:nvSpPr>
          <p:cNvPr id="4" name="Footer Placeholder 3"/>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5" name="Slide Number Placeholder 4"/>
          <p:cNvSpPr>
            <a:spLocks noGrp="1"/>
          </p:cNvSpPr>
          <p:nvPr>
            <p:ph type="sldNum" sz="quarter" idx="12"/>
          </p:nvPr>
        </p:nvSpPr>
        <p:spPr/>
        <p:txBody>
          <a:bodyPr/>
          <a:lstStyle/>
          <a:p>
            <a:fld id="{9401AA92-CB44-4C93-AC37-3BB3281C5A58}"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9301273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5A398F-4CB7-497F-8C60-B82335535F0A}" type="datetime1">
              <a:rPr lang="en-US" smtClean="0">
                <a:solidFill>
                  <a:prstClr val="black">
                    <a:tint val="75000"/>
                  </a:prstClr>
                </a:solidFill>
              </a:rPr>
              <a:t>4/12/2023</a:t>
            </a:fld>
            <a:endParaRPr lang="en-IN">
              <a:solidFill>
                <a:prstClr val="black">
                  <a:tint val="75000"/>
                </a:prstClr>
              </a:solidFill>
            </a:endParaRPr>
          </a:p>
        </p:txBody>
      </p:sp>
      <p:sp>
        <p:nvSpPr>
          <p:cNvPr id="3" name="Footer Placeholder 2"/>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4" name="Slide Number Placeholder 3"/>
          <p:cNvSpPr>
            <a:spLocks noGrp="1"/>
          </p:cNvSpPr>
          <p:nvPr>
            <p:ph type="sldNum" sz="quarter" idx="12"/>
          </p:nvPr>
        </p:nvSpPr>
        <p:spPr/>
        <p:txBody>
          <a:bodyPr/>
          <a:lstStyle/>
          <a:p>
            <a:fld id="{9401AA92-CB44-4C93-AC37-3BB3281C5A58}"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84612245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3" y="273068"/>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603" y="1435114"/>
            <a:ext cx="4011084" cy="4691063"/>
          </a:xfrm>
        </p:spPr>
        <p:txBody>
          <a:bodyPr/>
          <a:lstStyle>
            <a:lvl1pPr marL="0" indent="0">
              <a:buNone/>
              <a:defRPr sz="1400"/>
            </a:lvl1pPr>
            <a:lvl2pPr marL="456468" indent="0">
              <a:buNone/>
              <a:defRPr sz="1200"/>
            </a:lvl2pPr>
            <a:lvl3pPr marL="912936" indent="0">
              <a:buNone/>
              <a:defRPr sz="1000"/>
            </a:lvl3pPr>
            <a:lvl4pPr marL="1369404" indent="0">
              <a:buNone/>
              <a:defRPr sz="900"/>
            </a:lvl4pPr>
            <a:lvl5pPr marL="1825872" indent="0">
              <a:buNone/>
              <a:defRPr sz="900"/>
            </a:lvl5pPr>
            <a:lvl6pPr marL="2282340" indent="0">
              <a:buNone/>
              <a:defRPr sz="900"/>
            </a:lvl6pPr>
            <a:lvl7pPr marL="2738808" indent="0">
              <a:buNone/>
              <a:defRPr sz="900"/>
            </a:lvl7pPr>
            <a:lvl8pPr marL="3195275" indent="0">
              <a:buNone/>
              <a:defRPr sz="900"/>
            </a:lvl8pPr>
            <a:lvl9pPr marL="3651744"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ECE7FB-97A3-4282-B3AC-4CB0E387EE3A}" type="datetime1">
              <a:rPr lang="en-US" smtClean="0">
                <a:solidFill>
                  <a:prstClr val="black">
                    <a:tint val="75000"/>
                  </a:prstClr>
                </a:solidFill>
              </a:rPr>
              <a:t>4/12/2023</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9401AA92-CB44-4C93-AC37-3BB3281C5A58}"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8597559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468" indent="0">
              <a:buNone/>
              <a:defRPr sz="2800"/>
            </a:lvl2pPr>
            <a:lvl3pPr marL="912936" indent="0">
              <a:buNone/>
              <a:defRPr sz="2400"/>
            </a:lvl3pPr>
            <a:lvl4pPr marL="1369404" indent="0">
              <a:buNone/>
              <a:defRPr sz="2000"/>
            </a:lvl4pPr>
            <a:lvl5pPr marL="1825872" indent="0">
              <a:buNone/>
              <a:defRPr sz="2000"/>
            </a:lvl5pPr>
            <a:lvl6pPr marL="2282340" indent="0">
              <a:buNone/>
              <a:defRPr sz="2000"/>
            </a:lvl6pPr>
            <a:lvl7pPr marL="2738808" indent="0">
              <a:buNone/>
              <a:defRPr sz="2000"/>
            </a:lvl7pPr>
            <a:lvl8pPr marL="3195275" indent="0">
              <a:buNone/>
              <a:defRPr sz="2000"/>
            </a:lvl8pPr>
            <a:lvl9pPr marL="3651744" indent="0">
              <a:buNone/>
              <a:defRPr sz="2000"/>
            </a:lvl9pPr>
          </a:lstStyle>
          <a:p>
            <a:endParaRPr lang="en-IN"/>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6468" indent="0">
              <a:buNone/>
              <a:defRPr sz="1200"/>
            </a:lvl2pPr>
            <a:lvl3pPr marL="912936" indent="0">
              <a:buNone/>
              <a:defRPr sz="1000"/>
            </a:lvl3pPr>
            <a:lvl4pPr marL="1369404" indent="0">
              <a:buNone/>
              <a:defRPr sz="900"/>
            </a:lvl4pPr>
            <a:lvl5pPr marL="1825872" indent="0">
              <a:buNone/>
              <a:defRPr sz="900"/>
            </a:lvl5pPr>
            <a:lvl6pPr marL="2282340" indent="0">
              <a:buNone/>
              <a:defRPr sz="900"/>
            </a:lvl6pPr>
            <a:lvl7pPr marL="2738808" indent="0">
              <a:buNone/>
              <a:defRPr sz="900"/>
            </a:lvl7pPr>
            <a:lvl8pPr marL="3195275" indent="0">
              <a:buNone/>
              <a:defRPr sz="900"/>
            </a:lvl8pPr>
            <a:lvl9pPr marL="3651744"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2332BA-FDE4-4242-9397-0392C6BAC16D}" type="datetime1">
              <a:rPr lang="en-US" smtClean="0">
                <a:solidFill>
                  <a:prstClr val="black">
                    <a:tint val="75000"/>
                  </a:prstClr>
                </a:solidFill>
              </a:rPr>
              <a:t>4/12/2023</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9401AA92-CB44-4C93-AC37-3BB3281C5A58}"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9491652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11A226FD-1E59-4679-9D2A-92D142D72109}" type="datetime1">
              <a:rPr lang="en-US" smtClean="0">
                <a:solidFill>
                  <a:prstClr val="black">
                    <a:tint val="75000"/>
                  </a:prstClr>
                </a:solidFill>
              </a:rPr>
              <a:t>4/12/2023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9401AA92-CB44-4C93-AC37-3BB3281C5A58}"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7496251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DDA34591-7F99-4A7E-9925-D5A1E4C47A7D}" type="datetime1">
              <a:rPr lang="en-US" smtClean="0">
                <a:solidFill>
                  <a:prstClr val="black">
                    <a:tint val="75000"/>
                  </a:prstClr>
                </a:solidFill>
              </a:rPr>
              <a:t>4/12/2023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nn-NO">
                <a:solidFill>
                  <a:prstClr val="black">
                    <a:tint val="75000"/>
                  </a:prstClr>
                </a:solidFill>
              </a:rPr>
              <a:t>AFAD-2023, 12-14 April, Melbourne, Australia</a:t>
            </a:r>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9401AA92-CB44-4C93-AC37-3BB3281C5A58}"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7157859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BBA7A-E47C-420D-A25F-873994A132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EAD3111-0BCF-4385-9872-FACF2978E9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A9D301-46DC-4E30-9BBB-C7EE476EDC24}"/>
              </a:ext>
            </a:extLst>
          </p:cNvPr>
          <p:cNvSpPr>
            <a:spLocks noGrp="1"/>
          </p:cNvSpPr>
          <p:nvPr>
            <p:ph type="dt" sz="half" idx="10"/>
          </p:nvPr>
        </p:nvSpPr>
        <p:spPr/>
        <p:txBody>
          <a:bodyPr/>
          <a:lstStyle/>
          <a:p>
            <a:fld id="{DA25CB5D-5849-49B2-9900-40A47F943BB4}" type="datetime1">
              <a:rPr lang="en-US" smtClean="0"/>
              <a:t>4/12/2023</a:t>
            </a:fld>
            <a:endParaRPr lang="en-US"/>
          </a:p>
        </p:txBody>
      </p:sp>
      <p:sp>
        <p:nvSpPr>
          <p:cNvPr id="5" name="Footer Placeholder 4">
            <a:extLst>
              <a:ext uri="{FF2B5EF4-FFF2-40B4-BE49-F238E27FC236}">
                <a16:creationId xmlns:a16="http://schemas.microsoft.com/office/drawing/2014/main" id="{1D74FDC1-4CF6-41F4-BA2D-D527B92B031C}"/>
              </a:ext>
            </a:extLst>
          </p:cNvPr>
          <p:cNvSpPr>
            <a:spLocks noGrp="1"/>
          </p:cNvSpPr>
          <p:nvPr>
            <p:ph type="ftr" sz="quarter" idx="11"/>
          </p:nvPr>
        </p:nvSpPr>
        <p:spPr/>
        <p:txBody>
          <a:bodyPr/>
          <a:lstStyle/>
          <a:p>
            <a:r>
              <a:rPr lang="nn-NO"/>
              <a:t>AFAD-2023, 12-14 April, Melbourne, Australia</a:t>
            </a:r>
            <a:endParaRPr lang="en-US"/>
          </a:p>
        </p:txBody>
      </p:sp>
      <p:sp>
        <p:nvSpPr>
          <p:cNvPr id="6" name="Slide Number Placeholder 5">
            <a:extLst>
              <a:ext uri="{FF2B5EF4-FFF2-40B4-BE49-F238E27FC236}">
                <a16:creationId xmlns:a16="http://schemas.microsoft.com/office/drawing/2014/main" id="{73FF2BD1-7E7C-45D1-8D12-E1DE610C6800}"/>
              </a:ext>
            </a:extLst>
          </p:cNvPr>
          <p:cNvSpPr>
            <a:spLocks noGrp="1"/>
          </p:cNvSpPr>
          <p:nvPr>
            <p:ph type="sldNum" sz="quarter" idx="12"/>
          </p:nvPr>
        </p:nvSpPr>
        <p:spPr/>
        <p:txBody>
          <a:bodyPr/>
          <a:lstStyle/>
          <a:p>
            <a:fld id="{30ED889C-CDDF-4E7D-9B52-6B7037CE3D0B}" type="slidenum">
              <a:rPr lang="en-US" smtClean="0"/>
              <a:t>‹#›</a:t>
            </a:fld>
            <a:endParaRPr lang="en-US"/>
          </a:p>
        </p:txBody>
      </p:sp>
    </p:spTree>
    <p:extLst>
      <p:ext uri="{BB962C8B-B14F-4D97-AF65-F5344CB8AC3E}">
        <p14:creationId xmlns:p14="http://schemas.microsoft.com/office/powerpoint/2010/main" val="2803256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02406" indent="0">
              <a:buNone/>
              <a:defRPr sz="2000" b="1"/>
            </a:lvl2pPr>
            <a:lvl3pPr marL="804833" indent="0">
              <a:buNone/>
              <a:defRPr sz="1800" b="1"/>
            </a:lvl3pPr>
            <a:lvl4pPr marL="1207259" indent="0">
              <a:buNone/>
              <a:defRPr sz="1600" b="1"/>
            </a:lvl4pPr>
            <a:lvl5pPr marL="1609664" indent="0">
              <a:buNone/>
              <a:defRPr sz="1600" b="1"/>
            </a:lvl5pPr>
            <a:lvl6pPr marL="2012102" indent="0">
              <a:buNone/>
              <a:defRPr sz="1600" b="1"/>
            </a:lvl6pPr>
            <a:lvl7pPr marL="2414507" indent="0">
              <a:buNone/>
              <a:defRPr sz="1600" b="1"/>
            </a:lvl7pPr>
            <a:lvl8pPr marL="2816929" indent="0">
              <a:buNone/>
              <a:defRPr sz="1600" b="1"/>
            </a:lvl8pPr>
            <a:lvl9pPr marL="3219354"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4612" y="1535113"/>
            <a:ext cx="5389033" cy="639762"/>
          </a:xfrm>
        </p:spPr>
        <p:txBody>
          <a:bodyPr anchor="b"/>
          <a:lstStyle>
            <a:lvl1pPr marL="0" indent="0">
              <a:buNone/>
              <a:defRPr sz="2400" b="1"/>
            </a:lvl1pPr>
            <a:lvl2pPr marL="402406" indent="0">
              <a:buNone/>
              <a:defRPr sz="2000" b="1"/>
            </a:lvl2pPr>
            <a:lvl3pPr marL="804833" indent="0">
              <a:buNone/>
              <a:defRPr sz="1800" b="1"/>
            </a:lvl3pPr>
            <a:lvl4pPr marL="1207259" indent="0">
              <a:buNone/>
              <a:defRPr sz="1600" b="1"/>
            </a:lvl4pPr>
            <a:lvl5pPr marL="1609664" indent="0">
              <a:buNone/>
              <a:defRPr sz="1600" b="1"/>
            </a:lvl5pPr>
            <a:lvl6pPr marL="2012102" indent="0">
              <a:buNone/>
              <a:defRPr sz="1600" b="1"/>
            </a:lvl6pPr>
            <a:lvl7pPr marL="2414507" indent="0">
              <a:buNone/>
              <a:defRPr sz="1600" b="1"/>
            </a:lvl7pPr>
            <a:lvl8pPr marL="2816929" indent="0">
              <a:buNone/>
              <a:defRPr sz="1600" b="1"/>
            </a:lvl8pPr>
            <a:lvl9pPr marL="321935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461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p:cNvSpPr>
            <a:spLocks noGrp="1" noChangeArrowheads="1"/>
          </p:cNvSpPr>
          <p:nvPr>
            <p:ph type="dt" sz="half" idx="10"/>
          </p:nvPr>
        </p:nvSpPr>
        <p:spPr>
          <a:ln/>
        </p:spPr>
        <p:txBody>
          <a:bodyPr/>
          <a:lstStyle>
            <a:lvl1pPr>
              <a:defRPr/>
            </a:lvl1pPr>
          </a:lstStyle>
          <a:p>
            <a:pPr>
              <a:defRPr/>
            </a:pPr>
            <a:fld id="{513C2D75-DD47-4E0A-A31B-E02833D96820}" type="datetime1">
              <a:rPr lang="en-US" smtClean="0">
                <a:solidFill>
                  <a:srgbClr val="000000"/>
                </a:solidFill>
              </a:rPr>
              <a:t>4/12/2023</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4CF0C71-8A14-4C9D-907E-BF837B130E4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53426038"/>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C1CD5-C5F0-444F-A336-62D1DCE3F1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3B4CB0-71D6-4781-817E-AFD3B9DA565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A7D435-4EDC-468B-BBDB-3D5B15CE2A35}"/>
              </a:ext>
            </a:extLst>
          </p:cNvPr>
          <p:cNvSpPr>
            <a:spLocks noGrp="1"/>
          </p:cNvSpPr>
          <p:nvPr>
            <p:ph type="dt" sz="half" idx="10"/>
          </p:nvPr>
        </p:nvSpPr>
        <p:spPr/>
        <p:txBody>
          <a:bodyPr/>
          <a:lstStyle/>
          <a:p>
            <a:fld id="{B8DE175E-7DDB-465D-BD8D-C5282D031A36}" type="datetime1">
              <a:rPr lang="en-US" smtClean="0"/>
              <a:t>4/12/2023</a:t>
            </a:fld>
            <a:endParaRPr lang="en-US"/>
          </a:p>
        </p:txBody>
      </p:sp>
      <p:sp>
        <p:nvSpPr>
          <p:cNvPr id="5" name="Footer Placeholder 4">
            <a:extLst>
              <a:ext uri="{FF2B5EF4-FFF2-40B4-BE49-F238E27FC236}">
                <a16:creationId xmlns:a16="http://schemas.microsoft.com/office/drawing/2014/main" id="{D8C49AFC-FAD5-4DE6-80BC-BF5CC7C4213C}"/>
              </a:ext>
            </a:extLst>
          </p:cNvPr>
          <p:cNvSpPr>
            <a:spLocks noGrp="1"/>
          </p:cNvSpPr>
          <p:nvPr>
            <p:ph type="ftr" sz="quarter" idx="11"/>
          </p:nvPr>
        </p:nvSpPr>
        <p:spPr/>
        <p:txBody>
          <a:bodyPr/>
          <a:lstStyle/>
          <a:p>
            <a:r>
              <a:rPr lang="nn-NO"/>
              <a:t>AFAD-2023, 12-14 April, Melbourne, Australia</a:t>
            </a:r>
            <a:endParaRPr lang="en-US"/>
          </a:p>
        </p:txBody>
      </p:sp>
      <p:sp>
        <p:nvSpPr>
          <p:cNvPr id="6" name="Slide Number Placeholder 5">
            <a:extLst>
              <a:ext uri="{FF2B5EF4-FFF2-40B4-BE49-F238E27FC236}">
                <a16:creationId xmlns:a16="http://schemas.microsoft.com/office/drawing/2014/main" id="{A7E2F361-7D34-404C-BB12-90D5CF96A41B}"/>
              </a:ext>
            </a:extLst>
          </p:cNvPr>
          <p:cNvSpPr>
            <a:spLocks noGrp="1"/>
          </p:cNvSpPr>
          <p:nvPr>
            <p:ph type="sldNum" sz="quarter" idx="12"/>
          </p:nvPr>
        </p:nvSpPr>
        <p:spPr/>
        <p:txBody>
          <a:bodyPr/>
          <a:lstStyle/>
          <a:p>
            <a:fld id="{30ED889C-CDDF-4E7D-9B52-6B7037CE3D0B}" type="slidenum">
              <a:rPr lang="en-US" smtClean="0"/>
              <a:t>‹#›</a:t>
            </a:fld>
            <a:endParaRPr lang="en-US"/>
          </a:p>
        </p:txBody>
      </p:sp>
    </p:spTree>
    <p:extLst>
      <p:ext uri="{BB962C8B-B14F-4D97-AF65-F5344CB8AC3E}">
        <p14:creationId xmlns:p14="http://schemas.microsoft.com/office/powerpoint/2010/main" val="38528489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55BEE-3492-4AA2-98A1-AD5CE8EAD4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4F56D48-B156-41BC-82DF-926E957BC4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563931-DD19-449E-9DA1-EE876F2B562C}"/>
              </a:ext>
            </a:extLst>
          </p:cNvPr>
          <p:cNvSpPr>
            <a:spLocks noGrp="1"/>
          </p:cNvSpPr>
          <p:nvPr>
            <p:ph type="dt" sz="half" idx="10"/>
          </p:nvPr>
        </p:nvSpPr>
        <p:spPr/>
        <p:txBody>
          <a:bodyPr/>
          <a:lstStyle/>
          <a:p>
            <a:fld id="{E413374C-6798-490F-AE27-90B1581F51C2}" type="datetime1">
              <a:rPr lang="en-US" smtClean="0"/>
              <a:t>4/12/2023</a:t>
            </a:fld>
            <a:endParaRPr lang="en-US"/>
          </a:p>
        </p:txBody>
      </p:sp>
      <p:sp>
        <p:nvSpPr>
          <p:cNvPr id="5" name="Footer Placeholder 4">
            <a:extLst>
              <a:ext uri="{FF2B5EF4-FFF2-40B4-BE49-F238E27FC236}">
                <a16:creationId xmlns:a16="http://schemas.microsoft.com/office/drawing/2014/main" id="{28CBFCE0-8DE3-420A-9A74-25F253BA7C39}"/>
              </a:ext>
            </a:extLst>
          </p:cNvPr>
          <p:cNvSpPr>
            <a:spLocks noGrp="1"/>
          </p:cNvSpPr>
          <p:nvPr>
            <p:ph type="ftr" sz="quarter" idx="11"/>
          </p:nvPr>
        </p:nvSpPr>
        <p:spPr/>
        <p:txBody>
          <a:bodyPr/>
          <a:lstStyle/>
          <a:p>
            <a:r>
              <a:rPr lang="nn-NO"/>
              <a:t>AFAD-2023, 12-14 April, Melbourne, Australia</a:t>
            </a:r>
            <a:endParaRPr lang="en-US"/>
          </a:p>
        </p:txBody>
      </p:sp>
      <p:sp>
        <p:nvSpPr>
          <p:cNvPr id="6" name="Slide Number Placeholder 5">
            <a:extLst>
              <a:ext uri="{FF2B5EF4-FFF2-40B4-BE49-F238E27FC236}">
                <a16:creationId xmlns:a16="http://schemas.microsoft.com/office/drawing/2014/main" id="{2864CCF8-9D80-4CCA-A6D8-CDE01D1A179C}"/>
              </a:ext>
            </a:extLst>
          </p:cNvPr>
          <p:cNvSpPr>
            <a:spLocks noGrp="1"/>
          </p:cNvSpPr>
          <p:nvPr>
            <p:ph type="sldNum" sz="quarter" idx="12"/>
          </p:nvPr>
        </p:nvSpPr>
        <p:spPr/>
        <p:txBody>
          <a:bodyPr/>
          <a:lstStyle/>
          <a:p>
            <a:fld id="{30ED889C-CDDF-4E7D-9B52-6B7037CE3D0B}" type="slidenum">
              <a:rPr lang="en-US" smtClean="0"/>
              <a:t>‹#›</a:t>
            </a:fld>
            <a:endParaRPr lang="en-US"/>
          </a:p>
        </p:txBody>
      </p:sp>
    </p:spTree>
    <p:extLst>
      <p:ext uri="{BB962C8B-B14F-4D97-AF65-F5344CB8AC3E}">
        <p14:creationId xmlns:p14="http://schemas.microsoft.com/office/powerpoint/2010/main" val="32160793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F4E6-D62B-403E-AF8B-990C6B1ADF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BF27D8-7C92-4636-A67F-C8680C9B3FD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FCCC85-7BA7-47B1-B230-A13C45368A8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321961-F8DF-4BFD-BA93-E023AD0D02DD}"/>
              </a:ext>
            </a:extLst>
          </p:cNvPr>
          <p:cNvSpPr>
            <a:spLocks noGrp="1"/>
          </p:cNvSpPr>
          <p:nvPr>
            <p:ph type="dt" sz="half" idx="10"/>
          </p:nvPr>
        </p:nvSpPr>
        <p:spPr/>
        <p:txBody>
          <a:bodyPr/>
          <a:lstStyle/>
          <a:p>
            <a:fld id="{516122EF-EFD1-487F-A88D-48381AF2D60D}" type="datetime1">
              <a:rPr lang="en-US" smtClean="0"/>
              <a:t>4/12/2023</a:t>
            </a:fld>
            <a:endParaRPr lang="en-US"/>
          </a:p>
        </p:txBody>
      </p:sp>
      <p:sp>
        <p:nvSpPr>
          <p:cNvPr id="6" name="Footer Placeholder 5">
            <a:extLst>
              <a:ext uri="{FF2B5EF4-FFF2-40B4-BE49-F238E27FC236}">
                <a16:creationId xmlns:a16="http://schemas.microsoft.com/office/drawing/2014/main" id="{1A603F96-8096-4B8C-8F4D-954782BD7EAC}"/>
              </a:ext>
            </a:extLst>
          </p:cNvPr>
          <p:cNvSpPr>
            <a:spLocks noGrp="1"/>
          </p:cNvSpPr>
          <p:nvPr>
            <p:ph type="ftr" sz="quarter" idx="11"/>
          </p:nvPr>
        </p:nvSpPr>
        <p:spPr/>
        <p:txBody>
          <a:bodyPr/>
          <a:lstStyle/>
          <a:p>
            <a:r>
              <a:rPr lang="nn-NO"/>
              <a:t>AFAD-2023, 12-14 April, Melbourne, Australia</a:t>
            </a:r>
            <a:endParaRPr lang="en-US"/>
          </a:p>
        </p:txBody>
      </p:sp>
      <p:sp>
        <p:nvSpPr>
          <p:cNvPr id="7" name="Slide Number Placeholder 6">
            <a:extLst>
              <a:ext uri="{FF2B5EF4-FFF2-40B4-BE49-F238E27FC236}">
                <a16:creationId xmlns:a16="http://schemas.microsoft.com/office/drawing/2014/main" id="{BCA4DF16-D033-4D85-8A74-0A52F8B5C582}"/>
              </a:ext>
            </a:extLst>
          </p:cNvPr>
          <p:cNvSpPr>
            <a:spLocks noGrp="1"/>
          </p:cNvSpPr>
          <p:nvPr>
            <p:ph type="sldNum" sz="quarter" idx="12"/>
          </p:nvPr>
        </p:nvSpPr>
        <p:spPr/>
        <p:txBody>
          <a:bodyPr/>
          <a:lstStyle/>
          <a:p>
            <a:fld id="{30ED889C-CDDF-4E7D-9B52-6B7037CE3D0B}" type="slidenum">
              <a:rPr lang="en-US" smtClean="0"/>
              <a:t>‹#›</a:t>
            </a:fld>
            <a:endParaRPr lang="en-US"/>
          </a:p>
        </p:txBody>
      </p:sp>
    </p:spTree>
    <p:extLst>
      <p:ext uri="{BB962C8B-B14F-4D97-AF65-F5344CB8AC3E}">
        <p14:creationId xmlns:p14="http://schemas.microsoft.com/office/powerpoint/2010/main" val="14034494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A07B4-CE6D-4151-8E55-F1054C29A63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04EBF8-0870-4070-B7A4-83E239D110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564F539-33E0-4629-B781-6A7F37A7496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B081F8E-BB66-4BCD-9051-A13F0723B3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FCC0B91-8FA3-42B9-8E73-890F2F04B88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C121057-BC6F-43B2-9ED1-9FE51ADF319E}"/>
              </a:ext>
            </a:extLst>
          </p:cNvPr>
          <p:cNvSpPr>
            <a:spLocks noGrp="1"/>
          </p:cNvSpPr>
          <p:nvPr>
            <p:ph type="dt" sz="half" idx="10"/>
          </p:nvPr>
        </p:nvSpPr>
        <p:spPr/>
        <p:txBody>
          <a:bodyPr/>
          <a:lstStyle/>
          <a:p>
            <a:fld id="{59C07058-C9A6-43EA-A5A9-AF7574B0D865}" type="datetime1">
              <a:rPr lang="en-US" smtClean="0"/>
              <a:t>4/12/2023</a:t>
            </a:fld>
            <a:endParaRPr lang="en-US"/>
          </a:p>
        </p:txBody>
      </p:sp>
      <p:sp>
        <p:nvSpPr>
          <p:cNvPr id="8" name="Footer Placeholder 7">
            <a:extLst>
              <a:ext uri="{FF2B5EF4-FFF2-40B4-BE49-F238E27FC236}">
                <a16:creationId xmlns:a16="http://schemas.microsoft.com/office/drawing/2014/main" id="{7CD62A36-A485-44C7-A200-8449C7E9C674}"/>
              </a:ext>
            </a:extLst>
          </p:cNvPr>
          <p:cNvSpPr>
            <a:spLocks noGrp="1"/>
          </p:cNvSpPr>
          <p:nvPr>
            <p:ph type="ftr" sz="quarter" idx="11"/>
          </p:nvPr>
        </p:nvSpPr>
        <p:spPr/>
        <p:txBody>
          <a:bodyPr/>
          <a:lstStyle/>
          <a:p>
            <a:r>
              <a:rPr lang="nn-NO"/>
              <a:t>AFAD-2023, 12-14 April, Melbourne, Australia</a:t>
            </a:r>
            <a:endParaRPr lang="en-US"/>
          </a:p>
        </p:txBody>
      </p:sp>
      <p:sp>
        <p:nvSpPr>
          <p:cNvPr id="9" name="Slide Number Placeholder 8">
            <a:extLst>
              <a:ext uri="{FF2B5EF4-FFF2-40B4-BE49-F238E27FC236}">
                <a16:creationId xmlns:a16="http://schemas.microsoft.com/office/drawing/2014/main" id="{A2D15138-5F7B-4301-94AF-8E7FF241830C}"/>
              </a:ext>
            </a:extLst>
          </p:cNvPr>
          <p:cNvSpPr>
            <a:spLocks noGrp="1"/>
          </p:cNvSpPr>
          <p:nvPr>
            <p:ph type="sldNum" sz="quarter" idx="12"/>
          </p:nvPr>
        </p:nvSpPr>
        <p:spPr/>
        <p:txBody>
          <a:bodyPr/>
          <a:lstStyle/>
          <a:p>
            <a:fld id="{30ED889C-CDDF-4E7D-9B52-6B7037CE3D0B}" type="slidenum">
              <a:rPr lang="en-US" smtClean="0"/>
              <a:t>‹#›</a:t>
            </a:fld>
            <a:endParaRPr lang="en-US"/>
          </a:p>
        </p:txBody>
      </p:sp>
    </p:spTree>
    <p:extLst>
      <p:ext uri="{BB962C8B-B14F-4D97-AF65-F5344CB8AC3E}">
        <p14:creationId xmlns:p14="http://schemas.microsoft.com/office/powerpoint/2010/main" val="1037761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D9EB8-B785-4A3D-B2DC-70F36F76BDA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BFAA04B-488F-4457-9304-B1269F6C79CF}"/>
              </a:ext>
            </a:extLst>
          </p:cNvPr>
          <p:cNvSpPr>
            <a:spLocks noGrp="1"/>
          </p:cNvSpPr>
          <p:nvPr>
            <p:ph type="dt" sz="half" idx="10"/>
          </p:nvPr>
        </p:nvSpPr>
        <p:spPr/>
        <p:txBody>
          <a:bodyPr/>
          <a:lstStyle/>
          <a:p>
            <a:fld id="{7ED22B59-2FE7-4438-972C-C38204DC3623}" type="datetime1">
              <a:rPr lang="en-US" smtClean="0"/>
              <a:t>4/12/2023</a:t>
            </a:fld>
            <a:endParaRPr lang="en-US"/>
          </a:p>
        </p:txBody>
      </p:sp>
      <p:sp>
        <p:nvSpPr>
          <p:cNvPr id="4" name="Footer Placeholder 3">
            <a:extLst>
              <a:ext uri="{FF2B5EF4-FFF2-40B4-BE49-F238E27FC236}">
                <a16:creationId xmlns:a16="http://schemas.microsoft.com/office/drawing/2014/main" id="{56130306-E47D-416B-8CDC-073CA4ADD7CF}"/>
              </a:ext>
            </a:extLst>
          </p:cNvPr>
          <p:cNvSpPr>
            <a:spLocks noGrp="1"/>
          </p:cNvSpPr>
          <p:nvPr>
            <p:ph type="ftr" sz="quarter" idx="11"/>
          </p:nvPr>
        </p:nvSpPr>
        <p:spPr/>
        <p:txBody>
          <a:bodyPr/>
          <a:lstStyle/>
          <a:p>
            <a:r>
              <a:rPr lang="nn-NO"/>
              <a:t>AFAD-2023, 12-14 April, Melbourne, Australia</a:t>
            </a:r>
            <a:endParaRPr lang="en-US"/>
          </a:p>
        </p:txBody>
      </p:sp>
      <p:sp>
        <p:nvSpPr>
          <p:cNvPr id="5" name="Slide Number Placeholder 4">
            <a:extLst>
              <a:ext uri="{FF2B5EF4-FFF2-40B4-BE49-F238E27FC236}">
                <a16:creationId xmlns:a16="http://schemas.microsoft.com/office/drawing/2014/main" id="{CB225DA9-8ACB-4F12-80A5-28EA63823A7A}"/>
              </a:ext>
            </a:extLst>
          </p:cNvPr>
          <p:cNvSpPr>
            <a:spLocks noGrp="1"/>
          </p:cNvSpPr>
          <p:nvPr>
            <p:ph type="sldNum" sz="quarter" idx="12"/>
          </p:nvPr>
        </p:nvSpPr>
        <p:spPr/>
        <p:txBody>
          <a:bodyPr/>
          <a:lstStyle/>
          <a:p>
            <a:fld id="{30ED889C-CDDF-4E7D-9B52-6B7037CE3D0B}" type="slidenum">
              <a:rPr lang="en-US" smtClean="0"/>
              <a:t>‹#›</a:t>
            </a:fld>
            <a:endParaRPr lang="en-US"/>
          </a:p>
        </p:txBody>
      </p:sp>
    </p:spTree>
    <p:extLst>
      <p:ext uri="{BB962C8B-B14F-4D97-AF65-F5344CB8AC3E}">
        <p14:creationId xmlns:p14="http://schemas.microsoft.com/office/powerpoint/2010/main" val="23305268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6EAE2E-8FBF-43E7-B376-E7E1810E10F9}"/>
              </a:ext>
            </a:extLst>
          </p:cNvPr>
          <p:cNvSpPr>
            <a:spLocks noGrp="1"/>
          </p:cNvSpPr>
          <p:nvPr>
            <p:ph type="dt" sz="half" idx="10"/>
          </p:nvPr>
        </p:nvSpPr>
        <p:spPr/>
        <p:txBody>
          <a:bodyPr/>
          <a:lstStyle/>
          <a:p>
            <a:fld id="{38521A82-EF5B-4E61-B2D1-878EFD87BE5E}" type="datetime1">
              <a:rPr lang="en-US" smtClean="0"/>
              <a:t>4/12/2023</a:t>
            </a:fld>
            <a:endParaRPr lang="en-US"/>
          </a:p>
        </p:txBody>
      </p:sp>
      <p:sp>
        <p:nvSpPr>
          <p:cNvPr id="3" name="Footer Placeholder 2">
            <a:extLst>
              <a:ext uri="{FF2B5EF4-FFF2-40B4-BE49-F238E27FC236}">
                <a16:creationId xmlns:a16="http://schemas.microsoft.com/office/drawing/2014/main" id="{F48ED3A4-E9FC-4778-9F01-B890B344F967}"/>
              </a:ext>
            </a:extLst>
          </p:cNvPr>
          <p:cNvSpPr>
            <a:spLocks noGrp="1"/>
          </p:cNvSpPr>
          <p:nvPr>
            <p:ph type="ftr" sz="quarter" idx="11"/>
          </p:nvPr>
        </p:nvSpPr>
        <p:spPr/>
        <p:txBody>
          <a:bodyPr/>
          <a:lstStyle/>
          <a:p>
            <a:r>
              <a:rPr lang="nn-NO"/>
              <a:t>AFAD-2023, 12-14 April, Melbourne, Australia</a:t>
            </a:r>
            <a:endParaRPr lang="en-US"/>
          </a:p>
        </p:txBody>
      </p:sp>
      <p:sp>
        <p:nvSpPr>
          <p:cNvPr id="4" name="Slide Number Placeholder 3">
            <a:extLst>
              <a:ext uri="{FF2B5EF4-FFF2-40B4-BE49-F238E27FC236}">
                <a16:creationId xmlns:a16="http://schemas.microsoft.com/office/drawing/2014/main" id="{3B102FDA-03CD-44D1-AFBA-947E04F8A9C0}"/>
              </a:ext>
            </a:extLst>
          </p:cNvPr>
          <p:cNvSpPr>
            <a:spLocks noGrp="1"/>
          </p:cNvSpPr>
          <p:nvPr>
            <p:ph type="sldNum" sz="quarter" idx="12"/>
          </p:nvPr>
        </p:nvSpPr>
        <p:spPr/>
        <p:txBody>
          <a:bodyPr/>
          <a:lstStyle/>
          <a:p>
            <a:fld id="{30ED889C-CDDF-4E7D-9B52-6B7037CE3D0B}" type="slidenum">
              <a:rPr lang="en-US" smtClean="0"/>
              <a:t>‹#›</a:t>
            </a:fld>
            <a:endParaRPr lang="en-US"/>
          </a:p>
        </p:txBody>
      </p:sp>
    </p:spTree>
    <p:extLst>
      <p:ext uri="{BB962C8B-B14F-4D97-AF65-F5344CB8AC3E}">
        <p14:creationId xmlns:p14="http://schemas.microsoft.com/office/powerpoint/2010/main" val="395878508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FECD7-0225-471E-9515-D430BB7412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AB32FA3-F4D2-441F-BFE3-9227B98C01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A6443F-A4F4-4E03-9AEA-66D6E1FA44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18C3B84-B451-4E09-92E3-020A541BE287}"/>
              </a:ext>
            </a:extLst>
          </p:cNvPr>
          <p:cNvSpPr>
            <a:spLocks noGrp="1"/>
          </p:cNvSpPr>
          <p:nvPr>
            <p:ph type="dt" sz="half" idx="10"/>
          </p:nvPr>
        </p:nvSpPr>
        <p:spPr/>
        <p:txBody>
          <a:bodyPr/>
          <a:lstStyle/>
          <a:p>
            <a:fld id="{847FCFA7-1B06-4FA5-B9B7-5844CB32E072}" type="datetime1">
              <a:rPr lang="en-US" smtClean="0"/>
              <a:t>4/12/2023</a:t>
            </a:fld>
            <a:endParaRPr lang="en-US"/>
          </a:p>
        </p:txBody>
      </p:sp>
      <p:sp>
        <p:nvSpPr>
          <p:cNvPr id="6" name="Footer Placeholder 5">
            <a:extLst>
              <a:ext uri="{FF2B5EF4-FFF2-40B4-BE49-F238E27FC236}">
                <a16:creationId xmlns:a16="http://schemas.microsoft.com/office/drawing/2014/main" id="{1940D55C-904D-4093-BF14-862379E351FC}"/>
              </a:ext>
            </a:extLst>
          </p:cNvPr>
          <p:cNvSpPr>
            <a:spLocks noGrp="1"/>
          </p:cNvSpPr>
          <p:nvPr>
            <p:ph type="ftr" sz="quarter" idx="11"/>
          </p:nvPr>
        </p:nvSpPr>
        <p:spPr/>
        <p:txBody>
          <a:bodyPr/>
          <a:lstStyle/>
          <a:p>
            <a:r>
              <a:rPr lang="nn-NO"/>
              <a:t>AFAD-2023, 12-14 April, Melbourne, Australia</a:t>
            </a:r>
            <a:endParaRPr lang="en-US"/>
          </a:p>
        </p:txBody>
      </p:sp>
      <p:sp>
        <p:nvSpPr>
          <p:cNvPr id="7" name="Slide Number Placeholder 6">
            <a:extLst>
              <a:ext uri="{FF2B5EF4-FFF2-40B4-BE49-F238E27FC236}">
                <a16:creationId xmlns:a16="http://schemas.microsoft.com/office/drawing/2014/main" id="{1F1278C8-0378-4838-B08B-BFBB2457D8B1}"/>
              </a:ext>
            </a:extLst>
          </p:cNvPr>
          <p:cNvSpPr>
            <a:spLocks noGrp="1"/>
          </p:cNvSpPr>
          <p:nvPr>
            <p:ph type="sldNum" sz="quarter" idx="12"/>
          </p:nvPr>
        </p:nvSpPr>
        <p:spPr/>
        <p:txBody>
          <a:bodyPr/>
          <a:lstStyle/>
          <a:p>
            <a:fld id="{30ED889C-CDDF-4E7D-9B52-6B7037CE3D0B}" type="slidenum">
              <a:rPr lang="en-US" smtClean="0"/>
              <a:t>‹#›</a:t>
            </a:fld>
            <a:endParaRPr lang="en-US"/>
          </a:p>
        </p:txBody>
      </p:sp>
    </p:spTree>
    <p:extLst>
      <p:ext uri="{BB962C8B-B14F-4D97-AF65-F5344CB8AC3E}">
        <p14:creationId xmlns:p14="http://schemas.microsoft.com/office/powerpoint/2010/main" val="14353911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08EBA-03BF-4E85-A183-FC093B3CA3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4150F96-4C15-47FD-A4C5-212F926FD3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624D4D3-F4A9-41CA-858F-8EB0C6AD3A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9F4C140-B995-4016-BDCC-DAAE5B5FB3DA}"/>
              </a:ext>
            </a:extLst>
          </p:cNvPr>
          <p:cNvSpPr>
            <a:spLocks noGrp="1"/>
          </p:cNvSpPr>
          <p:nvPr>
            <p:ph type="dt" sz="half" idx="10"/>
          </p:nvPr>
        </p:nvSpPr>
        <p:spPr/>
        <p:txBody>
          <a:bodyPr/>
          <a:lstStyle/>
          <a:p>
            <a:fld id="{A3A26F96-055B-4ECA-9C90-C35543AED3D7}" type="datetime1">
              <a:rPr lang="en-US" smtClean="0"/>
              <a:t>4/12/2023</a:t>
            </a:fld>
            <a:endParaRPr lang="en-US"/>
          </a:p>
        </p:txBody>
      </p:sp>
      <p:sp>
        <p:nvSpPr>
          <p:cNvPr id="6" name="Footer Placeholder 5">
            <a:extLst>
              <a:ext uri="{FF2B5EF4-FFF2-40B4-BE49-F238E27FC236}">
                <a16:creationId xmlns:a16="http://schemas.microsoft.com/office/drawing/2014/main" id="{B45CEA0B-7072-438F-AF78-3085317746AF}"/>
              </a:ext>
            </a:extLst>
          </p:cNvPr>
          <p:cNvSpPr>
            <a:spLocks noGrp="1"/>
          </p:cNvSpPr>
          <p:nvPr>
            <p:ph type="ftr" sz="quarter" idx="11"/>
          </p:nvPr>
        </p:nvSpPr>
        <p:spPr/>
        <p:txBody>
          <a:bodyPr/>
          <a:lstStyle/>
          <a:p>
            <a:r>
              <a:rPr lang="nn-NO"/>
              <a:t>AFAD-2023, 12-14 April, Melbourne, Australia</a:t>
            </a:r>
            <a:endParaRPr lang="en-US"/>
          </a:p>
        </p:txBody>
      </p:sp>
      <p:sp>
        <p:nvSpPr>
          <p:cNvPr id="7" name="Slide Number Placeholder 6">
            <a:extLst>
              <a:ext uri="{FF2B5EF4-FFF2-40B4-BE49-F238E27FC236}">
                <a16:creationId xmlns:a16="http://schemas.microsoft.com/office/drawing/2014/main" id="{B006568B-AB89-4A81-883F-5319D7E374E6}"/>
              </a:ext>
            </a:extLst>
          </p:cNvPr>
          <p:cNvSpPr>
            <a:spLocks noGrp="1"/>
          </p:cNvSpPr>
          <p:nvPr>
            <p:ph type="sldNum" sz="quarter" idx="12"/>
          </p:nvPr>
        </p:nvSpPr>
        <p:spPr/>
        <p:txBody>
          <a:bodyPr/>
          <a:lstStyle/>
          <a:p>
            <a:fld id="{30ED889C-CDDF-4E7D-9B52-6B7037CE3D0B}" type="slidenum">
              <a:rPr lang="en-US" smtClean="0"/>
              <a:t>‹#›</a:t>
            </a:fld>
            <a:endParaRPr lang="en-US"/>
          </a:p>
        </p:txBody>
      </p:sp>
    </p:spTree>
    <p:extLst>
      <p:ext uri="{BB962C8B-B14F-4D97-AF65-F5344CB8AC3E}">
        <p14:creationId xmlns:p14="http://schemas.microsoft.com/office/powerpoint/2010/main" val="25282468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B7889-5632-4D4A-950E-4045EA324F4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8501F11-C16E-43B7-B4A0-795E2E965E1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25FA6D-7CFF-49B6-BE30-0DF44386E5DD}"/>
              </a:ext>
            </a:extLst>
          </p:cNvPr>
          <p:cNvSpPr>
            <a:spLocks noGrp="1"/>
          </p:cNvSpPr>
          <p:nvPr>
            <p:ph type="dt" sz="half" idx="10"/>
          </p:nvPr>
        </p:nvSpPr>
        <p:spPr/>
        <p:txBody>
          <a:bodyPr/>
          <a:lstStyle/>
          <a:p>
            <a:fld id="{AB858B2B-5D4B-4BD2-9A82-8AB4A120A817}" type="datetime1">
              <a:rPr lang="en-US" smtClean="0"/>
              <a:t>4/12/2023</a:t>
            </a:fld>
            <a:endParaRPr lang="en-US"/>
          </a:p>
        </p:txBody>
      </p:sp>
      <p:sp>
        <p:nvSpPr>
          <p:cNvPr id="5" name="Footer Placeholder 4">
            <a:extLst>
              <a:ext uri="{FF2B5EF4-FFF2-40B4-BE49-F238E27FC236}">
                <a16:creationId xmlns:a16="http://schemas.microsoft.com/office/drawing/2014/main" id="{1B0A61DE-B788-4155-A6BB-AD87AD6F4DF1}"/>
              </a:ext>
            </a:extLst>
          </p:cNvPr>
          <p:cNvSpPr>
            <a:spLocks noGrp="1"/>
          </p:cNvSpPr>
          <p:nvPr>
            <p:ph type="ftr" sz="quarter" idx="11"/>
          </p:nvPr>
        </p:nvSpPr>
        <p:spPr/>
        <p:txBody>
          <a:bodyPr/>
          <a:lstStyle/>
          <a:p>
            <a:r>
              <a:rPr lang="nn-NO"/>
              <a:t>AFAD-2023, 12-14 April, Melbourne, Australia</a:t>
            </a:r>
            <a:endParaRPr lang="en-US"/>
          </a:p>
        </p:txBody>
      </p:sp>
      <p:sp>
        <p:nvSpPr>
          <p:cNvPr id="6" name="Slide Number Placeholder 5">
            <a:extLst>
              <a:ext uri="{FF2B5EF4-FFF2-40B4-BE49-F238E27FC236}">
                <a16:creationId xmlns:a16="http://schemas.microsoft.com/office/drawing/2014/main" id="{9D5EDB8A-35FE-4AB6-8FBD-EB0E53D17DD9}"/>
              </a:ext>
            </a:extLst>
          </p:cNvPr>
          <p:cNvSpPr>
            <a:spLocks noGrp="1"/>
          </p:cNvSpPr>
          <p:nvPr>
            <p:ph type="sldNum" sz="quarter" idx="12"/>
          </p:nvPr>
        </p:nvSpPr>
        <p:spPr/>
        <p:txBody>
          <a:bodyPr/>
          <a:lstStyle/>
          <a:p>
            <a:fld id="{30ED889C-CDDF-4E7D-9B52-6B7037CE3D0B}" type="slidenum">
              <a:rPr lang="en-US" smtClean="0"/>
              <a:t>‹#›</a:t>
            </a:fld>
            <a:endParaRPr lang="en-US"/>
          </a:p>
        </p:txBody>
      </p:sp>
    </p:spTree>
    <p:extLst>
      <p:ext uri="{BB962C8B-B14F-4D97-AF65-F5344CB8AC3E}">
        <p14:creationId xmlns:p14="http://schemas.microsoft.com/office/powerpoint/2010/main" val="68384405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1EDC8C-FF9D-4C09-B36E-31B741FFB5D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BFD433-1AB9-4CC7-A1A9-960AEE0F4F8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5CD6F8-E2F9-4A5B-A790-775B0A02154C}"/>
              </a:ext>
            </a:extLst>
          </p:cNvPr>
          <p:cNvSpPr>
            <a:spLocks noGrp="1"/>
          </p:cNvSpPr>
          <p:nvPr>
            <p:ph type="dt" sz="half" idx="10"/>
          </p:nvPr>
        </p:nvSpPr>
        <p:spPr/>
        <p:txBody>
          <a:bodyPr/>
          <a:lstStyle/>
          <a:p>
            <a:fld id="{C55F8D56-5E96-49B7-AE11-786ABFEFA824}" type="datetime1">
              <a:rPr lang="en-US" smtClean="0"/>
              <a:t>4/12/2023</a:t>
            </a:fld>
            <a:endParaRPr lang="en-US"/>
          </a:p>
        </p:txBody>
      </p:sp>
      <p:sp>
        <p:nvSpPr>
          <p:cNvPr id="5" name="Footer Placeholder 4">
            <a:extLst>
              <a:ext uri="{FF2B5EF4-FFF2-40B4-BE49-F238E27FC236}">
                <a16:creationId xmlns:a16="http://schemas.microsoft.com/office/drawing/2014/main" id="{868EF9DF-7543-4083-97F0-96696B738220}"/>
              </a:ext>
            </a:extLst>
          </p:cNvPr>
          <p:cNvSpPr>
            <a:spLocks noGrp="1"/>
          </p:cNvSpPr>
          <p:nvPr>
            <p:ph type="ftr" sz="quarter" idx="11"/>
          </p:nvPr>
        </p:nvSpPr>
        <p:spPr/>
        <p:txBody>
          <a:bodyPr/>
          <a:lstStyle/>
          <a:p>
            <a:r>
              <a:rPr lang="nn-NO"/>
              <a:t>AFAD-2023, 12-14 April, Melbourne, Australia</a:t>
            </a:r>
            <a:endParaRPr lang="en-US"/>
          </a:p>
        </p:txBody>
      </p:sp>
      <p:sp>
        <p:nvSpPr>
          <p:cNvPr id="6" name="Slide Number Placeholder 5">
            <a:extLst>
              <a:ext uri="{FF2B5EF4-FFF2-40B4-BE49-F238E27FC236}">
                <a16:creationId xmlns:a16="http://schemas.microsoft.com/office/drawing/2014/main" id="{FC92D177-F06D-47C3-ABF1-1691594E5EB3}"/>
              </a:ext>
            </a:extLst>
          </p:cNvPr>
          <p:cNvSpPr>
            <a:spLocks noGrp="1"/>
          </p:cNvSpPr>
          <p:nvPr>
            <p:ph type="sldNum" sz="quarter" idx="12"/>
          </p:nvPr>
        </p:nvSpPr>
        <p:spPr/>
        <p:txBody>
          <a:bodyPr/>
          <a:lstStyle/>
          <a:p>
            <a:fld id="{30ED889C-CDDF-4E7D-9B52-6B7037CE3D0B}" type="slidenum">
              <a:rPr lang="en-US" smtClean="0"/>
              <a:t>‹#›</a:t>
            </a:fld>
            <a:endParaRPr lang="en-US"/>
          </a:p>
        </p:txBody>
      </p:sp>
    </p:spTree>
    <p:extLst>
      <p:ext uri="{BB962C8B-B14F-4D97-AF65-F5344CB8AC3E}">
        <p14:creationId xmlns:p14="http://schemas.microsoft.com/office/powerpoint/2010/main" val="2917478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4"/>
          <p:cNvSpPr>
            <a:spLocks noGrp="1" noChangeArrowheads="1"/>
          </p:cNvSpPr>
          <p:nvPr>
            <p:ph type="dt" sz="half" idx="10"/>
          </p:nvPr>
        </p:nvSpPr>
        <p:spPr>
          <a:ln/>
        </p:spPr>
        <p:txBody>
          <a:bodyPr/>
          <a:lstStyle>
            <a:lvl1pPr>
              <a:defRPr/>
            </a:lvl1pPr>
          </a:lstStyle>
          <a:p>
            <a:pPr>
              <a:defRPr/>
            </a:pPr>
            <a:fld id="{0C63DC48-DF5D-499D-BA43-F7BD5715407C}" type="datetime1">
              <a:rPr lang="en-US" smtClean="0">
                <a:solidFill>
                  <a:srgbClr val="000000"/>
                </a:solidFill>
              </a:rPr>
              <a:t>4/12/2023</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F3B70D2-001E-436D-BA37-4F903617C1E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00179292"/>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A93DC-15C2-42A3-ADA0-B98B53932A8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hi-IN"/>
          </a:p>
        </p:txBody>
      </p:sp>
      <p:sp>
        <p:nvSpPr>
          <p:cNvPr id="3" name="Subtitle 2">
            <a:extLst>
              <a:ext uri="{FF2B5EF4-FFF2-40B4-BE49-F238E27FC236}">
                <a16:creationId xmlns:a16="http://schemas.microsoft.com/office/drawing/2014/main" id="{8CB33C54-C77B-4F2F-9530-664971BB55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hi-IN"/>
          </a:p>
        </p:txBody>
      </p:sp>
      <p:sp>
        <p:nvSpPr>
          <p:cNvPr id="4" name="Date Placeholder 3">
            <a:extLst>
              <a:ext uri="{FF2B5EF4-FFF2-40B4-BE49-F238E27FC236}">
                <a16:creationId xmlns:a16="http://schemas.microsoft.com/office/drawing/2014/main" id="{B784638D-C4A6-402F-B40F-2CEA43468D68}"/>
              </a:ext>
            </a:extLst>
          </p:cNvPr>
          <p:cNvSpPr>
            <a:spLocks noGrp="1"/>
          </p:cNvSpPr>
          <p:nvPr>
            <p:ph type="dt" sz="half" idx="10"/>
          </p:nvPr>
        </p:nvSpPr>
        <p:spPr/>
        <p:txBody>
          <a:bodyPr/>
          <a:lstStyle/>
          <a:p>
            <a:fld id="{36C1E608-A151-404D-892A-E2883ED85D12}" type="datetime1">
              <a:rPr lang="en-US" smtClean="0"/>
              <a:t>4/12/2023</a:t>
            </a:fld>
            <a:endParaRPr lang="hi-IN"/>
          </a:p>
        </p:txBody>
      </p:sp>
      <p:sp>
        <p:nvSpPr>
          <p:cNvPr id="5" name="Footer Placeholder 4">
            <a:extLst>
              <a:ext uri="{FF2B5EF4-FFF2-40B4-BE49-F238E27FC236}">
                <a16:creationId xmlns:a16="http://schemas.microsoft.com/office/drawing/2014/main" id="{69A0ABF7-ED83-4E2F-8F43-F949979EB71E}"/>
              </a:ext>
            </a:extLst>
          </p:cNvPr>
          <p:cNvSpPr>
            <a:spLocks noGrp="1"/>
          </p:cNvSpPr>
          <p:nvPr>
            <p:ph type="ftr" sz="quarter" idx="11"/>
          </p:nvPr>
        </p:nvSpPr>
        <p:spPr/>
        <p:txBody>
          <a:bodyPr/>
          <a:lstStyle/>
          <a:p>
            <a:r>
              <a:rPr lang="nn-NO"/>
              <a:t>AFAD-2023, 12-14 April, Melbourne, Australia</a:t>
            </a:r>
            <a:endParaRPr lang="hi-IN"/>
          </a:p>
        </p:txBody>
      </p:sp>
      <p:sp>
        <p:nvSpPr>
          <p:cNvPr id="6" name="Slide Number Placeholder 5">
            <a:extLst>
              <a:ext uri="{FF2B5EF4-FFF2-40B4-BE49-F238E27FC236}">
                <a16:creationId xmlns:a16="http://schemas.microsoft.com/office/drawing/2014/main" id="{284048E8-C91D-4281-BE83-359802D58493}"/>
              </a:ext>
            </a:extLst>
          </p:cNvPr>
          <p:cNvSpPr>
            <a:spLocks noGrp="1"/>
          </p:cNvSpPr>
          <p:nvPr>
            <p:ph type="sldNum" sz="quarter" idx="12"/>
          </p:nvPr>
        </p:nvSpPr>
        <p:spPr/>
        <p:txBody>
          <a:bodyPr/>
          <a:lstStyle/>
          <a:p>
            <a:fld id="{F1C7F47D-8A98-4FC8-A387-47279D9C9398}" type="slidenum">
              <a:rPr lang="hi-IN" smtClean="0"/>
              <a:t>‹#›</a:t>
            </a:fld>
            <a:endParaRPr lang="hi-IN"/>
          </a:p>
        </p:txBody>
      </p:sp>
    </p:spTree>
    <p:extLst>
      <p:ext uri="{BB962C8B-B14F-4D97-AF65-F5344CB8AC3E}">
        <p14:creationId xmlns:p14="http://schemas.microsoft.com/office/powerpoint/2010/main" val="10388865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D670C-2860-4A40-986C-BCC372823693}"/>
              </a:ext>
            </a:extLst>
          </p:cNvPr>
          <p:cNvSpPr>
            <a:spLocks noGrp="1"/>
          </p:cNvSpPr>
          <p:nvPr>
            <p:ph type="title"/>
          </p:nvPr>
        </p:nvSpPr>
        <p:spPr/>
        <p:txBody>
          <a:bodyPr/>
          <a:lstStyle/>
          <a:p>
            <a:r>
              <a:rPr lang="en-US"/>
              <a:t>Click to edit Master title style</a:t>
            </a:r>
            <a:endParaRPr lang="hi-IN"/>
          </a:p>
        </p:txBody>
      </p:sp>
      <p:sp>
        <p:nvSpPr>
          <p:cNvPr id="3" name="Content Placeholder 2">
            <a:extLst>
              <a:ext uri="{FF2B5EF4-FFF2-40B4-BE49-F238E27FC236}">
                <a16:creationId xmlns:a16="http://schemas.microsoft.com/office/drawing/2014/main" id="{4FC7FB48-6D96-4874-91A4-28474E7073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i-IN"/>
          </a:p>
        </p:txBody>
      </p:sp>
      <p:sp>
        <p:nvSpPr>
          <p:cNvPr id="4" name="Date Placeholder 3">
            <a:extLst>
              <a:ext uri="{FF2B5EF4-FFF2-40B4-BE49-F238E27FC236}">
                <a16:creationId xmlns:a16="http://schemas.microsoft.com/office/drawing/2014/main" id="{A0DA95F6-9F08-4D80-B904-C89406AE94BF}"/>
              </a:ext>
            </a:extLst>
          </p:cNvPr>
          <p:cNvSpPr>
            <a:spLocks noGrp="1"/>
          </p:cNvSpPr>
          <p:nvPr>
            <p:ph type="dt" sz="half" idx="10"/>
          </p:nvPr>
        </p:nvSpPr>
        <p:spPr/>
        <p:txBody>
          <a:bodyPr/>
          <a:lstStyle/>
          <a:p>
            <a:fld id="{783DAF63-04F8-46B2-8BA7-29F627FC1B7C}" type="datetime1">
              <a:rPr lang="en-US" smtClean="0"/>
              <a:t>4/12/2023</a:t>
            </a:fld>
            <a:endParaRPr lang="hi-IN"/>
          </a:p>
        </p:txBody>
      </p:sp>
      <p:sp>
        <p:nvSpPr>
          <p:cNvPr id="5" name="Footer Placeholder 4">
            <a:extLst>
              <a:ext uri="{FF2B5EF4-FFF2-40B4-BE49-F238E27FC236}">
                <a16:creationId xmlns:a16="http://schemas.microsoft.com/office/drawing/2014/main" id="{20AD5DDA-5C48-42C7-9AF3-D484DAED3814}"/>
              </a:ext>
            </a:extLst>
          </p:cNvPr>
          <p:cNvSpPr>
            <a:spLocks noGrp="1"/>
          </p:cNvSpPr>
          <p:nvPr>
            <p:ph type="ftr" sz="quarter" idx="11"/>
          </p:nvPr>
        </p:nvSpPr>
        <p:spPr/>
        <p:txBody>
          <a:bodyPr/>
          <a:lstStyle/>
          <a:p>
            <a:r>
              <a:rPr lang="nn-NO"/>
              <a:t>AFAD-2023, 12-14 April, Melbourne, Australia</a:t>
            </a:r>
            <a:endParaRPr lang="hi-IN"/>
          </a:p>
        </p:txBody>
      </p:sp>
      <p:sp>
        <p:nvSpPr>
          <p:cNvPr id="6" name="Slide Number Placeholder 5">
            <a:extLst>
              <a:ext uri="{FF2B5EF4-FFF2-40B4-BE49-F238E27FC236}">
                <a16:creationId xmlns:a16="http://schemas.microsoft.com/office/drawing/2014/main" id="{DE68AF08-30FF-492E-87E2-59849CC14776}"/>
              </a:ext>
            </a:extLst>
          </p:cNvPr>
          <p:cNvSpPr>
            <a:spLocks noGrp="1"/>
          </p:cNvSpPr>
          <p:nvPr>
            <p:ph type="sldNum" sz="quarter" idx="12"/>
          </p:nvPr>
        </p:nvSpPr>
        <p:spPr/>
        <p:txBody>
          <a:bodyPr/>
          <a:lstStyle/>
          <a:p>
            <a:fld id="{F1C7F47D-8A98-4FC8-A387-47279D9C9398}" type="slidenum">
              <a:rPr lang="hi-IN" smtClean="0"/>
              <a:t>‹#›</a:t>
            </a:fld>
            <a:endParaRPr lang="hi-IN"/>
          </a:p>
        </p:txBody>
      </p:sp>
    </p:spTree>
    <p:extLst>
      <p:ext uri="{BB962C8B-B14F-4D97-AF65-F5344CB8AC3E}">
        <p14:creationId xmlns:p14="http://schemas.microsoft.com/office/powerpoint/2010/main" val="13464123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C94F9-6A08-4E84-AD66-CD347CF8AD5E}"/>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hi-IN"/>
          </a:p>
        </p:txBody>
      </p:sp>
      <p:sp>
        <p:nvSpPr>
          <p:cNvPr id="3" name="Text Placeholder 2">
            <a:extLst>
              <a:ext uri="{FF2B5EF4-FFF2-40B4-BE49-F238E27FC236}">
                <a16:creationId xmlns:a16="http://schemas.microsoft.com/office/drawing/2014/main" id="{1298B190-9092-483D-93BC-99A6983B7B20}"/>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5943C9-38BF-4620-9499-7AE9065CF85E}"/>
              </a:ext>
            </a:extLst>
          </p:cNvPr>
          <p:cNvSpPr>
            <a:spLocks noGrp="1"/>
          </p:cNvSpPr>
          <p:nvPr>
            <p:ph type="dt" sz="half" idx="10"/>
          </p:nvPr>
        </p:nvSpPr>
        <p:spPr/>
        <p:txBody>
          <a:bodyPr/>
          <a:lstStyle/>
          <a:p>
            <a:fld id="{61196080-6E7C-4EC9-8A5F-710AE935A30B}" type="datetime1">
              <a:rPr lang="en-US" smtClean="0"/>
              <a:t>4/12/2023</a:t>
            </a:fld>
            <a:endParaRPr lang="hi-IN"/>
          </a:p>
        </p:txBody>
      </p:sp>
      <p:sp>
        <p:nvSpPr>
          <p:cNvPr id="5" name="Footer Placeholder 4">
            <a:extLst>
              <a:ext uri="{FF2B5EF4-FFF2-40B4-BE49-F238E27FC236}">
                <a16:creationId xmlns:a16="http://schemas.microsoft.com/office/drawing/2014/main" id="{3A4E6CE6-2897-4450-AD83-F1770B9A75CB}"/>
              </a:ext>
            </a:extLst>
          </p:cNvPr>
          <p:cNvSpPr>
            <a:spLocks noGrp="1"/>
          </p:cNvSpPr>
          <p:nvPr>
            <p:ph type="ftr" sz="quarter" idx="11"/>
          </p:nvPr>
        </p:nvSpPr>
        <p:spPr/>
        <p:txBody>
          <a:bodyPr/>
          <a:lstStyle/>
          <a:p>
            <a:r>
              <a:rPr lang="nn-NO"/>
              <a:t>AFAD-2023, 12-14 April, Melbourne, Australia</a:t>
            </a:r>
            <a:endParaRPr lang="hi-IN"/>
          </a:p>
        </p:txBody>
      </p:sp>
      <p:sp>
        <p:nvSpPr>
          <p:cNvPr id="6" name="Slide Number Placeholder 5">
            <a:extLst>
              <a:ext uri="{FF2B5EF4-FFF2-40B4-BE49-F238E27FC236}">
                <a16:creationId xmlns:a16="http://schemas.microsoft.com/office/drawing/2014/main" id="{39A4F4A9-4F25-40F6-8C80-F3EEB15E72F7}"/>
              </a:ext>
            </a:extLst>
          </p:cNvPr>
          <p:cNvSpPr>
            <a:spLocks noGrp="1"/>
          </p:cNvSpPr>
          <p:nvPr>
            <p:ph type="sldNum" sz="quarter" idx="12"/>
          </p:nvPr>
        </p:nvSpPr>
        <p:spPr/>
        <p:txBody>
          <a:bodyPr/>
          <a:lstStyle/>
          <a:p>
            <a:fld id="{F1C7F47D-8A98-4FC8-A387-47279D9C9398}" type="slidenum">
              <a:rPr lang="hi-IN" smtClean="0"/>
              <a:t>‹#›</a:t>
            </a:fld>
            <a:endParaRPr lang="hi-IN"/>
          </a:p>
        </p:txBody>
      </p:sp>
    </p:spTree>
    <p:extLst>
      <p:ext uri="{BB962C8B-B14F-4D97-AF65-F5344CB8AC3E}">
        <p14:creationId xmlns:p14="http://schemas.microsoft.com/office/powerpoint/2010/main" val="31642236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17CE3-2A1F-4445-8702-A1EBC0F4E90D}"/>
              </a:ext>
            </a:extLst>
          </p:cNvPr>
          <p:cNvSpPr>
            <a:spLocks noGrp="1"/>
          </p:cNvSpPr>
          <p:nvPr>
            <p:ph type="title"/>
          </p:nvPr>
        </p:nvSpPr>
        <p:spPr/>
        <p:txBody>
          <a:bodyPr/>
          <a:lstStyle/>
          <a:p>
            <a:r>
              <a:rPr lang="en-US"/>
              <a:t>Click to edit Master title style</a:t>
            </a:r>
            <a:endParaRPr lang="hi-IN"/>
          </a:p>
        </p:txBody>
      </p:sp>
      <p:sp>
        <p:nvSpPr>
          <p:cNvPr id="3" name="Content Placeholder 2">
            <a:extLst>
              <a:ext uri="{FF2B5EF4-FFF2-40B4-BE49-F238E27FC236}">
                <a16:creationId xmlns:a16="http://schemas.microsoft.com/office/drawing/2014/main" id="{B9D362FF-00F8-4CAC-9A81-69E47781C78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i-IN"/>
          </a:p>
        </p:txBody>
      </p:sp>
      <p:sp>
        <p:nvSpPr>
          <p:cNvPr id="4" name="Content Placeholder 3">
            <a:extLst>
              <a:ext uri="{FF2B5EF4-FFF2-40B4-BE49-F238E27FC236}">
                <a16:creationId xmlns:a16="http://schemas.microsoft.com/office/drawing/2014/main" id="{983FCA15-FD63-4682-92B0-142EEB70F2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i-IN"/>
          </a:p>
        </p:txBody>
      </p:sp>
      <p:sp>
        <p:nvSpPr>
          <p:cNvPr id="5" name="Date Placeholder 4">
            <a:extLst>
              <a:ext uri="{FF2B5EF4-FFF2-40B4-BE49-F238E27FC236}">
                <a16:creationId xmlns:a16="http://schemas.microsoft.com/office/drawing/2014/main" id="{50E9799D-0A4E-4EEF-B99F-F4CB9B0299E4}"/>
              </a:ext>
            </a:extLst>
          </p:cNvPr>
          <p:cNvSpPr>
            <a:spLocks noGrp="1"/>
          </p:cNvSpPr>
          <p:nvPr>
            <p:ph type="dt" sz="half" idx="10"/>
          </p:nvPr>
        </p:nvSpPr>
        <p:spPr/>
        <p:txBody>
          <a:bodyPr/>
          <a:lstStyle/>
          <a:p>
            <a:fld id="{2C8E32AC-6B67-436E-8E92-9F514E7444D2}" type="datetime1">
              <a:rPr lang="en-US" smtClean="0"/>
              <a:t>4/12/2023</a:t>
            </a:fld>
            <a:endParaRPr lang="hi-IN"/>
          </a:p>
        </p:txBody>
      </p:sp>
      <p:sp>
        <p:nvSpPr>
          <p:cNvPr id="6" name="Footer Placeholder 5">
            <a:extLst>
              <a:ext uri="{FF2B5EF4-FFF2-40B4-BE49-F238E27FC236}">
                <a16:creationId xmlns:a16="http://schemas.microsoft.com/office/drawing/2014/main" id="{C502929E-7A38-4156-8392-9BC1B3251F42}"/>
              </a:ext>
            </a:extLst>
          </p:cNvPr>
          <p:cNvSpPr>
            <a:spLocks noGrp="1"/>
          </p:cNvSpPr>
          <p:nvPr>
            <p:ph type="ftr" sz="quarter" idx="11"/>
          </p:nvPr>
        </p:nvSpPr>
        <p:spPr/>
        <p:txBody>
          <a:bodyPr/>
          <a:lstStyle/>
          <a:p>
            <a:r>
              <a:rPr lang="nn-NO"/>
              <a:t>AFAD-2023, 12-14 April, Melbourne, Australia</a:t>
            </a:r>
            <a:endParaRPr lang="hi-IN"/>
          </a:p>
        </p:txBody>
      </p:sp>
      <p:sp>
        <p:nvSpPr>
          <p:cNvPr id="7" name="Slide Number Placeholder 6">
            <a:extLst>
              <a:ext uri="{FF2B5EF4-FFF2-40B4-BE49-F238E27FC236}">
                <a16:creationId xmlns:a16="http://schemas.microsoft.com/office/drawing/2014/main" id="{529C3878-BAC4-4EB6-BD33-BED093DDE00B}"/>
              </a:ext>
            </a:extLst>
          </p:cNvPr>
          <p:cNvSpPr>
            <a:spLocks noGrp="1"/>
          </p:cNvSpPr>
          <p:nvPr>
            <p:ph type="sldNum" sz="quarter" idx="12"/>
          </p:nvPr>
        </p:nvSpPr>
        <p:spPr/>
        <p:txBody>
          <a:bodyPr/>
          <a:lstStyle/>
          <a:p>
            <a:fld id="{F1C7F47D-8A98-4FC8-A387-47279D9C9398}" type="slidenum">
              <a:rPr lang="hi-IN" smtClean="0"/>
              <a:t>‹#›</a:t>
            </a:fld>
            <a:endParaRPr lang="hi-IN"/>
          </a:p>
        </p:txBody>
      </p:sp>
    </p:spTree>
    <p:extLst>
      <p:ext uri="{BB962C8B-B14F-4D97-AF65-F5344CB8AC3E}">
        <p14:creationId xmlns:p14="http://schemas.microsoft.com/office/powerpoint/2010/main" val="83092152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A96BF-2C46-4C4B-BA2B-DECAF711C0CC}"/>
              </a:ext>
            </a:extLst>
          </p:cNvPr>
          <p:cNvSpPr>
            <a:spLocks noGrp="1"/>
          </p:cNvSpPr>
          <p:nvPr>
            <p:ph type="title"/>
          </p:nvPr>
        </p:nvSpPr>
        <p:spPr>
          <a:xfrm>
            <a:off x="839788" y="365127"/>
            <a:ext cx="10515600" cy="1325563"/>
          </a:xfrm>
        </p:spPr>
        <p:txBody>
          <a:bodyPr/>
          <a:lstStyle/>
          <a:p>
            <a:r>
              <a:rPr lang="en-US"/>
              <a:t>Click to edit Master title style</a:t>
            </a:r>
            <a:endParaRPr lang="hi-IN"/>
          </a:p>
        </p:txBody>
      </p:sp>
      <p:sp>
        <p:nvSpPr>
          <p:cNvPr id="3" name="Text Placeholder 2">
            <a:extLst>
              <a:ext uri="{FF2B5EF4-FFF2-40B4-BE49-F238E27FC236}">
                <a16:creationId xmlns:a16="http://schemas.microsoft.com/office/drawing/2014/main" id="{574BFE42-4722-4318-AE92-D202E9452028}"/>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9133D0-E6CD-499D-A0A1-9FEB48251C36}"/>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i-IN"/>
          </a:p>
        </p:txBody>
      </p:sp>
      <p:sp>
        <p:nvSpPr>
          <p:cNvPr id="5" name="Text Placeholder 4">
            <a:extLst>
              <a:ext uri="{FF2B5EF4-FFF2-40B4-BE49-F238E27FC236}">
                <a16:creationId xmlns:a16="http://schemas.microsoft.com/office/drawing/2014/main" id="{4177219D-F31E-4227-AFD0-2B56170BCD26}"/>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E963313-081C-4524-B171-BEF2799FFAA2}"/>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i-IN"/>
          </a:p>
        </p:txBody>
      </p:sp>
      <p:sp>
        <p:nvSpPr>
          <p:cNvPr id="7" name="Date Placeholder 6">
            <a:extLst>
              <a:ext uri="{FF2B5EF4-FFF2-40B4-BE49-F238E27FC236}">
                <a16:creationId xmlns:a16="http://schemas.microsoft.com/office/drawing/2014/main" id="{CA77B657-BB9A-4E1D-A089-16291B3A5F4F}"/>
              </a:ext>
            </a:extLst>
          </p:cNvPr>
          <p:cNvSpPr>
            <a:spLocks noGrp="1"/>
          </p:cNvSpPr>
          <p:nvPr>
            <p:ph type="dt" sz="half" idx="10"/>
          </p:nvPr>
        </p:nvSpPr>
        <p:spPr/>
        <p:txBody>
          <a:bodyPr/>
          <a:lstStyle/>
          <a:p>
            <a:fld id="{64709183-9778-4C21-BD25-69D57F739700}" type="datetime1">
              <a:rPr lang="en-US" smtClean="0"/>
              <a:t>4/12/2023</a:t>
            </a:fld>
            <a:endParaRPr lang="hi-IN"/>
          </a:p>
        </p:txBody>
      </p:sp>
      <p:sp>
        <p:nvSpPr>
          <p:cNvPr id="8" name="Footer Placeholder 7">
            <a:extLst>
              <a:ext uri="{FF2B5EF4-FFF2-40B4-BE49-F238E27FC236}">
                <a16:creationId xmlns:a16="http://schemas.microsoft.com/office/drawing/2014/main" id="{E8313255-DA6C-46AF-BEB4-FECDDE0B3A27}"/>
              </a:ext>
            </a:extLst>
          </p:cNvPr>
          <p:cNvSpPr>
            <a:spLocks noGrp="1"/>
          </p:cNvSpPr>
          <p:nvPr>
            <p:ph type="ftr" sz="quarter" idx="11"/>
          </p:nvPr>
        </p:nvSpPr>
        <p:spPr/>
        <p:txBody>
          <a:bodyPr/>
          <a:lstStyle/>
          <a:p>
            <a:r>
              <a:rPr lang="nn-NO"/>
              <a:t>AFAD-2023, 12-14 April, Melbourne, Australia</a:t>
            </a:r>
            <a:endParaRPr lang="hi-IN"/>
          </a:p>
        </p:txBody>
      </p:sp>
      <p:sp>
        <p:nvSpPr>
          <p:cNvPr id="9" name="Slide Number Placeholder 8">
            <a:extLst>
              <a:ext uri="{FF2B5EF4-FFF2-40B4-BE49-F238E27FC236}">
                <a16:creationId xmlns:a16="http://schemas.microsoft.com/office/drawing/2014/main" id="{D1BC6E39-EDBC-4268-B128-FA704B5FE0FC}"/>
              </a:ext>
            </a:extLst>
          </p:cNvPr>
          <p:cNvSpPr>
            <a:spLocks noGrp="1"/>
          </p:cNvSpPr>
          <p:nvPr>
            <p:ph type="sldNum" sz="quarter" idx="12"/>
          </p:nvPr>
        </p:nvSpPr>
        <p:spPr/>
        <p:txBody>
          <a:bodyPr/>
          <a:lstStyle/>
          <a:p>
            <a:fld id="{F1C7F47D-8A98-4FC8-A387-47279D9C9398}" type="slidenum">
              <a:rPr lang="hi-IN" smtClean="0"/>
              <a:t>‹#›</a:t>
            </a:fld>
            <a:endParaRPr lang="hi-IN"/>
          </a:p>
        </p:txBody>
      </p:sp>
    </p:spTree>
    <p:extLst>
      <p:ext uri="{BB962C8B-B14F-4D97-AF65-F5344CB8AC3E}">
        <p14:creationId xmlns:p14="http://schemas.microsoft.com/office/powerpoint/2010/main" val="1849008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B7C0A-49F1-4302-8AEC-5952A53050E0}"/>
              </a:ext>
            </a:extLst>
          </p:cNvPr>
          <p:cNvSpPr>
            <a:spLocks noGrp="1"/>
          </p:cNvSpPr>
          <p:nvPr>
            <p:ph type="title"/>
          </p:nvPr>
        </p:nvSpPr>
        <p:spPr/>
        <p:txBody>
          <a:bodyPr/>
          <a:lstStyle/>
          <a:p>
            <a:r>
              <a:rPr lang="en-US"/>
              <a:t>Click to edit Master title style</a:t>
            </a:r>
            <a:endParaRPr lang="hi-IN"/>
          </a:p>
        </p:txBody>
      </p:sp>
      <p:sp>
        <p:nvSpPr>
          <p:cNvPr id="3" name="Date Placeholder 2">
            <a:extLst>
              <a:ext uri="{FF2B5EF4-FFF2-40B4-BE49-F238E27FC236}">
                <a16:creationId xmlns:a16="http://schemas.microsoft.com/office/drawing/2014/main" id="{8042A3C1-7367-4015-BAD4-CFD1D02E3C59}"/>
              </a:ext>
            </a:extLst>
          </p:cNvPr>
          <p:cNvSpPr>
            <a:spLocks noGrp="1"/>
          </p:cNvSpPr>
          <p:nvPr>
            <p:ph type="dt" sz="half" idx="10"/>
          </p:nvPr>
        </p:nvSpPr>
        <p:spPr/>
        <p:txBody>
          <a:bodyPr/>
          <a:lstStyle/>
          <a:p>
            <a:fld id="{97949EFB-EA1E-4F20-9D70-4776952E51EB}" type="datetime1">
              <a:rPr lang="en-US" smtClean="0"/>
              <a:t>4/12/2023</a:t>
            </a:fld>
            <a:endParaRPr lang="hi-IN"/>
          </a:p>
        </p:txBody>
      </p:sp>
      <p:sp>
        <p:nvSpPr>
          <p:cNvPr id="4" name="Footer Placeholder 3">
            <a:extLst>
              <a:ext uri="{FF2B5EF4-FFF2-40B4-BE49-F238E27FC236}">
                <a16:creationId xmlns:a16="http://schemas.microsoft.com/office/drawing/2014/main" id="{6AF37D44-71B0-414B-971A-0F4D66BC5CBF}"/>
              </a:ext>
            </a:extLst>
          </p:cNvPr>
          <p:cNvSpPr>
            <a:spLocks noGrp="1"/>
          </p:cNvSpPr>
          <p:nvPr>
            <p:ph type="ftr" sz="quarter" idx="11"/>
          </p:nvPr>
        </p:nvSpPr>
        <p:spPr/>
        <p:txBody>
          <a:bodyPr/>
          <a:lstStyle/>
          <a:p>
            <a:r>
              <a:rPr lang="nn-NO"/>
              <a:t>AFAD-2023, 12-14 April, Melbourne, Australia</a:t>
            </a:r>
            <a:endParaRPr lang="hi-IN"/>
          </a:p>
        </p:txBody>
      </p:sp>
      <p:sp>
        <p:nvSpPr>
          <p:cNvPr id="5" name="Slide Number Placeholder 4">
            <a:extLst>
              <a:ext uri="{FF2B5EF4-FFF2-40B4-BE49-F238E27FC236}">
                <a16:creationId xmlns:a16="http://schemas.microsoft.com/office/drawing/2014/main" id="{6DC7B6E4-F8AF-4A24-92F7-6A2807A6CEFC}"/>
              </a:ext>
            </a:extLst>
          </p:cNvPr>
          <p:cNvSpPr>
            <a:spLocks noGrp="1"/>
          </p:cNvSpPr>
          <p:nvPr>
            <p:ph type="sldNum" sz="quarter" idx="12"/>
          </p:nvPr>
        </p:nvSpPr>
        <p:spPr/>
        <p:txBody>
          <a:bodyPr/>
          <a:lstStyle/>
          <a:p>
            <a:fld id="{F1C7F47D-8A98-4FC8-A387-47279D9C9398}" type="slidenum">
              <a:rPr lang="hi-IN" smtClean="0"/>
              <a:t>‹#›</a:t>
            </a:fld>
            <a:endParaRPr lang="hi-IN"/>
          </a:p>
        </p:txBody>
      </p:sp>
    </p:spTree>
    <p:extLst>
      <p:ext uri="{BB962C8B-B14F-4D97-AF65-F5344CB8AC3E}">
        <p14:creationId xmlns:p14="http://schemas.microsoft.com/office/powerpoint/2010/main" val="176427337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DECE79-A2DF-4EF2-9511-27EC08904929}"/>
              </a:ext>
            </a:extLst>
          </p:cNvPr>
          <p:cNvSpPr>
            <a:spLocks noGrp="1"/>
          </p:cNvSpPr>
          <p:nvPr>
            <p:ph type="dt" sz="half" idx="10"/>
          </p:nvPr>
        </p:nvSpPr>
        <p:spPr/>
        <p:txBody>
          <a:bodyPr/>
          <a:lstStyle/>
          <a:p>
            <a:fld id="{5DA9330A-8CF4-4E0C-B322-1D6C618B84C6}" type="datetime1">
              <a:rPr lang="en-US" smtClean="0"/>
              <a:t>4/12/2023</a:t>
            </a:fld>
            <a:endParaRPr lang="hi-IN"/>
          </a:p>
        </p:txBody>
      </p:sp>
      <p:sp>
        <p:nvSpPr>
          <p:cNvPr id="3" name="Footer Placeholder 2">
            <a:extLst>
              <a:ext uri="{FF2B5EF4-FFF2-40B4-BE49-F238E27FC236}">
                <a16:creationId xmlns:a16="http://schemas.microsoft.com/office/drawing/2014/main" id="{0D3EEAF1-7EE3-41B1-9EC6-D884CB87A1CD}"/>
              </a:ext>
            </a:extLst>
          </p:cNvPr>
          <p:cNvSpPr>
            <a:spLocks noGrp="1"/>
          </p:cNvSpPr>
          <p:nvPr>
            <p:ph type="ftr" sz="quarter" idx="11"/>
          </p:nvPr>
        </p:nvSpPr>
        <p:spPr/>
        <p:txBody>
          <a:bodyPr/>
          <a:lstStyle/>
          <a:p>
            <a:r>
              <a:rPr lang="nn-NO"/>
              <a:t>AFAD-2023, 12-14 April, Melbourne, Australia</a:t>
            </a:r>
            <a:endParaRPr lang="hi-IN"/>
          </a:p>
        </p:txBody>
      </p:sp>
      <p:sp>
        <p:nvSpPr>
          <p:cNvPr id="4" name="Slide Number Placeholder 3">
            <a:extLst>
              <a:ext uri="{FF2B5EF4-FFF2-40B4-BE49-F238E27FC236}">
                <a16:creationId xmlns:a16="http://schemas.microsoft.com/office/drawing/2014/main" id="{26388EE5-3576-4245-8D00-532D9A450445}"/>
              </a:ext>
            </a:extLst>
          </p:cNvPr>
          <p:cNvSpPr>
            <a:spLocks noGrp="1"/>
          </p:cNvSpPr>
          <p:nvPr>
            <p:ph type="sldNum" sz="quarter" idx="12"/>
          </p:nvPr>
        </p:nvSpPr>
        <p:spPr/>
        <p:txBody>
          <a:bodyPr/>
          <a:lstStyle/>
          <a:p>
            <a:fld id="{F1C7F47D-8A98-4FC8-A387-47279D9C9398}" type="slidenum">
              <a:rPr lang="hi-IN" smtClean="0"/>
              <a:t>‹#›</a:t>
            </a:fld>
            <a:endParaRPr lang="hi-IN"/>
          </a:p>
        </p:txBody>
      </p:sp>
    </p:spTree>
    <p:extLst>
      <p:ext uri="{BB962C8B-B14F-4D97-AF65-F5344CB8AC3E}">
        <p14:creationId xmlns:p14="http://schemas.microsoft.com/office/powerpoint/2010/main" val="141225105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55636-7137-4A7D-B9A0-4767F41CD6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i-IN"/>
          </a:p>
        </p:txBody>
      </p:sp>
      <p:sp>
        <p:nvSpPr>
          <p:cNvPr id="3" name="Content Placeholder 2">
            <a:extLst>
              <a:ext uri="{FF2B5EF4-FFF2-40B4-BE49-F238E27FC236}">
                <a16:creationId xmlns:a16="http://schemas.microsoft.com/office/drawing/2014/main" id="{008DBA69-D37E-40E0-B8C0-43E5F43C4BB8}"/>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i-IN"/>
          </a:p>
        </p:txBody>
      </p:sp>
      <p:sp>
        <p:nvSpPr>
          <p:cNvPr id="4" name="Text Placeholder 3">
            <a:extLst>
              <a:ext uri="{FF2B5EF4-FFF2-40B4-BE49-F238E27FC236}">
                <a16:creationId xmlns:a16="http://schemas.microsoft.com/office/drawing/2014/main" id="{217ADCA1-79A4-436C-A118-721149DBB2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818EE6-8A77-4A90-BC0F-DC231C843DA4}"/>
              </a:ext>
            </a:extLst>
          </p:cNvPr>
          <p:cNvSpPr>
            <a:spLocks noGrp="1"/>
          </p:cNvSpPr>
          <p:nvPr>
            <p:ph type="dt" sz="half" idx="10"/>
          </p:nvPr>
        </p:nvSpPr>
        <p:spPr/>
        <p:txBody>
          <a:bodyPr/>
          <a:lstStyle/>
          <a:p>
            <a:fld id="{FE45AA51-A31F-4D62-87C2-5484C15A8058}" type="datetime1">
              <a:rPr lang="en-US" smtClean="0"/>
              <a:t>4/12/2023</a:t>
            </a:fld>
            <a:endParaRPr lang="hi-IN"/>
          </a:p>
        </p:txBody>
      </p:sp>
      <p:sp>
        <p:nvSpPr>
          <p:cNvPr id="6" name="Footer Placeholder 5">
            <a:extLst>
              <a:ext uri="{FF2B5EF4-FFF2-40B4-BE49-F238E27FC236}">
                <a16:creationId xmlns:a16="http://schemas.microsoft.com/office/drawing/2014/main" id="{686C5EB2-F8A2-4559-9894-3CA6944AC72C}"/>
              </a:ext>
            </a:extLst>
          </p:cNvPr>
          <p:cNvSpPr>
            <a:spLocks noGrp="1"/>
          </p:cNvSpPr>
          <p:nvPr>
            <p:ph type="ftr" sz="quarter" idx="11"/>
          </p:nvPr>
        </p:nvSpPr>
        <p:spPr/>
        <p:txBody>
          <a:bodyPr/>
          <a:lstStyle/>
          <a:p>
            <a:r>
              <a:rPr lang="nn-NO"/>
              <a:t>AFAD-2023, 12-14 April, Melbourne, Australia</a:t>
            </a:r>
            <a:endParaRPr lang="hi-IN"/>
          </a:p>
        </p:txBody>
      </p:sp>
      <p:sp>
        <p:nvSpPr>
          <p:cNvPr id="7" name="Slide Number Placeholder 6">
            <a:extLst>
              <a:ext uri="{FF2B5EF4-FFF2-40B4-BE49-F238E27FC236}">
                <a16:creationId xmlns:a16="http://schemas.microsoft.com/office/drawing/2014/main" id="{837B3AA8-37AF-4ECA-AB5F-59A038699BCD}"/>
              </a:ext>
            </a:extLst>
          </p:cNvPr>
          <p:cNvSpPr>
            <a:spLocks noGrp="1"/>
          </p:cNvSpPr>
          <p:nvPr>
            <p:ph type="sldNum" sz="quarter" idx="12"/>
          </p:nvPr>
        </p:nvSpPr>
        <p:spPr/>
        <p:txBody>
          <a:bodyPr/>
          <a:lstStyle/>
          <a:p>
            <a:fld id="{F1C7F47D-8A98-4FC8-A387-47279D9C9398}" type="slidenum">
              <a:rPr lang="hi-IN" smtClean="0"/>
              <a:t>‹#›</a:t>
            </a:fld>
            <a:endParaRPr lang="hi-IN"/>
          </a:p>
        </p:txBody>
      </p:sp>
    </p:spTree>
    <p:extLst>
      <p:ext uri="{BB962C8B-B14F-4D97-AF65-F5344CB8AC3E}">
        <p14:creationId xmlns:p14="http://schemas.microsoft.com/office/powerpoint/2010/main" val="380468842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125CC-FB24-4848-94F5-F123C56DD2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i-IN"/>
          </a:p>
        </p:txBody>
      </p:sp>
      <p:sp>
        <p:nvSpPr>
          <p:cNvPr id="3" name="Picture Placeholder 2">
            <a:extLst>
              <a:ext uri="{FF2B5EF4-FFF2-40B4-BE49-F238E27FC236}">
                <a16:creationId xmlns:a16="http://schemas.microsoft.com/office/drawing/2014/main" id="{A1ACFC4D-BF68-43DB-9A07-DEECDA189F3A}"/>
              </a:ext>
            </a:extLst>
          </p:cNvPr>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i-IN"/>
          </a:p>
        </p:txBody>
      </p:sp>
      <p:sp>
        <p:nvSpPr>
          <p:cNvPr id="4" name="Text Placeholder 3">
            <a:extLst>
              <a:ext uri="{FF2B5EF4-FFF2-40B4-BE49-F238E27FC236}">
                <a16:creationId xmlns:a16="http://schemas.microsoft.com/office/drawing/2014/main" id="{E8A9AA77-FB02-4011-A84B-A19C2E5828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175492-01DB-4FDA-8FE8-3A58AA9FEF29}"/>
              </a:ext>
            </a:extLst>
          </p:cNvPr>
          <p:cNvSpPr>
            <a:spLocks noGrp="1"/>
          </p:cNvSpPr>
          <p:nvPr>
            <p:ph type="dt" sz="half" idx="10"/>
          </p:nvPr>
        </p:nvSpPr>
        <p:spPr/>
        <p:txBody>
          <a:bodyPr/>
          <a:lstStyle/>
          <a:p>
            <a:fld id="{119292F5-3945-42D4-B017-BB84E1D04791}" type="datetime1">
              <a:rPr lang="en-US" smtClean="0"/>
              <a:t>4/12/2023</a:t>
            </a:fld>
            <a:endParaRPr lang="hi-IN"/>
          </a:p>
        </p:txBody>
      </p:sp>
      <p:sp>
        <p:nvSpPr>
          <p:cNvPr id="6" name="Footer Placeholder 5">
            <a:extLst>
              <a:ext uri="{FF2B5EF4-FFF2-40B4-BE49-F238E27FC236}">
                <a16:creationId xmlns:a16="http://schemas.microsoft.com/office/drawing/2014/main" id="{13348872-04C6-47FD-B334-B057548B4304}"/>
              </a:ext>
            </a:extLst>
          </p:cNvPr>
          <p:cNvSpPr>
            <a:spLocks noGrp="1"/>
          </p:cNvSpPr>
          <p:nvPr>
            <p:ph type="ftr" sz="quarter" idx="11"/>
          </p:nvPr>
        </p:nvSpPr>
        <p:spPr/>
        <p:txBody>
          <a:bodyPr/>
          <a:lstStyle/>
          <a:p>
            <a:r>
              <a:rPr lang="nn-NO"/>
              <a:t>AFAD-2023, 12-14 April, Melbourne, Australia</a:t>
            </a:r>
            <a:endParaRPr lang="hi-IN"/>
          </a:p>
        </p:txBody>
      </p:sp>
      <p:sp>
        <p:nvSpPr>
          <p:cNvPr id="7" name="Slide Number Placeholder 6">
            <a:extLst>
              <a:ext uri="{FF2B5EF4-FFF2-40B4-BE49-F238E27FC236}">
                <a16:creationId xmlns:a16="http://schemas.microsoft.com/office/drawing/2014/main" id="{059A5AEA-ADC3-4299-9CEF-39D569CDACCB}"/>
              </a:ext>
            </a:extLst>
          </p:cNvPr>
          <p:cNvSpPr>
            <a:spLocks noGrp="1"/>
          </p:cNvSpPr>
          <p:nvPr>
            <p:ph type="sldNum" sz="quarter" idx="12"/>
          </p:nvPr>
        </p:nvSpPr>
        <p:spPr/>
        <p:txBody>
          <a:bodyPr/>
          <a:lstStyle/>
          <a:p>
            <a:fld id="{F1C7F47D-8A98-4FC8-A387-47279D9C9398}" type="slidenum">
              <a:rPr lang="hi-IN" smtClean="0"/>
              <a:t>‹#›</a:t>
            </a:fld>
            <a:endParaRPr lang="hi-IN"/>
          </a:p>
        </p:txBody>
      </p:sp>
    </p:spTree>
    <p:extLst>
      <p:ext uri="{BB962C8B-B14F-4D97-AF65-F5344CB8AC3E}">
        <p14:creationId xmlns:p14="http://schemas.microsoft.com/office/powerpoint/2010/main" val="260743229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35D6A-DA67-4DE5-BA2A-F2EDEE4B6BDE}"/>
              </a:ext>
            </a:extLst>
          </p:cNvPr>
          <p:cNvSpPr>
            <a:spLocks noGrp="1"/>
          </p:cNvSpPr>
          <p:nvPr>
            <p:ph type="title"/>
          </p:nvPr>
        </p:nvSpPr>
        <p:spPr/>
        <p:txBody>
          <a:bodyPr/>
          <a:lstStyle/>
          <a:p>
            <a:r>
              <a:rPr lang="en-US"/>
              <a:t>Click to edit Master title style</a:t>
            </a:r>
            <a:endParaRPr lang="hi-IN"/>
          </a:p>
        </p:txBody>
      </p:sp>
      <p:sp>
        <p:nvSpPr>
          <p:cNvPr id="3" name="Vertical Text Placeholder 2">
            <a:extLst>
              <a:ext uri="{FF2B5EF4-FFF2-40B4-BE49-F238E27FC236}">
                <a16:creationId xmlns:a16="http://schemas.microsoft.com/office/drawing/2014/main" id="{58FCC510-A85C-4F40-840B-2483DE05EC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i-IN"/>
          </a:p>
        </p:txBody>
      </p:sp>
      <p:sp>
        <p:nvSpPr>
          <p:cNvPr id="4" name="Date Placeholder 3">
            <a:extLst>
              <a:ext uri="{FF2B5EF4-FFF2-40B4-BE49-F238E27FC236}">
                <a16:creationId xmlns:a16="http://schemas.microsoft.com/office/drawing/2014/main" id="{0FC21602-87FD-4FCF-A720-1A66AFA0BE5A}"/>
              </a:ext>
            </a:extLst>
          </p:cNvPr>
          <p:cNvSpPr>
            <a:spLocks noGrp="1"/>
          </p:cNvSpPr>
          <p:nvPr>
            <p:ph type="dt" sz="half" idx="10"/>
          </p:nvPr>
        </p:nvSpPr>
        <p:spPr/>
        <p:txBody>
          <a:bodyPr/>
          <a:lstStyle/>
          <a:p>
            <a:fld id="{0DF45108-84A9-4426-8BCC-5F26FA6C9428}" type="datetime1">
              <a:rPr lang="en-US" smtClean="0"/>
              <a:t>4/12/2023</a:t>
            </a:fld>
            <a:endParaRPr lang="hi-IN"/>
          </a:p>
        </p:txBody>
      </p:sp>
      <p:sp>
        <p:nvSpPr>
          <p:cNvPr id="5" name="Footer Placeholder 4">
            <a:extLst>
              <a:ext uri="{FF2B5EF4-FFF2-40B4-BE49-F238E27FC236}">
                <a16:creationId xmlns:a16="http://schemas.microsoft.com/office/drawing/2014/main" id="{02BC8716-6EAA-4F0D-9476-90B9F1B7901C}"/>
              </a:ext>
            </a:extLst>
          </p:cNvPr>
          <p:cNvSpPr>
            <a:spLocks noGrp="1"/>
          </p:cNvSpPr>
          <p:nvPr>
            <p:ph type="ftr" sz="quarter" idx="11"/>
          </p:nvPr>
        </p:nvSpPr>
        <p:spPr/>
        <p:txBody>
          <a:bodyPr/>
          <a:lstStyle/>
          <a:p>
            <a:r>
              <a:rPr lang="nn-NO"/>
              <a:t>AFAD-2023, 12-14 April, Melbourne, Australia</a:t>
            </a:r>
            <a:endParaRPr lang="hi-IN"/>
          </a:p>
        </p:txBody>
      </p:sp>
      <p:sp>
        <p:nvSpPr>
          <p:cNvPr id="6" name="Slide Number Placeholder 5">
            <a:extLst>
              <a:ext uri="{FF2B5EF4-FFF2-40B4-BE49-F238E27FC236}">
                <a16:creationId xmlns:a16="http://schemas.microsoft.com/office/drawing/2014/main" id="{D0840121-6F6D-422F-8C6E-A6B34280AB21}"/>
              </a:ext>
            </a:extLst>
          </p:cNvPr>
          <p:cNvSpPr>
            <a:spLocks noGrp="1"/>
          </p:cNvSpPr>
          <p:nvPr>
            <p:ph type="sldNum" sz="quarter" idx="12"/>
          </p:nvPr>
        </p:nvSpPr>
        <p:spPr/>
        <p:txBody>
          <a:bodyPr/>
          <a:lstStyle/>
          <a:p>
            <a:fld id="{F1C7F47D-8A98-4FC8-A387-47279D9C9398}" type="slidenum">
              <a:rPr lang="hi-IN" smtClean="0"/>
              <a:t>‹#›</a:t>
            </a:fld>
            <a:endParaRPr lang="hi-IN"/>
          </a:p>
        </p:txBody>
      </p:sp>
    </p:spTree>
    <p:extLst>
      <p:ext uri="{BB962C8B-B14F-4D97-AF65-F5344CB8AC3E}">
        <p14:creationId xmlns:p14="http://schemas.microsoft.com/office/powerpoint/2010/main" val="383887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A09C319-CC2D-41D3-AECF-FB3E635E649C}" type="datetime1">
              <a:rPr lang="en-US" smtClean="0">
                <a:solidFill>
                  <a:srgbClr val="000000"/>
                </a:solidFill>
              </a:rPr>
              <a:t>4/12/2023</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60EC2B52-60DF-4BDC-AA92-F0671AD2393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04870656"/>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CC79DC-5F98-4275-99CD-5BD3491D3CFD}"/>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hi-IN"/>
          </a:p>
        </p:txBody>
      </p:sp>
      <p:sp>
        <p:nvSpPr>
          <p:cNvPr id="3" name="Vertical Text Placeholder 2">
            <a:extLst>
              <a:ext uri="{FF2B5EF4-FFF2-40B4-BE49-F238E27FC236}">
                <a16:creationId xmlns:a16="http://schemas.microsoft.com/office/drawing/2014/main" id="{08825796-ECF4-445C-81A3-75AE8AFA3C73}"/>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i-IN"/>
          </a:p>
        </p:txBody>
      </p:sp>
      <p:sp>
        <p:nvSpPr>
          <p:cNvPr id="4" name="Date Placeholder 3">
            <a:extLst>
              <a:ext uri="{FF2B5EF4-FFF2-40B4-BE49-F238E27FC236}">
                <a16:creationId xmlns:a16="http://schemas.microsoft.com/office/drawing/2014/main" id="{AABC8D09-288C-40BF-A2E2-224FC95D40A6}"/>
              </a:ext>
            </a:extLst>
          </p:cNvPr>
          <p:cNvSpPr>
            <a:spLocks noGrp="1"/>
          </p:cNvSpPr>
          <p:nvPr>
            <p:ph type="dt" sz="half" idx="10"/>
          </p:nvPr>
        </p:nvSpPr>
        <p:spPr/>
        <p:txBody>
          <a:bodyPr/>
          <a:lstStyle/>
          <a:p>
            <a:fld id="{9FFD8A51-46CA-4B4A-A58B-02466097D661}" type="datetime1">
              <a:rPr lang="en-US" smtClean="0"/>
              <a:t>4/12/2023</a:t>
            </a:fld>
            <a:endParaRPr lang="hi-IN"/>
          </a:p>
        </p:txBody>
      </p:sp>
      <p:sp>
        <p:nvSpPr>
          <p:cNvPr id="5" name="Footer Placeholder 4">
            <a:extLst>
              <a:ext uri="{FF2B5EF4-FFF2-40B4-BE49-F238E27FC236}">
                <a16:creationId xmlns:a16="http://schemas.microsoft.com/office/drawing/2014/main" id="{BDF43C55-A149-4138-923F-6FBBF59FABA4}"/>
              </a:ext>
            </a:extLst>
          </p:cNvPr>
          <p:cNvSpPr>
            <a:spLocks noGrp="1"/>
          </p:cNvSpPr>
          <p:nvPr>
            <p:ph type="ftr" sz="quarter" idx="11"/>
          </p:nvPr>
        </p:nvSpPr>
        <p:spPr/>
        <p:txBody>
          <a:bodyPr/>
          <a:lstStyle/>
          <a:p>
            <a:r>
              <a:rPr lang="nn-NO"/>
              <a:t>AFAD-2023, 12-14 April, Melbourne, Australia</a:t>
            </a:r>
            <a:endParaRPr lang="hi-IN"/>
          </a:p>
        </p:txBody>
      </p:sp>
      <p:sp>
        <p:nvSpPr>
          <p:cNvPr id="6" name="Slide Number Placeholder 5">
            <a:extLst>
              <a:ext uri="{FF2B5EF4-FFF2-40B4-BE49-F238E27FC236}">
                <a16:creationId xmlns:a16="http://schemas.microsoft.com/office/drawing/2014/main" id="{F6C72727-83A3-4DAD-90CF-B0200B781A1D}"/>
              </a:ext>
            </a:extLst>
          </p:cNvPr>
          <p:cNvSpPr>
            <a:spLocks noGrp="1"/>
          </p:cNvSpPr>
          <p:nvPr>
            <p:ph type="sldNum" sz="quarter" idx="12"/>
          </p:nvPr>
        </p:nvSpPr>
        <p:spPr/>
        <p:txBody>
          <a:bodyPr/>
          <a:lstStyle/>
          <a:p>
            <a:fld id="{F1C7F47D-8A98-4FC8-A387-47279D9C9398}" type="slidenum">
              <a:rPr lang="hi-IN" smtClean="0"/>
              <a:t>‹#›</a:t>
            </a:fld>
            <a:endParaRPr lang="hi-IN"/>
          </a:p>
        </p:txBody>
      </p:sp>
    </p:spTree>
    <p:extLst>
      <p:ext uri="{BB962C8B-B14F-4D97-AF65-F5344CB8AC3E}">
        <p14:creationId xmlns:p14="http://schemas.microsoft.com/office/powerpoint/2010/main" val="13009378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BB0FCEC2-7276-4F6C-9074-D40C9D0AA4F0}" type="datetime1">
              <a:rPr lang="en-US" smtClean="0"/>
              <a:t>4/12/2023</a:t>
            </a:fld>
            <a:endParaRPr lang="en-IN"/>
          </a:p>
        </p:txBody>
      </p:sp>
      <p:sp>
        <p:nvSpPr>
          <p:cNvPr id="5" name="Footer Placeholder 4"/>
          <p:cNvSpPr>
            <a:spLocks noGrp="1"/>
          </p:cNvSpPr>
          <p:nvPr>
            <p:ph type="ftr" sz="quarter" idx="11"/>
          </p:nvPr>
        </p:nvSpPr>
        <p:spPr/>
        <p:txBody>
          <a:bodyPr/>
          <a:lstStyle/>
          <a:p>
            <a:r>
              <a:rPr lang="nn-NO"/>
              <a:t>AFAD-2023, 12-14 April, Melbourne, Australia</a:t>
            </a:r>
            <a:endParaRPr lang="en-IN"/>
          </a:p>
        </p:txBody>
      </p:sp>
      <p:sp>
        <p:nvSpPr>
          <p:cNvPr id="6" name="Slide Number Placeholder 5"/>
          <p:cNvSpPr>
            <a:spLocks noGrp="1"/>
          </p:cNvSpPr>
          <p:nvPr>
            <p:ph type="sldNum" sz="quarter" idx="12"/>
          </p:nvPr>
        </p:nvSpPr>
        <p:spPr/>
        <p:txBody>
          <a:bodyPr/>
          <a:lstStyle/>
          <a:p>
            <a:fld id="{264D2E79-CE0E-4568-96C4-DDD582A1B95A}" type="slidenum">
              <a:rPr lang="en-IN" smtClean="0"/>
              <a:t>‹#›</a:t>
            </a:fld>
            <a:endParaRPr lang="en-IN"/>
          </a:p>
        </p:txBody>
      </p:sp>
    </p:spTree>
    <p:extLst>
      <p:ext uri="{BB962C8B-B14F-4D97-AF65-F5344CB8AC3E}">
        <p14:creationId xmlns:p14="http://schemas.microsoft.com/office/powerpoint/2010/main" val="394070914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E8EE42F7-7021-43CB-9EAB-12C58BF807D6}" type="datetime1">
              <a:rPr lang="en-US" smtClean="0"/>
              <a:t>4/12/2023</a:t>
            </a:fld>
            <a:endParaRPr lang="en-IN"/>
          </a:p>
        </p:txBody>
      </p:sp>
      <p:sp>
        <p:nvSpPr>
          <p:cNvPr id="5" name="Footer Placeholder 4"/>
          <p:cNvSpPr>
            <a:spLocks noGrp="1"/>
          </p:cNvSpPr>
          <p:nvPr>
            <p:ph type="ftr" sz="quarter" idx="11"/>
          </p:nvPr>
        </p:nvSpPr>
        <p:spPr/>
        <p:txBody>
          <a:bodyPr/>
          <a:lstStyle/>
          <a:p>
            <a:r>
              <a:rPr lang="nn-NO"/>
              <a:t>AFAD-2023, 12-14 April, Melbourne, Australia</a:t>
            </a:r>
            <a:endParaRPr lang="en-IN"/>
          </a:p>
        </p:txBody>
      </p:sp>
      <p:sp>
        <p:nvSpPr>
          <p:cNvPr id="6" name="Slide Number Placeholder 5"/>
          <p:cNvSpPr>
            <a:spLocks noGrp="1"/>
          </p:cNvSpPr>
          <p:nvPr>
            <p:ph type="sldNum" sz="quarter" idx="12"/>
          </p:nvPr>
        </p:nvSpPr>
        <p:spPr/>
        <p:txBody>
          <a:bodyPr/>
          <a:lstStyle/>
          <a:p>
            <a:fld id="{264D2E79-CE0E-4568-96C4-DDD582A1B95A}" type="slidenum">
              <a:rPr lang="en-IN" smtClean="0"/>
              <a:t>‹#›</a:t>
            </a:fld>
            <a:endParaRPr lang="en-IN"/>
          </a:p>
        </p:txBody>
      </p:sp>
    </p:spTree>
    <p:extLst>
      <p:ext uri="{BB962C8B-B14F-4D97-AF65-F5344CB8AC3E}">
        <p14:creationId xmlns:p14="http://schemas.microsoft.com/office/powerpoint/2010/main" val="253570968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242D69-18D3-4DC4-AAB7-CE4BC1D54BB1}" type="datetime1">
              <a:rPr lang="en-US" smtClean="0"/>
              <a:t>4/12/2023</a:t>
            </a:fld>
            <a:endParaRPr lang="en-IN"/>
          </a:p>
        </p:txBody>
      </p:sp>
      <p:sp>
        <p:nvSpPr>
          <p:cNvPr id="5" name="Footer Placeholder 4"/>
          <p:cNvSpPr>
            <a:spLocks noGrp="1"/>
          </p:cNvSpPr>
          <p:nvPr>
            <p:ph type="ftr" sz="quarter" idx="11"/>
          </p:nvPr>
        </p:nvSpPr>
        <p:spPr/>
        <p:txBody>
          <a:bodyPr/>
          <a:lstStyle/>
          <a:p>
            <a:r>
              <a:rPr lang="nn-NO"/>
              <a:t>AFAD-2023, 12-14 April, Melbourne, Australia</a:t>
            </a:r>
            <a:endParaRPr lang="en-IN"/>
          </a:p>
        </p:txBody>
      </p:sp>
      <p:sp>
        <p:nvSpPr>
          <p:cNvPr id="6" name="Slide Number Placeholder 5"/>
          <p:cNvSpPr>
            <a:spLocks noGrp="1"/>
          </p:cNvSpPr>
          <p:nvPr>
            <p:ph type="sldNum" sz="quarter" idx="12"/>
          </p:nvPr>
        </p:nvSpPr>
        <p:spPr/>
        <p:txBody>
          <a:bodyPr/>
          <a:lstStyle/>
          <a:p>
            <a:fld id="{264D2E79-CE0E-4568-96C4-DDD582A1B95A}" type="slidenum">
              <a:rPr lang="en-IN" smtClean="0"/>
              <a:t>‹#›</a:t>
            </a:fld>
            <a:endParaRPr lang="en-IN"/>
          </a:p>
        </p:txBody>
      </p:sp>
    </p:spTree>
    <p:extLst>
      <p:ext uri="{BB962C8B-B14F-4D97-AF65-F5344CB8AC3E}">
        <p14:creationId xmlns:p14="http://schemas.microsoft.com/office/powerpoint/2010/main" val="32187783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13D8AD0F-C27B-4A73-83EC-BC20292F17BA}" type="datetime1">
              <a:rPr lang="en-US" smtClean="0"/>
              <a:t>4/12/2023</a:t>
            </a:fld>
            <a:endParaRPr lang="en-IN"/>
          </a:p>
        </p:txBody>
      </p:sp>
      <p:sp>
        <p:nvSpPr>
          <p:cNvPr id="6" name="Footer Placeholder 5"/>
          <p:cNvSpPr>
            <a:spLocks noGrp="1"/>
          </p:cNvSpPr>
          <p:nvPr>
            <p:ph type="ftr" sz="quarter" idx="11"/>
          </p:nvPr>
        </p:nvSpPr>
        <p:spPr/>
        <p:txBody>
          <a:bodyPr/>
          <a:lstStyle/>
          <a:p>
            <a:r>
              <a:rPr lang="nn-NO"/>
              <a:t>AFAD-2023, 12-14 April, Melbourne, Australia</a:t>
            </a:r>
            <a:endParaRPr lang="en-IN"/>
          </a:p>
        </p:txBody>
      </p:sp>
      <p:sp>
        <p:nvSpPr>
          <p:cNvPr id="7" name="Slide Number Placeholder 6"/>
          <p:cNvSpPr>
            <a:spLocks noGrp="1"/>
          </p:cNvSpPr>
          <p:nvPr>
            <p:ph type="sldNum" sz="quarter" idx="12"/>
          </p:nvPr>
        </p:nvSpPr>
        <p:spPr/>
        <p:txBody>
          <a:bodyPr/>
          <a:lstStyle/>
          <a:p>
            <a:fld id="{264D2E79-CE0E-4568-96C4-DDD582A1B95A}" type="slidenum">
              <a:rPr lang="en-IN" smtClean="0"/>
              <a:t>‹#›</a:t>
            </a:fld>
            <a:endParaRPr lang="en-IN"/>
          </a:p>
        </p:txBody>
      </p:sp>
    </p:spTree>
    <p:extLst>
      <p:ext uri="{BB962C8B-B14F-4D97-AF65-F5344CB8AC3E}">
        <p14:creationId xmlns:p14="http://schemas.microsoft.com/office/powerpoint/2010/main" val="116714276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56C123A7-807F-4510-8BC1-397300818A81}" type="datetime1">
              <a:rPr lang="en-US" smtClean="0"/>
              <a:t>4/12/2023</a:t>
            </a:fld>
            <a:endParaRPr lang="en-IN"/>
          </a:p>
        </p:txBody>
      </p:sp>
      <p:sp>
        <p:nvSpPr>
          <p:cNvPr id="8" name="Footer Placeholder 7"/>
          <p:cNvSpPr>
            <a:spLocks noGrp="1"/>
          </p:cNvSpPr>
          <p:nvPr>
            <p:ph type="ftr" sz="quarter" idx="11"/>
          </p:nvPr>
        </p:nvSpPr>
        <p:spPr/>
        <p:txBody>
          <a:bodyPr/>
          <a:lstStyle/>
          <a:p>
            <a:r>
              <a:rPr lang="nn-NO"/>
              <a:t>AFAD-2023, 12-14 April, Melbourne, Australia</a:t>
            </a:r>
            <a:endParaRPr lang="en-IN"/>
          </a:p>
        </p:txBody>
      </p:sp>
      <p:sp>
        <p:nvSpPr>
          <p:cNvPr id="9" name="Slide Number Placeholder 8"/>
          <p:cNvSpPr>
            <a:spLocks noGrp="1"/>
          </p:cNvSpPr>
          <p:nvPr>
            <p:ph type="sldNum" sz="quarter" idx="12"/>
          </p:nvPr>
        </p:nvSpPr>
        <p:spPr/>
        <p:txBody>
          <a:bodyPr/>
          <a:lstStyle/>
          <a:p>
            <a:fld id="{264D2E79-CE0E-4568-96C4-DDD582A1B95A}" type="slidenum">
              <a:rPr lang="en-IN" smtClean="0"/>
              <a:t>‹#›</a:t>
            </a:fld>
            <a:endParaRPr lang="en-IN"/>
          </a:p>
        </p:txBody>
      </p:sp>
    </p:spTree>
    <p:extLst>
      <p:ext uri="{BB962C8B-B14F-4D97-AF65-F5344CB8AC3E}">
        <p14:creationId xmlns:p14="http://schemas.microsoft.com/office/powerpoint/2010/main" val="42728150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05547BC7-B253-4152-A847-4BC694D8A9CD}" type="datetime1">
              <a:rPr lang="en-US" smtClean="0"/>
              <a:t>4/12/2023</a:t>
            </a:fld>
            <a:endParaRPr lang="en-IN"/>
          </a:p>
        </p:txBody>
      </p:sp>
      <p:sp>
        <p:nvSpPr>
          <p:cNvPr id="4" name="Footer Placeholder 3"/>
          <p:cNvSpPr>
            <a:spLocks noGrp="1"/>
          </p:cNvSpPr>
          <p:nvPr>
            <p:ph type="ftr" sz="quarter" idx="11"/>
          </p:nvPr>
        </p:nvSpPr>
        <p:spPr/>
        <p:txBody>
          <a:bodyPr/>
          <a:lstStyle/>
          <a:p>
            <a:r>
              <a:rPr lang="nn-NO"/>
              <a:t>AFAD-2023, 12-14 April, Melbourne, Australia</a:t>
            </a:r>
            <a:endParaRPr lang="en-IN"/>
          </a:p>
        </p:txBody>
      </p:sp>
      <p:sp>
        <p:nvSpPr>
          <p:cNvPr id="5" name="Slide Number Placeholder 4"/>
          <p:cNvSpPr>
            <a:spLocks noGrp="1"/>
          </p:cNvSpPr>
          <p:nvPr>
            <p:ph type="sldNum" sz="quarter" idx="12"/>
          </p:nvPr>
        </p:nvSpPr>
        <p:spPr/>
        <p:txBody>
          <a:bodyPr/>
          <a:lstStyle/>
          <a:p>
            <a:fld id="{264D2E79-CE0E-4568-96C4-DDD582A1B95A}" type="slidenum">
              <a:rPr lang="en-IN" smtClean="0"/>
              <a:t>‹#›</a:t>
            </a:fld>
            <a:endParaRPr lang="en-IN"/>
          </a:p>
        </p:txBody>
      </p:sp>
    </p:spTree>
    <p:extLst>
      <p:ext uri="{BB962C8B-B14F-4D97-AF65-F5344CB8AC3E}">
        <p14:creationId xmlns:p14="http://schemas.microsoft.com/office/powerpoint/2010/main" val="281760403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D3717C-7A75-4B84-A754-DBE3824BCE21}" type="datetime1">
              <a:rPr lang="en-US" smtClean="0"/>
              <a:t>4/12/2023</a:t>
            </a:fld>
            <a:endParaRPr lang="en-IN"/>
          </a:p>
        </p:txBody>
      </p:sp>
      <p:sp>
        <p:nvSpPr>
          <p:cNvPr id="3" name="Footer Placeholder 2"/>
          <p:cNvSpPr>
            <a:spLocks noGrp="1"/>
          </p:cNvSpPr>
          <p:nvPr>
            <p:ph type="ftr" sz="quarter" idx="11"/>
          </p:nvPr>
        </p:nvSpPr>
        <p:spPr/>
        <p:txBody>
          <a:bodyPr/>
          <a:lstStyle/>
          <a:p>
            <a:r>
              <a:rPr lang="nn-NO"/>
              <a:t>AFAD-2023, 12-14 April, Melbourne, Australia</a:t>
            </a:r>
            <a:endParaRPr lang="en-IN"/>
          </a:p>
        </p:txBody>
      </p:sp>
      <p:sp>
        <p:nvSpPr>
          <p:cNvPr id="4" name="Slide Number Placeholder 3"/>
          <p:cNvSpPr>
            <a:spLocks noGrp="1"/>
          </p:cNvSpPr>
          <p:nvPr>
            <p:ph type="sldNum" sz="quarter" idx="12"/>
          </p:nvPr>
        </p:nvSpPr>
        <p:spPr/>
        <p:txBody>
          <a:bodyPr/>
          <a:lstStyle/>
          <a:p>
            <a:fld id="{264D2E79-CE0E-4568-96C4-DDD582A1B95A}" type="slidenum">
              <a:rPr lang="en-IN" smtClean="0"/>
              <a:t>‹#›</a:t>
            </a:fld>
            <a:endParaRPr lang="en-IN"/>
          </a:p>
        </p:txBody>
      </p:sp>
    </p:spTree>
    <p:extLst>
      <p:ext uri="{BB962C8B-B14F-4D97-AF65-F5344CB8AC3E}">
        <p14:creationId xmlns:p14="http://schemas.microsoft.com/office/powerpoint/2010/main" val="5933025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9458BF-7C4F-45F6-B15D-12B91AFAEDC7}" type="datetime1">
              <a:rPr lang="en-US" smtClean="0"/>
              <a:t>4/12/2023</a:t>
            </a:fld>
            <a:endParaRPr lang="en-IN"/>
          </a:p>
        </p:txBody>
      </p:sp>
      <p:sp>
        <p:nvSpPr>
          <p:cNvPr id="6" name="Footer Placeholder 5"/>
          <p:cNvSpPr>
            <a:spLocks noGrp="1"/>
          </p:cNvSpPr>
          <p:nvPr>
            <p:ph type="ftr" sz="quarter" idx="11"/>
          </p:nvPr>
        </p:nvSpPr>
        <p:spPr/>
        <p:txBody>
          <a:bodyPr/>
          <a:lstStyle/>
          <a:p>
            <a:r>
              <a:rPr lang="nn-NO"/>
              <a:t>AFAD-2023, 12-14 April, Melbourne, Australia</a:t>
            </a:r>
            <a:endParaRPr lang="en-IN"/>
          </a:p>
        </p:txBody>
      </p:sp>
      <p:sp>
        <p:nvSpPr>
          <p:cNvPr id="7" name="Slide Number Placeholder 6"/>
          <p:cNvSpPr>
            <a:spLocks noGrp="1"/>
          </p:cNvSpPr>
          <p:nvPr>
            <p:ph type="sldNum" sz="quarter" idx="12"/>
          </p:nvPr>
        </p:nvSpPr>
        <p:spPr/>
        <p:txBody>
          <a:bodyPr/>
          <a:lstStyle/>
          <a:p>
            <a:fld id="{264D2E79-CE0E-4568-96C4-DDD582A1B95A}" type="slidenum">
              <a:rPr lang="en-IN" smtClean="0"/>
              <a:t>‹#›</a:t>
            </a:fld>
            <a:endParaRPr lang="en-IN"/>
          </a:p>
        </p:txBody>
      </p:sp>
    </p:spTree>
    <p:extLst>
      <p:ext uri="{BB962C8B-B14F-4D97-AF65-F5344CB8AC3E}">
        <p14:creationId xmlns:p14="http://schemas.microsoft.com/office/powerpoint/2010/main" val="337373919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0B6FA6-F89E-43B6-8F31-49DA1105A331}" type="datetime1">
              <a:rPr lang="en-US" smtClean="0"/>
              <a:t>4/12/2023</a:t>
            </a:fld>
            <a:endParaRPr lang="en-IN"/>
          </a:p>
        </p:txBody>
      </p:sp>
      <p:sp>
        <p:nvSpPr>
          <p:cNvPr id="6" name="Footer Placeholder 5"/>
          <p:cNvSpPr>
            <a:spLocks noGrp="1"/>
          </p:cNvSpPr>
          <p:nvPr>
            <p:ph type="ftr" sz="quarter" idx="11"/>
          </p:nvPr>
        </p:nvSpPr>
        <p:spPr/>
        <p:txBody>
          <a:bodyPr/>
          <a:lstStyle/>
          <a:p>
            <a:r>
              <a:rPr lang="nn-NO"/>
              <a:t>AFAD-2023, 12-14 April, Melbourne, Australia</a:t>
            </a:r>
            <a:endParaRPr lang="en-IN"/>
          </a:p>
        </p:txBody>
      </p:sp>
      <p:sp>
        <p:nvSpPr>
          <p:cNvPr id="7" name="Slide Number Placeholder 6"/>
          <p:cNvSpPr>
            <a:spLocks noGrp="1"/>
          </p:cNvSpPr>
          <p:nvPr>
            <p:ph type="sldNum" sz="quarter" idx="12"/>
          </p:nvPr>
        </p:nvSpPr>
        <p:spPr/>
        <p:txBody>
          <a:bodyPr/>
          <a:lstStyle/>
          <a:p>
            <a:fld id="{264D2E79-CE0E-4568-96C4-DDD582A1B95A}" type="slidenum">
              <a:rPr lang="en-IN" smtClean="0"/>
              <a:t>‹#›</a:t>
            </a:fld>
            <a:endParaRPr lang="en-IN"/>
          </a:p>
        </p:txBody>
      </p:sp>
    </p:spTree>
    <p:extLst>
      <p:ext uri="{BB962C8B-B14F-4D97-AF65-F5344CB8AC3E}">
        <p14:creationId xmlns:p14="http://schemas.microsoft.com/office/powerpoint/2010/main" val="222703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739" y="273050"/>
            <a:ext cx="4011084"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6" y="27399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739" y="1436027"/>
            <a:ext cx="4011084" cy="4691063"/>
          </a:xfrm>
        </p:spPr>
        <p:txBody>
          <a:bodyPr/>
          <a:lstStyle>
            <a:lvl1pPr marL="0" indent="0">
              <a:buNone/>
              <a:defRPr sz="1400"/>
            </a:lvl1pPr>
            <a:lvl2pPr marL="402406" indent="0">
              <a:buNone/>
              <a:defRPr sz="1200"/>
            </a:lvl2pPr>
            <a:lvl3pPr marL="804833" indent="0">
              <a:buNone/>
              <a:defRPr sz="1000"/>
            </a:lvl3pPr>
            <a:lvl4pPr marL="1207259" indent="0">
              <a:buNone/>
              <a:defRPr sz="900"/>
            </a:lvl4pPr>
            <a:lvl5pPr marL="1609664" indent="0">
              <a:buNone/>
              <a:defRPr sz="900"/>
            </a:lvl5pPr>
            <a:lvl6pPr marL="2012102" indent="0">
              <a:buNone/>
              <a:defRPr sz="900"/>
            </a:lvl6pPr>
            <a:lvl7pPr marL="2414507" indent="0">
              <a:buNone/>
              <a:defRPr sz="900"/>
            </a:lvl7pPr>
            <a:lvl8pPr marL="2816929" indent="0">
              <a:buNone/>
              <a:defRPr sz="900"/>
            </a:lvl8pPr>
            <a:lvl9pPr marL="3219354"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84AB51D-9A1B-4172-B07B-1C46DCE4E858}" type="datetime1">
              <a:rPr lang="en-US" smtClean="0">
                <a:solidFill>
                  <a:srgbClr val="000000"/>
                </a:solidFill>
              </a:rPr>
              <a:t>4/12/2023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683F36D-73EB-4F54-ACCC-D6DAB14AF77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85709402"/>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A1F559C7-7C62-4DB6-9BB3-B8143C396CB9}" type="datetime1">
              <a:rPr lang="en-US" smtClean="0"/>
              <a:t>4/12/2023</a:t>
            </a:fld>
            <a:endParaRPr lang="en-IN"/>
          </a:p>
        </p:txBody>
      </p:sp>
      <p:sp>
        <p:nvSpPr>
          <p:cNvPr id="5" name="Footer Placeholder 4"/>
          <p:cNvSpPr>
            <a:spLocks noGrp="1"/>
          </p:cNvSpPr>
          <p:nvPr>
            <p:ph type="ftr" sz="quarter" idx="11"/>
          </p:nvPr>
        </p:nvSpPr>
        <p:spPr/>
        <p:txBody>
          <a:bodyPr/>
          <a:lstStyle/>
          <a:p>
            <a:r>
              <a:rPr lang="nn-NO"/>
              <a:t>AFAD-2023, 12-14 April, Melbourne, Australia</a:t>
            </a:r>
            <a:endParaRPr lang="en-IN"/>
          </a:p>
        </p:txBody>
      </p:sp>
      <p:sp>
        <p:nvSpPr>
          <p:cNvPr id="6" name="Slide Number Placeholder 5"/>
          <p:cNvSpPr>
            <a:spLocks noGrp="1"/>
          </p:cNvSpPr>
          <p:nvPr>
            <p:ph type="sldNum" sz="quarter" idx="12"/>
          </p:nvPr>
        </p:nvSpPr>
        <p:spPr/>
        <p:txBody>
          <a:bodyPr/>
          <a:lstStyle/>
          <a:p>
            <a:fld id="{264D2E79-CE0E-4568-96C4-DDD582A1B95A}" type="slidenum">
              <a:rPr lang="en-IN" smtClean="0"/>
              <a:t>‹#›</a:t>
            </a:fld>
            <a:endParaRPr lang="en-IN"/>
          </a:p>
        </p:txBody>
      </p:sp>
    </p:spTree>
    <p:extLst>
      <p:ext uri="{BB962C8B-B14F-4D97-AF65-F5344CB8AC3E}">
        <p14:creationId xmlns:p14="http://schemas.microsoft.com/office/powerpoint/2010/main" val="408817694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27AD6A96-DDFA-4409-BBCF-FA36C29A2F41}" type="datetime1">
              <a:rPr lang="en-US" smtClean="0"/>
              <a:t>4/12/2023</a:t>
            </a:fld>
            <a:endParaRPr lang="en-IN"/>
          </a:p>
        </p:txBody>
      </p:sp>
      <p:sp>
        <p:nvSpPr>
          <p:cNvPr id="5" name="Footer Placeholder 4"/>
          <p:cNvSpPr>
            <a:spLocks noGrp="1"/>
          </p:cNvSpPr>
          <p:nvPr>
            <p:ph type="ftr" sz="quarter" idx="11"/>
          </p:nvPr>
        </p:nvSpPr>
        <p:spPr/>
        <p:txBody>
          <a:bodyPr/>
          <a:lstStyle/>
          <a:p>
            <a:r>
              <a:rPr lang="nn-NO"/>
              <a:t>AFAD-2023, 12-14 April, Melbourne, Australia</a:t>
            </a:r>
            <a:endParaRPr lang="en-IN"/>
          </a:p>
        </p:txBody>
      </p:sp>
      <p:sp>
        <p:nvSpPr>
          <p:cNvPr id="6" name="Slide Number Placeholder 5"/>
          <p:cNvSpPr>
            <a:spLocks noGrp="1"/>
          </p:cNvSpPr>
          <p:nvPr>
            <p:ph type="sldNum" sz="quarter" idx="12"/>
          </p:nvPr>
        </p:nvSpPr>
        <p:spPr/>
        <p:txBody>
          <a:bodyPr/>
          <a:lstStyle/>
          <a:p>
            <a:fld id="{264D2E79-CE0E-4568-96C4-DDD582A1B95A}" type="slidenum">
              <a:rPr lang="en-IN" smtClean="0"/>
              <a:t>‹#›</a:t>
            </a:fld>
            <a:endParaRPr lang="en-IN"/>
          </a:p>
        </p:txBody>
      </p:sp>
    </p:spTree>
    <p:extLst>
      <p:ext uri="{BB962C8B-B14F-4D97-AF65-F5344CB8AC3E}">
        <p14:creationId xmlns:p14="http://schemas.microsoft.com/office/powerpoint/2010/main" val="30819607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1569"/>
            <a:ext cx="103632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04873" indent="0" algn="ctr">
              <a:buNone/>
              <a:defRPr/>
            </a:lvl2pPr>
            <a:lvl3pPr marL="809742" indent="0" algn="ctr">
              <a:buNone/>
              <a:defRPr/>
            </a:lvl3pPr>
            <a:lvl4pPr marL="1214620" indent="0" algn="ctr">
              <a:buNone/>
              <a:defRPr/>
            </a:lvl4pPr>
            <a:lvl5pPr marL="1619482" indent="0" algn="ctr">
              <a:buNone/>
              <a:defRPr/>
            </a:lvl5pPr>
            <a:lvl6pPr marL="2024373" indent="0" algn="ctr">
              <a:buNone/>
              <a:defRPr/>
            </a:lvl6pPr>
            <a:lvl7pPr marL="2429232" indent="0" algn="ctr">
              <a:buNone/>
              <a:defRPr/>
            </a:lvl7pPr>
            <a:lvl8pPr marL="2834108" indent="0" algn="ctr">
              <a:buNone/>
              <a:defRPr/>
            </a:lvl8pPr>
            <a:lvl9pPr marL="3238987" indent="0" algn="ctr">
              <a:buNone/>
              <a:defRPr/>
            </a:lvl9pPr>
          </a:lstStyle>
          <a:p>
            <a:r>
              <a:rPr lang="en-US"/>
              <a:t>Click to edit Master subtitle style</a:t>
            </a:r>
            <a:endParaRPr lang="en-IN"/>
          </a:p>
        </p:txBody>
      </p:sp>
      <p:sp>
        <p:nvSpPr>
          <p:cNvPr id="4" name="Rectangle 4"/>
          <p:cNvSpPr>
            <a:spLocks noGrp="1" noChangeArrowheads="1"/>
          </p:cNvSpPr>
          <p:nvPr>
            <p:ph type="dt" sz="half" idx="10"/>
          </p:nvPr>
        </p:nvSpPr>
        <p:spPr>
          <a:ln/>
        </p:spPr>
        <p:txBody>
          <a:bodyPr/>
          <a:lstStyle>
            <a:lvl1pPr>
              <a:defRPr/>
            </a:lvl1pPr>
          </a:lstStyle>
          <a:p>
            <a:pPr>
              <a:defRPr/>
            </a:pPr>
            <a:fld id="{19D0E90D-53F6-4798-852A-25F9ED0131A3}" type="datetime1">
              <a:rPr lang="en-US" smtClean="0">
                <a:solidFill>
                  <a:srgbClr val="000000"/>
                </a:solidFill>
              </a:rPr>
              <a:t>4/12/2023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58AA078-A7EA-4421-9BAC-075544D0C55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9036822"/>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p:cNvSpPr>
            <a:spLocks noGrp="1" noChangeArrowheads="1"/>
          </p:cNvSpPr>
          <p:nvPr>
            <p:ph type="dt" sz="half" idx="10"/>
          </p:nvPr>
        </p:nvSpPr>
        <p:spPr>
          <a:ln/>
        </p:spPr>
        <p:txBody>
          <a:bodyPr/>
          <a:lstStyle>
            <a:lvl1pPr>
              <a:defRPr/>
            </a:lvl1pPr>
          </a:lstStyle>
          <a:p>
            <a:pPr>
              <a:defRPr/>
            </a:pPr>
            <a:fld id="{2A0381E9-9268-4DD7-BFFC-C63A52146A85}" type="datetime1">
              <a:rPr lang="en-US" smtClean="0">
                <a:solidFill>
                  <a:srgbClr val="000000"/>
                </a:solidFill>
              </a:rPr>
              <a:t>4/12/2023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EA4A13D-F01D-4020-A1F5-733CBF9AEEF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28722874"/>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7122"/>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81"/>
            <a:ext cx="10363200" cy="1500187"/>
          </a:xfrm>
        </p:spPr>
        <p:txBody>
          <a:bodyPr anchor="b"/>
          <a:lstStyle>
            <a:lvl1pPr marL="0" indent="0">
              <a:buNone/>
              <a:defRPr sz="2000"/>
            </a:lvl1pPr>
            <a:lvl2pPr marL="404873" indent="0">
              <a:buNone/>
              <a:defRPr sz="1800"/>
            </a:lvl2pPr>
            <a:lvl3pPr marL="809742" indent="0">
              <a:buNone/>
              <a:defRPr sz="1600"/>
            </a:lvl3pPr>
            <a:lvl4pPr marL="1214620" indent="0">
              <a:buNone/>
              <a:defRPr sz="1400"/>
            </a:lvl4pPr>
            <a:lvl5pPr marL="1619482" indent="0">
              <a:buNone/>
              <a:defRPr sz="1400"/>
            </a:lvl5pPr>
            <a:lvl6pPr marL="2024373" indent="0">
              <a:buNone/>
              <a:defRPr sz="1400"/>
            </a:lvl6pPr>
            <a:lvl7pPr marL="2429232" indent="0">
              <a:buNone/>
              <a:defRPr sz="1400"/>
            </a:lvl7pPr>
            <a:lvl8pPr marL="2834108" indent="0">
              <a:buNone/>
              <a:defRPr sz="1400"/>
            </a:lvl8pPr>
            <a:lvl9pPr marL="3238987"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ED16E46F-252D-4A02-B855-514D0DB0FE6A}" type="datetime1">
              <a:rPr lang="en-US" smtClean="0">
                <a:solidFill>
                  <a:srgbClr val="000000"/>
                </a:solidFill>
              </a:rPr>
              <a:t>4/12/2023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8D88B8-E9DE-4F6C-A867-06EDDB9C95D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47360720"/>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p:cNvSpPr>
            <a:spLocks noGrp="1" noChangeArrowheads="1"/>
          </p:cNvSpPr>
          <p:nvPr>
            <p:ph type="dt" sz="half" idx="10"/>
          </p:nvPr>
        </p:nvSpPr>
        <p:spPr>
          <a:ln/>
        </p:spPr>
        <p:txBody>
          <a:bodyPr/>
          <a:lstStyle>
            <a:lvl1pPr>
              <a:defRPr/>
            </a:lvl1pPr>
          </a:lstStyle>
          <a:p>
            <a:pPr>
              <a:defRPr/>
            </a:pPr>
            <a:fld id="{8398ECF9-08F8-4763-AC4B-1190FDBD51BB}" type="datetime1">
              <a:rPr lang="en-US" smtClean="0">
                <a:solidFill>
                  <a:srgbClr val="000000"/>
                </a:solidFill>
              </a:rPr>
              <a:t>4/12/2023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17CCB3C-F450-47B8-A8A4-8283F4A232A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93528507"/>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04873" indent="0">
              <a:buNone/>
              <a:defRPr sz="2000" b="1"/>
            </a:lvl2pPr>
            <a:lvl3pPr marL="809742" indent="0">
              <a:buNone/>
              <a:defRPr sz="1800" b="1"/>
            </a:lvl3pPr>
            <a:lvl4pPr marL="1214620" indent="0">
              <a:buNone/>
              <a:defRPr sz="1600" b="1"/>
            </a:lvl4pPr>
            <a:lvl5pPr marL="1619482" indent="0">
              <a:buNone/>
              <a:defRPr sz="1600" b="1"/>
            </a:lvl5pPr>
            <a:lvl6pPr marL="2024373" indent="0">
              <a:buNone/>
              <a:defRPr sz="1600" b="1"/>
            </a:lvl6pPr>
            <a:lvl7pPr marL="2429232" indent="0">
              <a:buNone/>
              <a:defRPr sz="1600" b="1"/>
            </a:lvl7pPr>
            <a:lvl8pPr marL="2834108" indent="0">
              <a:buNone/>
              <a:defRPr sz="1600" b="1"/>
            </a:lvl8pPr>
            <a:lvl9pPr marL="3238987"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4612" y="1535113"/>
            <a:ext cx="5389033" cy="639762"/>
          </a:xfrm>
        </p:spPr>
        <p:txBody>
          <a:bodyPr anchor="b"/>
          <a:lstStyle>
            <a:lvl1pPr marL="0" indent="0">
              <a:buNone/>
              <a:defRPr sz="2400" b="1"/>
            </a:lvl1pPr>
            <a:lvl2pPr marL="404873" indent="0">
              <a:buNone/>
              <a:defRPr sz="2000" b="1"/>
            </a:lvl2pPr>
            <a:lvl3pPr marL="809742" indent="0">
              <a:buNone/>
              <a:defRPr sz="1800" b="1"/>
            </a:lvl3pPr>
            <a:lvl4pPr marL="1214620" indent="0">
              <a:buNone/>
              <a:defRPr sz="1600" b="1"/>
            </a:lvl4pPr>
            <a:lvl5pPr marL="1619482" indent="0">
              <a:buNone/>
              <a:defRPr sz="1600" b="1"/>
            </a:lvl5pPr>
            <a:lvl6pPr marL="2024373" indent="0">
              <a:buNone/>
              <a:defRPr sz="1600" b="1"/>
            </a:lvl6pPr>
            <a:lvl7pPr marL="2429232" indent="0">
              <a:buNone/>
              <a:defRPr sz="1600" b="1"/>
            </a:lvl7pPr>
            <a:lvl8pPr marL="2834108" indent="0">
              <a:buNone/>
              <a:defRPr sz="1600" b="1"/>
            </a:lvl8pPr>
            <a:lvl9pPr marL="323898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461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p:cNvSpPr>
            <a:spLocks noGrp="1" noChangeArrowheads="1"/>
          </p:cNvSpPr>
          <p:nvPr>
            <p:ph type="dt" sz="half" idx="10"/>
          </p:nvPr>
        </p:nvSpPr>
        <p:spPr>
          <a:ln/>
        </p:spPr>
        <p:txBody>
          <a:bodyPr/>
          <a:lstStyle>
            <a:lvl1pPr>
              <a:defRPr/>
            </a:lvl1pPr>
          </a:lstStyle>
          <a:p>
            <a:pPr>
              <a:defRPr/>
            </a:pPr>
            <a:fld id="{34E03F44-4E8E-4D69-9EF4-FF55E7A3B9C7}" type="datetime1">
              <a:rPr lang="en-US" smtClean="0">
                <a:solidFill>
                  <a:srgbClr val="000000"/>
                </a:solidFill>
              </a:rPr>
              <a:t>4/12/2023</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4CF0C71-8A14-4C9D-907E-BF837B130E4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13117549"/>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4"/>
          <p:cNvSpPr>
            <a:spLocks noGrp="1" noChangeArrowheads="1"/>
          </p:cNvSpPr>
          <p:nvPr>
            <p:ph type="dt" sz="half" idx="10"/>
          </p:nvPr>
        </p:nvSpPr>
        <p:spPr>
          <a:ln/>
        </p:spPr>
        <p:txBody>
          <a:bodyPr/>
          <a:lstStyle>
            <a:lvl1pPr>
              <a:defRPr/>
            </a:lvl1pPr>
          </a:lstStyle>
          <a:p>
            <a:pPr>
              <a:defRPr/>
            </a:pPr>
            <a:fld id="{8ED4F70B-3EBE-4765-A45B-F684FE066F18}" type="datetime1">
              <a:rPr lang="en-US" smtClean="0">
                <a:solidFill>
                  <a:srgbClr val="000000"/>
                </a:solidFill>
              </a:rPr>
              <a:t>4/12/2023</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F3B70D2-001E-436D-BA37-4F903617C1E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31021351"/>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BB18A3C-9640-481C-AB4D-758DE00A9139}" type="datetime1">
              <a:rPr lang="en-US" smtClean="0">
                <a:solidFill>
                  <a:srgbClr val="000000"/>
                </a:solidFill>
              </a:rPr>
              <a:t>4/12/2023</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60EC2B52-60DF-4BDC-AA92-F0671AD2393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93698564"/>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91" y="273050"/>
            <a:ext cx="4011084"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6" y="273988"/>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691" y="1436027"/>
            <a:ext cx="4011084" cy="4691063"/>
          </a:xfrm>
        </p:spPr>
        <p:txBody>
          <a:bodyPr/>
          <a:lstStyle>
            <a:lvl1pPr marL="0" indent="0">
              <a:buNone/>
              <a:defRPr sz="1400"/>
            </a:lvl1pPr>
            <a:lvl2pPr marL="404873" indent="0">
              <a:buNone/>
              <a:defRPr sz="1200"/>
            </a:lvl2pPr>
            <a:lvl3pPr marL="809742" indent="0">
              <a:buNone/>
              <a:defRPr sz="1000"/>
            </a:lvl3pPr>
            <a:lvl4pPr marL="1214620" indent="0">
              <a:buNone/>
              <a:defRPr sz="900"/>
            </a:lvl4pPr>
            <a:lvl5pPr marL="1619482" indent="0">
              <a:buNone/>
              <a:defRPr sz="900"/>
            </a:lvl5pPr>
            <a:lvl6pPr marL="2024373" indent="0">
              <a:buNone/>
              <a:defRPr sz="900"/>
            </a:lvl6pPr>
            <a:lvl7pPr marL="2429232" indent="0">
              <a:buNone/>
              <a:defRPr sz="900"/>
            </a:lvl7pPr>
            <a:lvl8pPr marL="2834108" indent="0">
              <a:buNone/>
              <a:defRPr sz="900"/>
            </a:lvl8pPr>
            <a:lvl9pPr marL="3238987"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33D7B6FF-37D6-41D6-BEEA-E5F1B4811955}" type="datetime1">
              <a:rPr lang="en-US" smtClean="0">
                <a:solidFill>
                  <a:srgbClr val="000000"/>
                </a:solidFill>
              </a:rPr>
              <a:t>4/12/2023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683F36D-73EB-4F54-ACCC-D6DAB14AF77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45873300"/>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02406" indent="0">
              <a:buNone/>
              <a:defRPr sz="2800"/>
            </a:lvl2pPr>
            <a:lvl3pPr marL="804833" indent="0">
              <a:buNone/>
              <a:defRPr sz="2400"/>
            </a:lvl3pPr>
            <a:lvl4pPr marL="1207259" indent="0">
              <a:buNone/>
              <a:defRPr sz="2000"/>
            </a:lvl4pPr>
            <a:lvl5pPr marL="1609664" indent="0">
              <a:buNone/>
              <a:defRPr sz="2000"/>
            </a:lvl5pPr>
            <a:lvl6pPr marL="2012102" indent="0">
              <a:buNone/>
              <a:defRPr sz="2000"/>
            </a:lvl6pPr>
            <a:lvl7pPr marL="2414507" indent="0">
              <a:buNone/>
              <a:defRPr sz="2000"/>
            </a:lvl7pPr>
            <a:lvl8pPr marL="2816929" indent="0">
              <a:buNone/>
              <a:defRPr sz="2000"/>
            </a:lvl8pPr>
            <a:lvl9pPr marL="3219354" indent="0">
              <a:buNone/>
              <a:defRPr sz="2000"/>
            </a:lvl9pPr>
          </a:lstStyle>
          <a:p>
            <a:pPr lvl="0"/>
            <a:endParaRPr lang="en-IN" noProof="0"/>
          </a:p>
        </p:txBody>
      </p:sp>
      <p:sp>
        <p:nvSpPr>
          <p:cNvPr id="4" name="Text Placeholder 3"/>
          <p:cNvSpPr>
            <a:spLocks noGrp="1"/>
          </p:cNvSpPr>
          <p:nvPr>
            <p:ph type="body" sz="half" idx="2"/>
          </p:nvPr>
        </p:nvSpPr>
        <p:spPr>
          <a:xfrm>
            <a:off x="2389717" y="5367340"/>
            <a:ext cx="7315200" cy="804862"/>
          </a:xfrm>
        </p:spPr>
        <p:txBody>
          <a:bodyPr/>
          <a:lstStyle>
            <a:lvl1pPr marL="0" indent="0">
              <a:buNone/>
              <a:defRPr sz="1400"/>
            </a:lvl1pPr>
            <a:lvl2pPr marL="402406" indent="0">
              <a:buNone/>
              <a:defRPr sz="1200"/>
            </a:lvl2pPr>
            <a:lvl3pPr marL="804833" indent="0">
              <a:buNone/>
              <a:defRPr sz="1000"/>
            </a:lvl3pPr>
            <a:lvl4pPr marL="1207259" indent="0">
              <a:buNone/>
              <a:defRPr sz="900"/>
            </a:lvl4pPr>
            <a:lvl5pPr marL="1609664" indent="0">
              <a:buNone/>
              <a:defRPr sz="900"/>
            </a:lvl5pPr>
            <a:lvl6pPr marL="2012102" indent="0">
              <a:buNone/>
              <a:defRPr sz="900"/>
            </a:lvl6pPr>
            <a:lvl7pPr marL="2414507" indent="0">
              <a:buNone/>
              <a:defRPr sz="900"/>
            </a:lvl7pPr>
            <a:lvl8pPr marL="2816929" indent="0">
              <a:buNone/>
              <a:defRPr sz="900"/>
            </a:lvl8pPr>
            <a:lvl9pPr marL="3219354"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BA912E9-803F-4020-883B-F54E38041D63}" type="datetime1">
              <a:rPr lang="en-US" smtClean="0">
                <a:solidFill>
                  <a:srgbClr val="000000"/>
                </a:solidFill>
              </a:rPr>
              <a:t>4/12/2023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3218C1B-F229-4A08-9FD2-C861B185ED3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54235665"/>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04873" indent="0">
              <a:buNone/>
              <a:defRPr sz="2800"/>
            </a:lvl2pPr>
            <a:lvl3pPr marL="809742" indent="0">
              <a:buNone/>
              <a:defRPr sz="2400"/>
            </a:lvl3pPr>
            <a:lvl4pPr marL="1214620" indent="0">
              <a:buNone/>
              <a:defRPr sz="2000"/>
            </a:lvl4pPr>
            <a:lvl5pPr marL="1619482" indent="0">
              <a:buNone/>
              <a:defRPr sz="2000"/>
            </a:lvl5pPr>
            <a:lvl6pPr marL="2024373" indent="0">
              <a:buNone/>
              <a:defRPr sz="2000"/>
            </a:lvl6pPr>
            <a:lvl7pPr marL="2429232" indent="0">
              <a:buNone/>
              <a:defRPr sz="2000"/>
            </a:lvl7pPr>
            <a:lvl8pPr marL="2834108" indent="0">
              <a:buNone/>
              <a:defRPr sz="2000"/>
            </a:lvl8pPr>
            <a:lvl9pPr marL="3238987" indent="0">
              <a:buNone/>
              <a:defRPr sz="2000"/>
            </a:lvl9pPr>
          </a:lstStyle>
          <a:p>
            <a:pPr lvl="0"/>
            <a:endParaRPr lang="en-IN" noProof="0"/>
          </a:p>
        </p:txBody>
      </p:sp>
      <p:sp>
        <p:nvSpPr>
          <p:cNvPr id="4" name="Text Placeholder 3"/>
          <p:cNvSpPr>
            <a:spLocks noGrp="1"/>
          </p:cNvSpPr>
          <p:nvPr>
            <p:ph type="body" sz="half" idx="2"/>
          </p:nvPr>
        </p:nvSpPr>
        <p:spPr>
          <a:xfrm>
            <a:off x="2389717" y="5367340"/>
            <a:ext cx="7315200" cy="804862"/>
          </a:xfrm>
        </p:spPr>
        <p:txBody>
          <a:bodyPr/>
          <a:lstStyle>
            <a:lvl1pPr marL="0" indent="0">
              <a:buNone/>
              <a:defRPr sz="1400"/>
            </a:lvl1pPr>
            <a:lvl2pPr marL="404873" indent="0">
              <a:buNone/>
              <a:defRPr sz="1200"/>
            </a:lvl2pPr>
            <a:lvl3pPr marL="809742" indent="0">
              <a:buNone/>
              <a:defRPr sz="1000"/>
            </a:lvl3pPr>
            <a:lvl4pPr marL="1214620" indent="0">
              <a:buNone/>
              <a:defRPr sz="900"/>
            </a:lvl4pPr>
            <a:lvl5pPr marL="1619482" indent="0">
              <a:buNone/>
              <a:defRPr sz="900"/>
            </a:lvl5pPr>
            <a:lvl6pPr marL="2024373" indent="0">
              <a:buNone/>
              <a:defRPr sz="900"/>
            </a:lvl6pPr>
            <a:lvl7pPr marL="2429232" indent="0">
              <a:buNone/>
              <a:defRPr sz="900"/>
            </a:lvl7pPr>
            <a:lvl8pPr marL="2834108" indent="0">
              <a:buNone/>
              <a:defRPr sz="900"/>
            </a:lvl8pPr>
            <a:lvl9pPr marL="3238987"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5DAD62EF-0220-49CB-841A-EF6A51BF760E}" type="datetime1">
              <a:rPr lang="en-US" smtClean="0">
                <a:solidFill>
                  <a:srgbClr val="000000"/>
                </a:solidFill>
              </a:rPr>
              <a:t>4/12/2023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3218C1B-F229-4A08-9FD2-C861B185ED3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19293992"/>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p:cNvSpPr>
            <a:spLocks noGrp="1" noChangeArrowheads="1"/>
          </p:cNvSpPr>
          <p:nvPr>
            <p:ph type="dt" sz="half" idx="10"/>
          </p:nvPr>
        </p:nvSpPr>
        <p:spPr>
          <a:ln/>
        </p:spPr>
        <p:txBody>
          <a:bodyPr/>
          <a:lstStyle>
            <a:lvl1pPr>
              <a:defRPr/>
            </a:lvl1pPr>
          </a:lstStyle>
          <a:p>
            <a:pPr>
              <a:defRPr/>
            </a:pPr>
            <a:fld id="{C0753A29-D08E-435F-BEED-AA9DE35B0CFC}" type="datetime1">
              <a:rPr lang="en-US" smtClean="0">
                <a:solidFill>
                  <a:srgbClr val="000000"/>
                </a:solidFill>
              </a:rPr>
              <a:t>4/12/2023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E8307D4-CE67-4333-BEEF-861126F06F3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73344900"/>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p:cNvSpPr>
            <a:spLocks noGrp="1" noChangeArrowheads="1"/>
          </p:cNvSpPr>
          <p:nvPr>
            <p:ph type="dt" sz="half" idx="10"/>
          </p:nvPr>
        </p:nvSpPr>
        <p:spPr>
          <a:ln/>
        </p:spPr>
        <p:txBody>
          <a:bodyPr/>
          <a:lstStyle>
            <a:lvl1pPr>
              <a:defRPr/>
            </a:lvl1pPr>
          </a:lstStyle>
          <a:p>
            <a:pPr>
              <a:defRPr/>
            </a:pPr>
            <a:fld id="{45731E63-EF86-4697-80D6-2CD90C48525D}" type="datetime1">
              <a:rPr lang="en-US" smtClean="0">
                <a:solidFill>
                  <a:srgbClr val="000000"/>
                </a:solidFill>
              </a:rPr>
              <a:t>4/12/2023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944FC4-630C-49F9-A9E0-91F8A120C64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58187350"/>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lipArt Placeholder 3"/>
          <p:cNvSpPr>
            <a:spLocks noGrp="1"/>
          </p:cNvSpPr>
          <p:nvPr>
            <p:ph type="clipArt" sz="half" idx="2"/>
          </p:nvPr>
        </p:nvSpPr>
        <p:spPr>
          <a:xfrm>
            <a:off x="6197600" y="1981200"/>
            <a:ext cx="5080000" cy="4114800"/>
          </a:xfrm>
        </p:spPr>
        <p:txBody>
          <a:bodyPr/>
          <a:lstStyle/>
          <a:p>
            <a:pPr lvl="0"/>
            <a:endParaRPr lang="en-IN" noProof="0"/>
          </a:p>
        </p:txBody>
      </p:sp>
      <p:sp>
        <p:nvSpPr>
          <p:cNvPr id="5" name="Rectangle 4"/>
          <p:cNvSpPr>
            <a:spLocks noGrp="1" noChangeArrowheads="1"/>
          </p:cNvSpPr>
          <p:nvPr>
            <p:ph type="dt" sz="half" idx="10"/>
          </p:nvPr>
        </p:nvSpPr>
        <p:spPr>
          <a:ln/>
        </p:spPr>
        <p:txBody>
          <a:bodyPr/>
          <a:lstStyle>
            <a:lvl1pPr>
              <a:defRPr/>
            </a:lvl1pPr>
          </a:lstStyle>
          <a:p>
            <a:pPr>
              <a:defRPr/>
            </a:pPr>
            <a:fld id="{C8B7848C-5AF4-4CF5-AA4D-26271B194F4D}" type="datetime1">
              <a:rPr lang="en-US" smtClean="0">
                <a:solidFill>
                  <a:srgbClr val="000000"/>
                </a:solidFill>
              </a:rPr>
              <a:t>4/12/2023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81AF2A5-3198-4419-87AE-6F3CF17CB59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4604469"/>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IN"/>
          </a:p>
        </p:txBody>
      </p:sp>
      <p:sp>
        <p:nvSpPr>
          <p:cNvPr id="3" name="Content Placeholder 2"/>
          <p:cNvSpPr>
            <a:spLocks noGrp="1"/>
          </p:cNvSpPr>
          <p:nvPr>
            <p:ph sz="quarter" idx="1"/>
          </p:nvPr>
        </p:nvSpPr>
        <p:spPr>
          <a:xfrm>
            <a:off x="9144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61976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half" idx="3"/>
          </p:nvPr>
        </p:nvSpPr>
        <p:spPr>
          <a:xfrm>
            <a:off x="914400" y="4114800"/>
            <a:ext cx="103632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Rectangle 4"/>
          <p:cNvSpPr>
            <a:spLocks noGrp="1" noChangeArrowheads="1"/>
          </p:cNvSpPr>
          <p:nvPr>
            <p:ph type="dt" sz="half" idx="10"/>
          </p:nvPr>
        </p:nvSpPr>
        <p:spPr>
          <a:ln/>
        </p:spPr>
        <p:txBody>
          <a:bodyPr/>
          <a:lstStyle>
            <a:lvl1pPr>
              <a:defRPr/>
            </a:lvl1pPr>
          </a:lstStyle>
          <a:p>
            <a:pPr>
              <a:defRPr/>
            </a:pPr>
            <a:fld id="{AE63F6D4-7F08-4186-A939-D2FA882EA246}" type="datetime1">
              <a:rPr lang="en-US" smtClean="0">
                <a:solidFill>
                  <a:srgbClr val="000000"/>
                </a:solidFill>
              </a:rPr>
              <a:t>4/12/2023</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3FB4B9C4-D6F5-4A11-AA1E-337DA476930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15759923"/>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p:cNvSpPr>
            <a:spLocks noGrp="1" noChangeArrowheads="1"/>
          </p:cNvSpPr>
          <p:nvPr>
            <p:ph type="dt" sz="half" idx="10"/>
          </p:nvPr>
        </p:nvSpPr>
        <p:spPr>
          <a:ln/>
        </p:spPr>
        <p:txBody>
          <a:bodyPr/>
          <a:lstStyle>
            <a:lvl1pPr>
              <a:defRPr/>
            </a:lvl1pPr>
          </a:lstStyle>
          <a:p>
            <a:pPr>
              <a:defRPr/>
            </a:pPr>
            <a:fld id="{D75496A2-0C30-4195-82F6-E27B0EC3773B}" type="datetime1">
              <a:rPr lang="en-US" smtClean="0">
                <a:solidFill>
                  <a:srgbClr val="000000"/>
                </a:solidFill>
              </a:rPr>
              <a:t>4/12/2023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1CD55F8-0FA3-4F25-A072-B92812266CC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67562497"/>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914400" y="609600"/>
            <a:ext cx="10363200" cy="1143000"/>
          </a:xfrm>
        </p:spPr>
        <p:txBody>
          <a:bodyPr/>
          <a:lstStyle/>
          <a:p>
            <a:r>
              <a:rPr lang="en-US"/>
              <a:t>Click to edit Master title style</a:t>
            </a:r>
            <a:endParaRPr lang="en-IN"/>
          </a:p>
        </p:txBody>
      </p:sp>
      <p:sp>
        <p:nvSpPr>
          <p:cNvPr id="3" name="Content Placeholder 2"/>
          <p:cNvSpPr>
            <a:spLocks noGrp="1"/>
          </p:cNvSpPr>
          <p:nvPr>
            <p:ph sz="quarter" idx="1"/>
          </p:nvPr>
        </p:nvSpPr>
        <p:spPr>
          <a:xfrm>
            <a:off x="9144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61976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9144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Content Placeholder 5"/>
          <p:cNvSpPr>
            <a:spLocks noGrp="1"/>
          </p:cNvSpPr>
          <p:nvPr>
            <p:ph sz="quarter" idx="4"/>
          </p:nvPr>
        </p:nvSpPr>
        <p:spPr>
          <a:xfrm>
            <a:off x="61976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p:cNvSpPr>
            <a:spLocks noGrp="1" noChangeArrowheads="1"/>
          </p:cNvSpPr>
          <p:nvPr>
            <p:ph type="dt" sz="half" idx="10"/>
          </p:nvPr>
        </p:nvSpPr>
        <p:spPr>
          <a:ln/>
        </p:spPr>
        <p:txBody>
          <a:bodyPr/>
          <a:lstStyle>
            <a:lvl1pPr>
              <a:defRPr/>
            </a:lvl1pPr>
          </a:lstStyle>
          <a:p>
            <a:pPr>
              <a:defRPr/>
            </a:pPr>
            <a:fld id="{FDF34BB5-2DE8-4E61-BBC0-160F0E8106E6}" type="datetime1">
              <a:rPr lang="en-US" smtClean="0">
                <a:solidFill>
                  <a:srgbClr val="000000"/>
                </a:solidFill>
              </a:rPr>
              <a:t>4/12/2023</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92247C1-5F38-48FB-A4C2-1315236D57F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27702536"/>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071BF-0FC5-44DE-88C3-D4F1969566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64C3DA6C-865C-4CFF-BEEC-4E15F5A921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A63F0D5-3F90-4CE8-81B5-306BF3AC4748}"/>
              </a:ext>
            </a:extLst>
          </p:cNvPr>
          <p:cNvSpPr>
            <a:spLocks noGrp="1"/>
          </p:cNvSpPr>
          <p:nvPr>
            <p:ph type="dt" sz="half" idx="10"/>
          </p:nvPr>
        </p:nvSpPr>
        <p:spPr/>
        <p:txBody>
          <a:bodyPr/>
          <a:lstStyle/>
          <a:p>
            <a:fld id="{89E2EE3C-856A-443C-8C86-2E734CBE9915}" type="datetime1">
              <a:rPr lang="en-US" smtClean="0"/>
              <a:t>4/12/2023</a:t>
            </a:fld>
            <a:endParaRPr lang="en-IN"/>
          </a:p>
        </p:txBody>
      </p:sp>
      <p:sp>
        <p:nvSpPr>
          <p:cNvPr id="5" name="Footer Placeholder 4">
            <a:extLst>
              <a:ext uri="{FF2B5EF4-FFF2-40B4-BE49-F238E27FC236}">
                <a16:creationId xmlns:a16="http://schemas.microsoft.com/office/drawing/2014/main" id="{33D21B12-3425-46F7-BFFF-9C13B6B85D53}"/>
              </a:ext>
            </a:extLst>
          </p:cNvPr>
          <p:cNvSpPr>
            <a:spLocks noGrp="1"/>
          </p:cNvSpPr>
          <p:nvPr>
            <p:ph type="ftr" sz="quarter" idx="11"/>
          </p:nvPr>
        </p:nvSpPr>
        <p:spPr/>
        <p:txBody>
          <a:bodyPr/>
          <a:lstStyle/>
          <a:p>
            <a:r>
              <a:rPr lang="nn-NO"/>
              <a:t>AFAD-2023, 12-14 April, Melbourne, Australia</a:t>
            </a:r>
            <a:endParaRPr lang="en-IN"/>
          </a:p>
        </p:txBody>
      </p:sp>
      <p:sp>
        <p:nvSpPr>
          <p:cNvPr id="6" name="Slide Number Placeholder 5">
            <a:extLst>
              <a:ext uri="{FF2B5EF4-FFF2-40B4-BE49-F238E27FC236}">
                <a16:creationId xmlns:a16="http://schemas.microsoft.com/office/drawing/2014/main" id="{4A91CA08-FBB2-4C0F-9A47-3DF99F0FE53E}"/>
              </a:ext>
            </a:extLst>
          </p:cNvPr>
          <p:cNvSpPr>
            <a:spLocks noGrp="1"/>
          </p:cNvSpPr>
          <p:nvPr>
            <p:ph type="sldNum" sz="quarter" idx="12"/>
          </p:nvPr>
        </p:nvSpPr>
        <p:spPr/>
        <p:txBody>
          <a:bodyPr/>
          <a:lstStyle/>
          <a:p>
            <a:fld id="{76D5980E-FE0C-4C5F-B527-1037EC42F17E}" type="slidenum">
              <a:rPr lang="en-IN" smtClean="0"/>
              <a:t>‹#›</a:t>
            </a:fld>
            <a:endParaRPr lang="en-IN"/>
          </a:p>
        </p:txBody>
      </p:sp>
    </p:spTree>
    <p:extLst>
      <p:ext uri="{BB962C8B-B14F-4D97-AF65-F5344CB8AC3E}">
        <p14:creationId xmlns:p14="http://schemas.microsoft.com/office/powerpoint/2010/main" val="399722195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E9892-CF49-4A6E-8C52-6E86DA1E68E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EF91C2F-3471-47AC-8FC2-15522A07140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87583F1-18A0-4363-97C8-8EA8922A289E}"/>
              </a:ext>
            </a:extLst>
          </p:cNvPr>
          <p:cNvSpPr>
            <a:spLocks noGrp="1"/>
          </p:cNvSpPr>
          <p:nvPr>
            <p:ph type="dt" sz="half" idx="10"/>
          </p:nvPr>
        </p:nvSpPr>
        <p:spPr/>
        <p:txBody>
          <a:bodyPr/>
          <a:lstStyle/>
          <a:p>
            <a:fld id="{70C493F1-1BEE-4423-996A-040B1689FEF8}" type="datetime1">
              <a:rPr lang="en-US" smtClean="0"/>
              <a:t>4/12/2023</a:t>
            </a:fld>
            <a:endParaRPr lang="en-IN"/>
          </a:p>
        </p:txBody>
      </p:sp>
      <p:sp>
        <p:nvSpPr>
          <p:cNvPr id="5" name="Footer Placeholder 4">
            <a:extLst>
              <a:ext uri="{FF2B5EF4-FFF2-40B4-BE49-F238E27FC236}">
                <a16:creationId xmlns:a16="http://schemas.microsoft.com/office/drawing/2014/main" id="{716611F0-2A35-4953-9FE3-07926FEBA729}"/>
              </a:ext>
            </a:extLst>
          </p:cNvPr>
          <p:cNvSpPr>
            <a:spLocks noGrp="1"/>
          </p:cNvSpPr>
          <p:nvPr>
            <p:ph type="ftr" sz="quarter" idx="11"/>
          </p:nvPr>
        </p:nvSpPr>
        <p:spPr/>
        <p:txBody>
          <a:bodyPr/>
          <a:lstStyle/>
          <a:p>
            <a:r>
              <a:rPr lang="nn-NO"/>
              <a:t>AFAD-2023, 12-14 April, Melbourne, Australia</a:t>
            </a:r>
            <a:endParaRPr lang="en-IN"/>
          </a:p>
        </p:txBody>
      </p:sp>
      <p:sp>
        <p:nvSpPr>
          <p:cNvPr id="6" name="Slide Number Placeholder 5">
            <a:extLst>
              <a:ext uri="{FF2B5EF4-FFF2-40B4-BE49-F238E27FC236}">
                <a16:creationId xmlns:a16="http://schemas.microsoft.com/office/drawing/2014/main" id="{78D1C086-5FCE-4777-982B-0D0B5F7582E8}"/>
              </a:ext>
            </a:extLst>
          </p:cNvPr>
          <p:cNvSpPr>
            <a:spLocks noGrp="1"/>
          </p:cNvSpPr>
          <p:nvPr>
            <p:ph type="sldNum" sz="quarter" idx="12"/>
          </p:nvPr>
        </p:nvSpPr>
        <p:spPr/>
        <p:txBody>
          <a:bodyPr/>
          <a:lstStyle/>
          <a:p>
            <a:fld id="{76D5980E-FE0C-4C5F-B527-1037EC42F17E}" type="slidenum">
              <a:rPr lang="en-IN" smtClean="0"/>
              <a:t>‹#›</a:t>
            </a:fld>
            <a:endParaRPr lang="en-IN"/>
          </a:p>
        </p:txBody>
      </p:sp>
    </p:spTree>
    <p:extLst>
      <p:ext uri="{BB962C8B-B14F-4D97-AF65-F5344CB8AC3E}">
        <p14:creationId xmlns:p14="http://schemas.microsoft.com/office/powerpoint/2010/main" val="262212067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6EE5A-B57E-4F86-B7C7-D76059F0172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A6741808-604B-4067-A512-D20980148D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0B52869-9897-41EF-BE64-8FEA92056348}"/>
              </a:ext>
            </a:extLst>
          </p:cNvPr>
          <p:cNvSpPr>
            <a:spLocks noGrp="1"/>
          </p:cNvSpPr>
          <p:nvPr>
            <p:ph type="dt" sz="half" idx="10"/>
          </p:nvPr>
        </p:nvSpPr>
        <p:spPr/>
        <p:txBody>
          <a:bodyPr/>
          <a:lstStyle/>
          <a:p>
            <a:fld id="{AC1E0CB1-BE0F-4B4E-BA5A-DC611DA2F05B}" type="datetime1">
              <a:rPr lang="en-US" smtClean="0"/>
              <a:t>4/12/2023</a:t>
            </a:fld>
            <a:endParaRPr lang="en-IN"/>
          </a:p>
        </p:txBody>
      </p:sp>
      <p:sp>
        <p:nvSpPr>
          <p:cNvPr id="5" name="Footer Placeholder 4">
            <a:extLst>
              <a:ext uri="{FF2B5EF4-FFF2-40B4-BE49-F238E27FC236}">
                <a16:creationId xmlns:a16="http://schemas.microsoft.com/office/drawing/2014/main" id="{005DEE84-229C-42FB-B991-817C0919F215}"/>
              </a:ext>
            </a:extLst>
          </p:cNvPr>
          <p:cNvSpPr>
            <a:spLocks noGrp="1"/>
          </p:cNvSpPr>
          <p:nvPr>
            <p:ph type="ftr" sz="quarter" idx="11"/>
          </p:nvPr>
        </p:nvSpPr>
        <p:spPr/>
        <p:txBody>
          <a:bodyPr/>
          <a:lstStyle/>
          <a:p>
            <a:r>
              <a:rPr lang="nn-NO"/>
              <a:t>AFAD-2023, 12-14 April, Melbourne, Australia</a:t>
            </a:r>
            <a:endParaRPr lang="en-IN"/>
          </a:p>
        </p:txBody>
      </p:sp>
      <p:sp>
        <p:nvSpPr>
          <p:cNvPr id="6" name="Slide Number Placeholder 5">
            <a:extLst>
              <a:ext uri="{FF2B5EF4-FFF2-40B4-BE49-F238E27FC236}">
                <a16:creationId xmlns:a16="http://schemas.microsoft.com/office/drawing/2014/main" id="{929AD3ED-866F-4CA0-9A1B-64411CB58B76}"/>
              </a:ext>
            </a:extLst>
          </p:cNvPr>
          <p:cNvSpPr>
            <a:spLocks noGrp="1"/>
          </p:cNvSpPr>
          <p:nvPr>
            <p:ph type="sldNum" sz="quarter" idx="12"/>
          </p:nvPr>
        </p:nvSpPr>
        <p:spPr/>
        <p:txBody>
          <a:bodyPr/>
          <a:lstStyle/>
          <a:p>
            <a:fld id="{76D5980E-FE0C-4C5F-B527-1037EC42F17E}" type="slidenum">
              <a:rPr lang="en-IN" smtClean="0"/>
              <a:t>‹#›</a:t>
            </a:fld>
            <a:endParaRPr lang="en-IN"/>
          </a:p>
        </p:txBody>
      </p:sp>
    </p:spTree>
    <p:extLst>
      <p:ext uri="{BB962C8B-B14F-4D97-AF65-F5344CB8AC3E}">
        <p14:creationId xmlns:p14="http://schemas.microsoft.com/office/powerpoint/2010/main" val="2700584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theme" Target="../theme/theme10.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6.xml"/><Relationship Id="rId13" Type="http://schemas.openxmlformats.org/officeDocument/2006/relationships/theme" Target="../theme/theme11.xml"/><Relationship Id="rId3" Type="http://schemas.openxmlformats.org/officeDocument/2006/relationships/slideLayout" Target="../slideLayouts/slideLayout121.xml"/><Relationship Id="rId7" Type="http://schemas.openxmlformats.org/officeDocument/2006/relationships/slideLayout" Target="../slideLayouts/slideLayout125.xml"/><Relationship Id="rId12" Type="http://schemas.openxmlformats.org/officeDocument/2006/relationships/slideLayout" Target="../slideLayouts/slideLayout130.xml"/><Relationship Id="rId2" Type="http://schemas.openxmlformats.org/officeDocument/2006/relationships/slideLayout" Target="../slideLayouts/slideLayout120.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5" Type="http://schemas.openxmlformats.org/officeDocument/2006/relationships/slideLayout" Target="../slideLayouts/slideLayout123.xml"/><Relationship Id="rId10" Type="http://schemas.openxmlformats.org/officeDocument/2006/relationships/slideLayout" Target="../slideLayouts/slideLayout128.xml"/><Relationship Id="rId4" Type="http://schemas.openxmlformats.org/officeDocument/2006/relationships/slideLayout" Target="../slideLayouts/slideLayout122.xml"/><Relationship Id="rId9" Type="http://schemas.openxmlformats.org/officeDocument/2006/relationships/slideLayout" Target="../slideLayouts/slideLayout12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8.xml"/><Relationship Id="rId3" Type="http://schemas.openxmlformats.org/officeDocument/2006/relationships/slideLayout" Target="../slideLayouts/slideLayout133.xml"/><Relationship Id="rId7" Type="http://schemas.openxmlformats.org/officeDocument/2006/relationships/slideLayout" Target="../slideLayouts/slideLayout137.xml"/><Relationship Id="rId12" Type="http://schemas.openxmlformats.org/officeDocument/2006/relationships/theme" Target="../theme/theme12.xml"/><Relationship Id="rId2" Type="http://schemas.openxmlformats.org/officeDocument/2006/relationships/slideLayout" Target="../slideLayouts/slideLayout132.xml"/><Relationship Id="rId1" Type="http://schemas.openxmlformats.org/officeDocument/2006/relationships/slideLayout" Target="../slideLayouts/slideLayout131.xml"/><Relationship Id="rId6" Type="http://schemas.openxmlformats.org/officeDocument/2006/relationships/slideLayout" Target="../slideLayouts/slideLayout136.xml"/><Relationship Id="rId11" Type="http://schemas.openxmlformats.org/officeDocument/2006/relationships/slideLayout" Target="../slideLayouts/slideLayout141.xml"/><Relationship Id="rId5" Type="http://schemas.openxmlformats.org/officeDocument/2006/relationships/slideLayout" Target="../slideLayouts/slideLayout135.xml"/><Relationship Id="rId10" Type="http://schemas.openxmlformats.org/officeDocument/2006/relationships/slideLayout" Target="../slideLayouts/slideLayout140.xml"/><Relationship Id="rId4" Type="http://schemas.openxmlformats.org/officeDocument/2006/relationships/slideLayout" Target="../slideLayouts/slideLayout134.xml"/><Relationship Id="rId9" Type="http://schemas.openxmlformats.org/officeDocument/2006/relationships/slideLayout" Target="../slideLayouts/slideLayout139.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9.xml"/><Relationship Id="rId13" Type="http://schemas.openxmlformats.org/officeDocument/2006/relationships/theme" Target="../theme/theme13.xml"/><Relationship Id="rId3" Type="http://schemas.openxmlformats.org/officeDocument/2006/relationships/slideLayout" Target="../slideLayouts/slideLayout144.xml"/><Relationship Id="rId7" Type="http://schemas.openxmlformats.org/officeDocument/2006/relationships/slideLayout" Target="../slideLayouts/slideLayout148.xml"/><Relationship Id="rId12" Type="http://schemas.openxmlformats.org/officeDocument/2006/relationships/slideLayout" Target="../slideLayouts/slideLayout153.xml"/><Relationship Id="rId2" Type="http://schemas.openxmlformats.org/officeDocument/2006/relationships/slideLayout" Target="../slideLayouts/slideLayout143.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11" Type="http://schemas.openxmlformats.org/officeDocument/2006/relationships/slideLayout" Target="../slideLayouts/slideLayout152.xml"/><Relationship Id="rId5" Type="http://schemas.openxmlformats.org/officeDocument/2006/relationships/slideLayout" Target="../slideLayouts/slideLayout146.xml"/><Relationship Id="rId10" Type="http://schemas.openxmlformats.org/officeDocument/2006/relationships/slideLayout" Target="../slideLayouts/slideLayout151.xml"/><Relationship Id="rId4" Type="http://schemas.openxmlformats.org/officeDocument/2006/relationships/slideLayout" Target="../slideLayouts/slideLayout145.xml"/><Relationship Id="rId9" Type="http://schemas.openxmlformats.org/officeDocument/2006/relationships/slideLayout" Target="../slideLayouts/slideLayout15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2" Type="http://schemas.openxmlformats.org/officeDocument/2006/relationships/slideLayout" Target="../slideLayouts/slideLayout83.xml"/><Relationship Id="rId16" Type="http://schemas.openxmlformats.org/officeDocument/2006/relationships/theme" Target="../theme/theme8.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5" Type="http://schemas.openxmlformats.org/officeDocument/2006/relationships/slideLayout" Target="../slideLayouts/slideLayout9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theme" Target="../theme/theme9.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75000"/>
            <a:lumOff val="25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486" tIns="40183" rIns="80486" bIns="40183"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486" tIns="40183" rIns="80486" bIns="4018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a:noFill/>
          </a:ln>
          <a:effectLst/>
        </p:spPr>
        <p:txBody>
          <a:bodyPr vert="horz" wrap="square" lIns="80486" tIns="40183" rIns="80486" bIns="40183" numCol="1" anchor="t" anchorCtr="0" compatLnSpc="1">
            <a:prstTxWarp prst="textNoShape">
              <a:avLst/>
            </a:prstTxWarp>
          </a:bodyPr>
          <a:lstStyle>
            <a:lvl1pPr eaLnBrk="0" hangingPunct="0">
              <a:defRPr sz="1400"/>
            </a:lvl1pPr>
          </a:lstStyle>
          <a:p>
            <a:pPr defTabSz="804833" fontAlgn="base">
              <a:spcBef>
                <a:spcPct val="0"/>
              </a:spcBef>
              <a:spcAft>
                <a:spcPct val="0"/>
              </a:spcAft>
              <a:defRPr/>
            </a:pPr>
            <a:fld id="{A533E948-2123-4DED-82F1-0CB0EDA3F5DD}" type="datetime1">
              <a:rPr lang="en-US" smtClean="0">
                <a:solidFill>
                  <a:srgbClr val="000000"/>
                </a:solidFill>
                <a:cs typeface="Arial" pitchFamily="34" charset="0"/>
              </a:rPr>
              <a:t>4/12/2023</a:t>
            </a:fld>
            <a:endParaRPr lang="en-US">
              <a:solidFill>
                <a:srgbClr val="000000"/>
              </a:solidFill>
              <a:cs typeface="Arial" pitchFamily="34" charset="0"/>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80486" tIns="40183" rIns="80486" bIns="40183" numCol="1" anchor="t" anchorCtr="0" compatLnSpc="1">
            <a:prstTxWarp prst="textNoShape">
              <a:avLst/>
            </a:prstTxWarp>
          </a:bodyPr>
          <a:lstStyle>
            <a:lvl1pPr algn="ctr" eaLnBrk="0" hangingPunct="0">
              <a:defRPr sz="1400"/>
            </a:lvl1pPr>
          </a:lstStyle>
          <a:p>
            <a:pPr defTabSz="804833" fontAlgn="base">
              <a:spcBef>
                <a:spcPct val="0"/>
              </a:spcBef>
              <a:spcAft>
                <a:spcPct val="0"/>
              </a:spcAft>
              <a:defRPr/>
            </a:pPr>
            <a:r>
              <a:rPr lang="nn-NO">
                <a:solidFill>
                  <a:srgbClr val="000000"/>
                </a:solidFill>
                <a:cs typeface="Arial" pitchFamily="34" charset="0"/>
              </a:rPr>
              <a:t>AFAD-2023, 12-14 April, Melbourne, Australia</a:t>
            </a:r>
            <a:endParaRPr lang="en-US">
              <a:solidFill>
                <a:srgbClr val="000000"/>
              </a:solidFill>
              <a:cs typeface="Arial" pitchFamily="34" charset="0"/>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a:noFill/>
          </a:ln>
          <a:effectLst/>
        </p:spPr>
        <p:txBody>
          <a:bodyPr vert="horz" wrap="square" lIns="80486" tIns="40183" rIns="80486" bIns="40183" numCol="1" anchor="t" anchorCtr="0" compatLnSpc="1">
            <a:prstTxWarp prst="textNoShape">
              <a:avLst/>
            </a:prstTxWarp>
          </a:bodyPr>
          <a:lstStyle>
            <a:lvl1pPr algn="r" eaLnBrk="0" hangingPunct="0">
              <a:defRPr sz="1400"/>
            </a:lvl1pPr>
          </a:lstStyle>
          <a:p>
            <a:pPr defTabSz="804833" fontAlgn="base">
              <a:spcBef>
                <a:spcPct val="0"/>
              </a:spcBef>
              <a:spcAft>
                <a:spcPct val="0"/>
              </a:spcAft>
              <a:defRPr/>
            </a:pPr>
            <a:fld id="{3A35477F-952F-4E2B-BA9A-D32B1528DAEA}" type="slidenum">
              <a:rPr lang="en-US" smtClean="0">
                <a:solidFill>
                  <a:srgbClr val="000000"/>
                </a:solidFill>
                <a:cs typeface="Arial" pitchFamily="34" charset="0"/>
              </a:rPr>
              <a:pPr defTabSz="804833" fontAlgn="base">
                <a:spcBef>
                  <a:spcPct val="0"/>
                </a:spcBef>
                <a:spcAft>
                  <a:spcPct val="0"/>
                </a:spcAft>
                <a:defRPr/>
              </a:pPr>
              <a:t>‹#›</a:t>
            </a:fld>
            <a:endParaRPr lang="en-US">
              <a:solidFill>
                <a:srgbClr val="000000"/>
              </a:solidFill>
              <a:cs typeface="Arial" pitchFamily="34" charset="0"/>
            </a:endParaRPr>
          </a:p>
        </p:txBody>
      </p:sp>
    </p:spTree>
    <p:extLst>
      <p:ext uri="{BB962C8B-B14F-4D97-AF65-F5344CB8AC3E}">
        <p14:creationId xmlns:p14="http://schemas.microsoft.com/office/powerpoint/2010/main" val="8591519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mc:AlternateContent xmlns:mc="http://schemas.openxmlformats.org/markup-compatibility/2006" xmlns:p14="http://schemas.microsoft.com/office/powerpoint/2010/main">
    <mc:Choice Requires="p14">
      <p:transition spd="slow" p14:dur="16500"/>
    </mc:Choice>
    <mc:Fallback xmlns="">
      <p:transition spd="slow"/>
    </mc:Fallback>
  </mc:AlternateConten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02406" algn="ctr" rtl="0" eaLnBrk="0" fontAlgn="base" hangingPunct="0">
        <a:spcBef>
          <a:spcPct val="0"/>
        </a:spcBef>
        <a:spcAft>
          <a:spcPct val="0"/>
        </a:spcAft>
        <a:defRPr sz="4400">
          <a:solidFill>
            <a:schemeClr val="tx2"/>
          </a:solidFill>
          <a:latin typeface="Times New Roman" pitchFamily="18" charset="0"/>
        </a:defRPr>
      </a:lvl6pPr>
      <a:lvl7pPr marL="804833" algn="ctr" rtl="0" eaLnBrk="0" fontAlgn="base" hangingPunct="0">
        <a:spcBef>
          <a:spcPct val="0"/>
        </a:spcBef>
        <a:spcAft>
          <a:spcPct val="0"/>
        </a:spcAft>
        <a:defRPr sz="4400">
          <a:solidFill>
            <a:schemeClr val="tx2"/>
          </a:solidFill>
          <a:latin typeface="Times New Roman" pitchFamily="18" charset="0"/>
        </a:defRPr>
      </a:lvl7pPr>
      <a:lvl8pPr marL="1207259" algn="ctr" rtl="0" eaLnBrk="0" fontAlgn="base" hangingPunct="0">
        <a:spcBef>
          <a:spcPct val="0"/>
        </a:spcBef>
        <a:spcAft>
          <a:spcPct val="0"/>
        </a:spcAft>
        <a:defRPr sz="4400">
          <a:solidFill>
            <a:schemeClr val="tx2"/>
          </a:solidFill>
          <a:latin typeface="Times New Roman" pitchFamily="18" charset="0"/>
        </a:defRPr>
      </a:lvl8pPr>
      <a:lvl9pPr marL="1609664" algn="ctr" rtl="0" eaLnBrk="0" fontAlgn="base" hangingPunct="0">
        <a:spcBef>
          <a:spcPct val="0"/>
        </a:spcBef>
        <a:spcAft>
          <a:spcPct val="0"/>
        </a:spcAft>
        <a:defRPr sz="4400">
          <a:solidFill>
            <a:schemeClr val="tx2"/>
          </a:solidFill>
          <a:latin typeface="Times New Roman" pitchFamily="18" charset="0"/>
        </a:defRPr>
      </a:lvl9pPr>
    </p:titleStyle>
    <p:bodyStyle>
      <a:lvl1pPr marL="301801" indent="-301801" algn="l" rtl="0" eaLnBrk="0" fontAlgn="base" hangingPunct="0">
        <a:spcBef>
          <a:spcPct val="20000"/>
        </a:spcBef>
        <a:spcAft>
          <a:spcPct val="0"/>
        </a:spcAft>
        <a:buChar char="•"/>
        <a:defRPr sz="3200">
          <a:solidFill>
            <a:schemeClr val="tx1"/>
          </a:solidFill>
          <a:latin typeface="+mn-lt"/>
          <a:ea typeface="+mn-ea"/>
          <a:cs typeface="+mn-cs"/>
        </a:defRPr>
      </a:lvl1pPr>
      <a:lvl2pPr marL="653940" indent="-251522" algn="l" rtl="0" eaLnBrk="0" fontAlgn="base" hangingPunct="0">
        <a:spcBef>
          <a:spcPct val="20000"/>
        </a:spcBef>
        <a:spcAft>
          <a:spcPct val="0"/>
        </a:spcAft>
        <a:buChar char="–"/>
        <a:defRPr sz="2800">
          <a:solidFill>
            <a:schemeClr val="tx1"/>
          </a:solidFill>
          <a:latin typeface="+mn-lt"/>
        </a:defRPr>
      </a:lvl2pPr>
      <a:lvl3pPr marL="1006040" indent="-201229" algn="l" rtl="0" eaLnBrk="0" fontAlgn="base" hangingPunct="0">
        <a:spcBef>
          <a:spcPct val="20000"/>
        </a:spcBef>
        <a:spcAft>
          <a:spcPct val="0"/>
        </a:spcAft>
        <a:buChar char="•"/>
        <a:defRPr sz="2400">
          <a:solidFill>
            <a:schemeClr val="tx1"/>
          </a:solidFill>
          <a:latin typeface="+mn-lt"/>
        </a:defRPr>
      </a:lvl3pPr>
      <a:lvl4pPr marL="1408459" indent="-201229" algn="l" rtl="0" eaLnBrk="0" fontAlgn="base" hangingPunct="0">
        <a:spcBef>
          <a:spcPct val="20000"/>
        </a:spcBef>
        <a:spcAft>
          <a:spcPct val="0"/>
        </a:spcAft>
        <a:buChar char="–"/>
        <a:defRPr sz="2000">
          <a:solidFill>
            <a:schemeClr val="tx1"/>
          </a:solidFill>
          <a:latin typeface="+mn-lt"/>
        </a:defRPr>
      </a:lvl4pPr>
      <a:lvl5pPr marL="1810877" indent="-201229" algn="l" rtl="0" eaLnBrk="0" fontAlgn="base" hangingPunct="0">
        <a:spcBef>
          <a:spcPct val="20000"/>
        </a:spcBef>
        <a:spcAft>
          <a:spcPct val="0"/>
        </a:spcAft>
        <a:buChar char="»"/>
        <a:defRPr sz="2000">
          <a:solidFill>
            <a:schemeClr val="tx1"/>
          </a:solidFill>
          <a:latin typeface="+mn-lt"/>
        </a:defRPr>
      </a:lvl5pPr>
      <a:lvl6pPr marL="2213304" indent="-201229" algn="l" rtl="0" eaLnBrk="0" fontAlgn="base" hangingPunct="0">
        <a:spcBef>
          <a:spcPct val="20000"/>
        </a:spcBef>
        <a:spcAft>
          <a:spcPct val="0"/>
        </a:spcAft>
        <a:buChar char="»"/>
        <a:defRPr sz="2000">
          <a:solidFill>
            <a:schemeClr val="tx1"/>
          </a:solidFill>
          <a:latin typeface="+mn-lt"/>
        </a:defRPr>
      </a:lvl6pPr>
      <a:lvl7pPr marL="2615724" indent="-201229" algn="l" rtl="0" eaLnBrk="0" fontAlgn="base" hangingPunct="0">
        <a:spcBef>
          <a:spcPct val="20000"/>
        </a:spcBef>
        <a:spcAft>
          <a:spcPct val="0"/>
        </a:spcAft>
        <a:buChar char="»"/>
        <a:defRPr sz="2000">
          <a:solidFill>
            <a:schemeClr val="tx1"/>
          </a:solidFill>
          <a:latin typeface="+mn-lt"/>
        </a:defRPr>
      </a:lvl7pPr>
      <a:lvl8pPr marL="3018146" indent="-201229" algn="l" rtl="0" eaLnBrk="0" fontAlgn="base" hangingPunct="0">
        <a:spcBef>
          <a:spcPct val="20000"/>
        </a:spcBef>
        <a:spcAft>
          <a:spcPct val="0"/>
        </a:spcAft>
        <a:buChar char="»"/>
        <a:defRPr sz="2000">
          <a:solidFill>
            <a:schemeClr val="tx1"/>
          </a:solidFill>
          <a:latin typeface="+mn-lt"/>
        </a:defRPr>
      </a:lvl8pPr>
      <a:lvl9pPr marL="3420556" indent="-201229"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804833" rtl="0" eaLnBrk="1" latinLnBrk="0" hangingPunct="1">
        <a:defRPr sz="1800" kern="1200">
          <a:solidFill>
            <a:schemeClr val="tx1"/>
          </a:solidFill>
          <a:latin typeface="+mn-lt"/>
          <a:ea typeface="+mn-ea"/>
          <a:cs typeface="+mn-cs"/>
        </a:defRPr>
      </a:lvl1pPr>
      <a:lvl2pPr marL="402406" algn="l" defTabSz="804833" rtl="0" eaLnBrk="1" latinLnBrk="0" hangingPunct="1">
        <a:defRPr sz="1800" kern="1200">
          <a:solidFill>
            <a:schemeClr val="tx1"/>
          </a:solidFill>
          <a:latin typeface="+mn-lt"/>
          <a:ea typeface="+mn-ea"/>
          <a:cs typeface="+mn-cs"/>
        </a:defRPr>
      </a:lvl2pPr>
      <a:lvl3pPr marL="804833" algn="l" defTabSz="804833" rtl="0" eaLnBrk="1" latinLnBrk="0" hangingPunct="1">
        <a:defRPr sz="1800" kern="1200">
          <a:solidFill>
            <a:schemeClr val="tx1"/>
          </a:solidFill>
          <a:latin typeface="+mn-lt"/>
          <a:ea typeface="+mn-ea"/>
          <a:cs typeface="+mn-cs"/>
        </a:defRPr>
      </a:lvl3pPr>
      <a:lvl4pPr marL="1207259" algn="l" defTabSz="804833" rtl="0" eaLnBrk="1" latinLnBrk="0" hangingPunct="1">
        <a:defRPr sz="1800" kern="1200">
          <a:solidFill>
            <a:schemeClr val="tx1"/>
          </a:solidFill>
          <a:latin typeface="+mn-lt"/>
          <a:ea typeface="+mn-ea"/>
          <a:cs typeface="+mn-cs"/>
        </a:defRPr>
      </a:lvl4pPr>
      <a:lvl5pPr marL="1609664" algn="l" defTabSz="804833" rtl="0" eaLnBrk="1" latinLnBrk="0" hangingPunct="1">
        <a:defRPr sz="1800" kern="1200">
          <a:solidFill>
            <a:schemeClr val="tx1"/>
          </a:solidFill>
          <a:latin typeface="+mn-lt"/>
          <a:ea typeface="+mn-ea"/>
          <a:cs typeface="+mn-cs"/>
        </a:defRPr>
      </a:lvl5pPr>
      <a:lvl6pPr marL="2012102" algn="l" defTabSz="804833" rtl="0" eaLnBrk="1" latinLnBrk="0" hangingPunct="1">
        <a:defRPr sz="1800" kern="1200">
          <a:solidFill>
            <a:schemeClr val="tx1"/>
          </a:solidFill>
          <a:latin typeface="+mn-lt"/>
          <a:ea typeface="+mn-ea"/>
          <a:cs typeface="+mn-cs"/>
        </a:defRPr>
      </a:lvl6pPr>
      <a:lvl7pPr marL="2414507" algn="l" defTabSz="804833" rtl="0" eaLnBrk="1" latinLnBrk="0" hangingPunct="1">
        <a:defRPr sz="1800" kern="1200">
          <a:solidFill>
            <a:schemeClr val="tx1"/>
          </a:solidFill>
          <a:latin typeface="+mn-lt"/>
          <a:ea typeface="+mn-ea"/>
          <a:cs typeface="+mn-cs"/>
        </a:defRPr>
      </a:lvl7pPr>
      <a:lvl8pPr marL="2816929" algn="l" defTabSz="804833" rtl="0" eaLnBrk="1" latinLnBrk="0" hangingPunct="1">
        <a:defRPr sz="1800" kern="1200">
          <a:solidFill>
            <a:schemeClr val="tx1"/>
          </a:solidFill>
          <a:latin typeface="+mn-lt"/>
          <a:ea typeface="+mn-ea"/>
          <a:cs typeface="+mn-cs"/>
        </a:defRPr>
      </a:lvl8pPr>
      <a:lvl9pPr marL="3219354" algn="l" defTabSz="804833"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E5B042-F0D8-4011-A29B-CD39D14B8A89}" type="datetime1">
              <a:rPr lang="en-US" smtClean="0"/>
              <a:t>4/12/2023</a:t>
            </a:fld>
            <a:endParaRPr lang="en-IN"/>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n-NO"/>
              <a:t>AFAD-2023, 12-14 April, Melbourne, Australia</a:t>
            </a:r>
            <a:endParaRPr lang="en-IN"/>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2FF46F-3521-48CB-BD98-76E527FFEF64}" type="slidenum">
              <a:rPr lang="en-IN" smtClean="0"/>
              <a:t>‹#›</a:t>
            </a:fld>
            <a:endParaRPr lang="en-IN"/>
          </a:p>
        </p:txBody>
      </p:sp>
    </p:spTree>
    <p:extLst>
      <p:ext uri="{BB962C8B-B14F-4D97-AF65-F5344CB8AC3E}">
        <p14:creationId xmlns:p14="http://schemas.microsoft.com/office/powerpoint/2010/main" val="2736912930"/>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16AA1A-0A6F-4CDE-87BF-EBD36732B4F5}"/>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C1964E9-E32E-48D4-9352-081072568D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45462A4-C58C-494B-8416-92CBECF65A96}"/>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707B307-5F50-47A4-8BF2-4E3BC4E65882}" type="datetime1">
              <a:rPr lang="en-US" smtClean="0"/>
              <a:t>4/12/2023</a:t>
            </a:fld>
            <a:endParaRPr lang="en-IN"/>
          </a:p>
        </p:txBody>
      </p:sp>
      <p:sp>
        <p:nvSpPr>
          <p:cNvPr id="5" name="Footer Placeholder 4">
            <a:extLst>
              <a:ext uri="{FF2B5EF4-FFF2-40B4-BE49-F238E27FC236}">
                <a16:creationId xmlns:a16="http://schemas.microsoft.com/office/drawing/2014/main" id="{E4C9109C-A077-4C1F-9675-FA3CD916EF4E}"/>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nn-NO"/>
              <a:t>AFAD-2023, 12-14 April, Melbourne, Australia</a:t>
            </a:r>
            <a:endParaRPr lang="en-IN"/>
          </a:p>
        </p:txBody>
      </p:sp>
      <p:sp>
        <p:nvSpPr>
          <p:cNvPr id="6" name="Slide Number Placeholder 5">
            <a:extLst>
              <a:ext uri="{FF2B5EF4-FFF2-40B4-BE49-F238E27FC236}">
                <a16:creationId xmlns:a16="http://schemas.microsoft.com/office/drawing/2014/main" id="{88741500-90C0-4999-A664-65F49A89A88B}"/>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61C2552-A5DB-48F4-8458-A75159F3D092}" type="slidenum">
              <a:rPr lang="en-IN" smtClean="0"/>
              <a:t>‹#›</a:t>
            </a:fld>
            <a:endParaRPr lang="en-IN"/>
          </a:p>
        </p:txBody>
      </p:sp>
    </p:spTree>
    <p:extLst>
      <p:ext uri="{BB962C8B-B14F-4D97-AF65-F5344CB8AC3E}">
        <p14:creationId xmlns:p14="http://schemas.microsoft.com/office/powerpoint/2010/main" val="3498738572"/>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284E44-0C29-1B3C-01F1-A1B0614E4C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32BD3EA-0259-6686-673A-28B2090AD8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22E10AE-A75E-7C71-D6B2-C6033EC939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B9EF78-E40D-4309-AEC2-AB003DE4C127}" type="datetime1">
              <a:rPr lang="en-US" smtClean="0"/>
              <a:t>4/12/2023</a:t>
            </a:fld>
            <a:endParaRPr lang="en-IN"/>
          </a:p>
        </p:txBody>
      </p:sp>
      <p:sp>
        <p:nvSpPr>
          <p:cNvPr id="5" name="Footer Placeholder 4">
            <a:extLst>
              <a:ext uri="{FF2B5EF4-FFF2-40B4-BE49-F238E27FC236}">
                <a16:creationId xmlns:a16="http://schemas.microsoft.com/office/drawing/2014/main" id="{64889D3C-2D50-E4AB-ADE4-BA1CE1BCF5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n-NO"/>
              <a:t>AFAD-2023, 12-14 April, Melbourne, Australia</a:t>
            </a:r>
            <a:endParaRPr lang="en-IN"/>
          </a:p>
        </p:txBody>
      </p:sp>
      <p:sp>
        <p:nvSpPr>
          <p:cNvPr id="6" name="Slide Number Placeholder 5">
            <a:extLst>
              <a:ext uri="{FF2B5EF4-FFF2-40B4-BE49-F238E27FC236}">
                <a16:creationId xmlns:a16="http://schemas.microsoft.com/office/drawing/2014/main" id="{993B66B9-43FC-BB74-5EAF-86C68E91DA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6353C6-FAA9-4575-ABA1-40503A751EC6}" type="slidenum">
              <a:rPr lang="en-IN" smtClean="0"/>
              <a:t>‹#›</a:t>
            </a:fld>
            <a:endParaRPr lang="en-IN"/>
          </a:p>
        </p:txBody>
      </p:sp>
    </p:spTree>
    <p:extLst>
      <p:ext uri="{BB962C8B-B14F-4D97-AF65-F5344CB8AC3E}">
        <p14:creationId xmlns:p14="http://schemas.microsoft.com/office/powerpoint/2010/main" val="2108248212"/>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5" name="PlaceHolder 1"/>
          <p:cNvSpPr>
            <a:spLocks noGrp="1"/>
          </p:cNvSpPr>
          <p:nvPr>
            <p:ph type="dt" idx="1"/>
          </p:nvPr>
        </p:nvSpPr>
        <p:spPr>
          <a:xfrm>
            <a:off x="914400" y="6248520"/>
            <a:ext cx="2539800" cy="456840"/>
          </a:xfrm>
          <a:prstGeom prst="rect">
            <a:avLst/>
          </a:prstGeom>
          <a:noFill/>
          <a:ln w="0">
            <a:noFill/>
          </a:ln>
        </p:spPr>
        <p:txBody>
          <a:bodyPr lIns="80640" tIns="40320" rIns="80640" bIns="40320" numCol="1" spcCol="0" anchor="t">
            <a:noAutofit/>
          </a:bodyPr>
          <a:lstStyle>
            <a:lvl1pPr>
              <a:lnSpc>
                <a:spcPct val="100000"/>
              </a:lnSpc>
              <a:buNone/>
              <a:defRPr lang="en-US" sz="1400" b="0" strike="noStrike" spc="-1">
                <a:solidFill>
                  <a:srgbClr val="000000"/>
                </a:solidFill>
                <a:latin typeface="Times New Roman"/>
              </a:defRPr>
            </a:lvl1pPr>
          </a:lstStyle>
          <a:p>
            <a:pPr>
              <a:lnSpc>
                <a:spcPct val="100000"/>
              </a:lnSpc>
              <a:buNone/>
            </a:pPr>
            <a:fld id="{E17C13BE-E206-401B-AFE4-A20F3849324C}" type="datetime1">
              <a:rPr lang="en-US" sz="1400" b="0" strike="noStrike" spc="-1" smtClean="0">
                <a:latin typeface="Times New Roman"/>
              </a:rPr>
              <a:t>4/12/2023</a:t>
            </a:fld>
            <a:endParaRPr lang="en-GB" sz="1400" b="0" strike="noStrike" spc="-1">
              <a:latin typeface="Times New Roman"/>
            </a:endParaRPr>
          </a:p>
        </p:txBody>
      </p:sp>
      <p:sp>
        <p:nvSpPr>
          <p:cNvPr id="6" name="PlaceHolder 2"/>
          <p:cNvSpPr>
            <a:spLocks noGrp="1"/>
          </p:cNvSpPr>
          <p:nvPr>
            <p:ph type="ftr" idx="2"/>
          </p:nvPr>
        </p:nvSpPr>
        <p:spPr>
          <a:xfrm>
            <a:off x="4165560" y="6248520"/>
            <a:ext cx="3860280" cy="456840"/>
          </a:xfrm>
          <a:prstGeom prst="rect">
            <a:avLst/>
          </a:prstGeom>
          <a:noFill/>
          <a:ln w="0">
            <a:noFill/>
          </a:ln>
        </p:spPr>
        <p:txBody>
          <a:bodyPr lIns="80640" tIns="40320" rIns="80640" bIns="40320" numCol="1" spcCol="0" anchor="t">
            <a:noAutofit/>
          </a:bodyPr>
          <a:lstStyle>
            <a:lvl1pPr algn="ctr">
              <a:lnSpc>
                <a:spcPct val="100000"/>
              </a:lnSpc>
              <a:buNone/>
              <a:defRPr lang="en-GB" sz="1400" b="0" strike="noStrike" spc="-1">
                <a:solidFill>
                  <a:srgbClr val="000000"/>
                </a:solidFill>
                <a:latin typeface="Times New Roman"/>
              </a:defRPr>
            </a:lvl1pPr>
          </a:lstStyle>
          <a:p>
            <a:pPr algn="ctr">
              <a:lnSpc>
                <a:spcPct val="100000"/>
              </a:lnSpc>
              <a:buNone/>
            </a:pPr>
            <a:r>
              <a:rPr lang="nn-NO" sz="1400" b="0" strike="noStrike" spc="-1">
                <a:solidFill>
                  <a:srgbClr val="000000"/>
                </a:solidFill>
                <a:latin typeface="Times New Roman"/>
              </a:rPr>
              <a:t>AFAD-2023, 12-14 April, Melbourne, Australia</a:t>
            </a:r>
            <a:endParaRPr lang="en-GB" sz="1400" b="0" strike="noStrike" spc="-1">
              <a:latin typeface="Times New Roman"/>
            </a:endParaRPr>
          </a:p>
        </p:txBody>
      </p:sp>
      <p:sp>
        <p:nvSpPr>
          <p:cNvPr id="2" name="PlaceHolder 3"/>
          <p:cNvSpPr>
            <a:spLocks noGrp="1"/>
          </p:cNvSpPr>
          <p:nvPr>
            <p:ph type="sldNum" idx="3"/>
          </p:nvPr>
        </p:nvSpPr>
        <p:spPr>
          <a:xfrm>
            <a:off x="8737560" y="6248520"/>
            <a:ext cx="2539800" cy="456840"/>
          </a:xfrm>
          <a:prstGeom prst="rect">
            <a:avLst/>
          </a:prstGeom>
          <a:noFill/>
          <a:ln w="0">
            <a:noFill/>
          </a:ln>
        </p:spPr>
        <p:txBody>
          <a:bodyPr lIns="80640" tIns="40320" rIns="80640" bIns="40320" numCol="1" spcCol="0" anchor="t">
            <a:noAutofit/>
          </a:bodyPr>
          <a:lstStyle>
            <a:lvl1pPr algn="r">
              <a:lnSpc>
                <a:spcPct val="100000"/>
              </a:lnSpc>
              <a:buNone/>
              <a:defRPr lang="en-US" sz="1400" b="0" strike="noStrike" spc="-1">
                <a:solidFill>
                  <a:srgbClr val="000000"/>
                </a:solidFill>
                <a:latin typeface="Times New Roman"/>
              </a:defRPr>
            </a:lvl1pPr>
          </a:lstStyle>
          <a:p>
            <a:pPr algn="r">
              <a:lnSpc>
                <a:spcPct val="100000"/>
              </a:lnSpc>
              <a:buNone/>
            </a:pPr>
            <a:fld id="{EC376C49-C0A9-461B-860C-DDED2806CBDA}" type="slidenum">
              <a:rPr lang="en-US" sz="1400" b="0" strike="noStrike" spc="-1">
                <a:solidFill>
                  <a:srgbClr val="000000"/>
                </a:solidFill>
                <a:latin typeface="Times New Roman"/>
              </a:rPr>
              <a:t>‹#›</a:t>
            </a:fld>
            <a:endParaRPr lang="en-GB" sz="1400" b="0" strike="noStrike" spc="-1">
              <a:latin typeface="Times New Roman"/>
            </a:endParaRPr>
          </a:p>
        </p:txBody>
      </p:sp>
      <p:sp>
        <p:nvSpPr>
          <p:cNvPr id="3" name="PlaceHolder 4"/>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r>
              <a:rPr lang="en-US" sz="1800" b="0" strike="noStrike" spc="-1">
                <a:solidFill>
                  <a:srgbClr val="000000"/>
                </a:solidFill>
                <a:latin typeface="Times New Roman"/>
              </a:rPr>
              <a:t>Click to edit the title text format</a:t>
            </a: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3200" b="0" strike="noStrike" spc="-1">
                <a:solidFill>
                  <a:srgbClr val="000000"/>
                </a:solidFill>
                <a:latin typeface="Times New Roman"/>
              </a:rPr>
              <a:t>Click to edit the outline text format</a:t>
            </a:r>
          </a:p>
          <a:p>
            <a:pPr marL="864000" lvl="1" indent="-324000">
              <a:spcBef>
                <a:spcPts val="1134"/>
              </a:spcBef>
              <a:buClr>
                <a:srgbClr val="000000"/>
              </a:buClr>
              <a:buSzPct val="75000"/>
              <a:buFont typeface="Symbol" charset="2"/>
              <a:buChar char=""/>
            </a:pPr>
            <a:r>
              <a:rPr lang="en-US" sz="2400" b="0" strike="noStrike" spc="-1">
                <a:solidFill>
                  <a:srgbClr val="000000"/>
                </a:solidFill>
                <a:latin typeface="Times New Roman"/>
              </a:rPr>
              <a:t>Second Outline Level</a:t>
            </a:r>
          </a:p>
          <a:p>
            <a:pPr marL="1296000" lvl="2" indent="-288000">
              <a:spcBef>
                <a:spcPts val="850"/>
              </a:spcBef>
              <a:buClr>
                <a:srgbClr val="000000"/>
              </a:buClr>
              <a:buSzPct val="45000"/>
              <a:buFont typeface="Wingdings" charset="2"/>
              <a:buChar char=""/>
            </a:pPr>
            <a:r>
              <a:rPr lang="en-US" sz="2000" b="0" strike="noStrike" spc="-1">
                <a:solidFill>
                  <a:srgbClr val="000000"/>
                </a:solidFill>
                <a:latin typeface="Times New Roman"/>
              </a:rPr>
              <a:t>Third Outline Level</a:t>
            </a:r>
          </a:p>
          <a:p>
            <a:pPr marL="1728000" lvl="3" indent="-216000">
              <a:spcBef>
                <a:spcPts val="567"/>
              </a:spcBef>
              <a:buClr>
                <a:srgbClr val="000000"/>
              </a:buClr>
              <a:buSzPct val="75000"/>
              <a:buFont typeface="Symbol" charset="2"/>
              <a:buChar char=""/>
            </a:pPr>
            <a:r>
              <a:rPr lang="en-US" sz="2000" b="0" strike="noStrike" spc="-1">
                <a:solidFill>
                  <a:srgbClr val="000000"/>
                </a:solidFill>
                <a:latin typeface="Times New Roman"/>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latin typeface="Times New Roman"/>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latin typeface="Times New Roman"/>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latin typeface="Times New Roman"/>
              </a:rPr>
              <a:t>Seventh Outline Level</a:t>
            </a:r>
          </a:p>
        </p:txBody>
      </p:sp>
    </p:spTree>
    <p:extLst>
      <p:ext uri="{BB962C8B-B14F-4D97-AF65-F5344CB8AC3E}">
        <p14:creationId xmlns:p14="http://schemas.microsoft.com/office/powerpoint/2010/main" val="2233324742"/>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20" y="274638"/>
            <a:ext cx="10972800" cy="1143000"/>
          </a:xfrm>
          <a:prstGeom prst="rect">
            <a:avLst/>
          </a:prstGeom>
        </p:spPr>
        <p:txBody>
          <a:bodyPr vert="horz" lIns="83572" tIns="41701" rIns="83572" bIns="41701"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609620" y="1600786"/>
            <a:ext cx="10972800" cy="4525963"/>
          </a:xfrm>
          <a:prstGeom prst="rect">
            <a:avLst/>
          </a:prstGeom>
        </p:spPr>
        <p:txBody>
          <a:bodyPr vert="horz" lIns="83572" tIns="41701" rIns="83572" bIns="4170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609600" y="6356531"/>
            <a:ext cx="2844800" cy="365125"/>
          </a:xfrm>
          <a:prstGeom prst="rect">
            <a:avLst/>
          </a:prstGeom>
        </p:spPr>
        <p:txBody>
          <a:bodyPr vert="horz" lIns="83572" tIns="41701" rIns="83572" bIns="41701" rtlCol="0" anchor="ctr"/>
          <a:lstStyle>
            <a:lvl1pPr algn="l">
              <a:defRPr sz="1200">
                <a:solidFill>
                  <a:schemeClr val="tx1">
                    <a:tint val="75000"/>
                  </a:schemeClr>
                </a:solidFill>
              </a:defRPr>
            </a:lvl1pPr>
          </a:lstStyle>
          <a:p>
            <a:pPr defTabSz="835587"/>
            <a:fld id="{5B96B81C-C33E-4DE7-A41F-92251C5EA9D4}" type="datetime1">
              <a:rPr lang="en-US" smtClean="0">
                <a:solidFill>
                  <a:prstClr val="black">
                    <a:tint val="75000"/>
                  </a:prstClr>
                </a:solidFill>
                <a:cs typeface="Arial" pitchFamily="34" charset="0"/>
              </a:rPr>
              <a:t>4/12/2023</a:t>
            </a:fld>
            <a:endParaRPr lang="en-IN">
              <a:solidFill>
                <a:prstClr val="black">
                  <a:tint val="75000"/>
                </a:prstClr>
              </a:solidFill>
              <a:cs typeface="Arial" pitchFamily="34" charset="0"/>
            </a:endParaRPr>
          </a:p>
        </p:txBody>
      </p:sp>
      <p:sp>
        <p:nvSpPr>
          <p:cNvPr id="5" name="Footer Placeholder 4"/>
          <p:cNvSpPr>
            <a:spLocks noGrp="1"/>
          </p:cNvSpPr>
          <p:nvPr>
            <p:ph type="ftr" sz="quarter" idx="3"/>
          </p:nvPr>
        </p:nvSpPr>
        <p:spPr>
          <a:xfrm>
            <a:off x="4165601" y="6356531"/>
            <a:ext cx="3860800" cy="365125"/>
          </a:xfrm>
          <a:prstGeom prst="rect">
            <a:avLst/>
          </a:prstGeom>
        </p:spPr>
        <p:txBody>
          <a:bodyPr vert="horz" lIns="83572" tIns="41701" rIns="83572" bIns="41701" rtlCol="0" anchor="ctr"/>
          <a:lstStyle>
            <a:lvl1pPr algn="ctr">
              <a:defRPr sz="1200">
                <a:solidFill>
                  <a:schemeClr val="tx1">
                    <a:tint val="75000"/>
                  </a:schemeClr>
                </a:solidFill>
              </a:defRPr>
            </a:lvl1pPr>
          </a:lstStyle>
          <a:p>
            <a:pPr defTabSz="835587"/>
            <a:r>
              <a:rPr lang="nn-NO">
                <a:solidFill>
                  <a:prstClr val="black">
                    <a:tint val="75000"/>
                  </a:prstClr>
                </a:solidFill>
                <a:cs typeface="Arial" pitchFamily="34" charset="0"/>
              </a:rPr>
              <a:t>AFAD-2023, 12-14 April, Melbourne, Australia</a:t>
            </a:r>
            <a:endParaRPr lang="en-IN">
              <a:solidFill>
                <a:prstClr val="black">
                  <a:tint val="75000"/>
                </a:prstClr>
              </a:solidFill>
              <a:cs typeface="Arial" pitchFamily="34" charset="0"/>
            </a:endParaRPr>
          </a:p>
        </p:txBody>
      </p:sp>
      <p:sp>
        <p:nvSpPr>
          <p:cNvPr id="6" name="Slide Number Placeholder 5"/>
          <p:cNvSpPr>
            <a:spLocks noGrp="1"/>
          </p:cNvSpPr>
          <p:nvPr>
            <p:ph type="sldNum" sz="quarter" idx="4"/>
          </p:nvPr>
        </p:nvSpPr>
        <p:spPr>
          <a:xfrm>
            <a:off x="8737600" y="6356531"/>
            <a:ext cx="2844800" cy="365125"/>
          </a:xfrm>
          <a:prstGeom prst="rect">
            <a:avLst/>
          </a:prstGeom>
        </p:spPr>
        <p:txBody>
          <a:bodyPr vert="horz" lIns="83572" tIns="41701" rIns="83572" bIns="41701" rtlCol="0" anchor="ctr"/>
          <a:lstStyle>
            <a:lvl1pPr algn="r">
              <a:defRPr sz="1200">
                <a:solidFill>
                  <a:schemeClr val="tx1">
                    <a:tint val="75000"/>
                  </a:schemeClr>
                </a:solidFill>
              </a:defRPr>
            </a:lvl1pPr>
          </a:lstStyle>
          <a:p>
            <a:pPr defTabSz="835587"/>
            <a:fld id="{D67F80D5-A776-4466-B8C7-AFBAA52AE5AF}" type="slidenum">
              <a:rPr lang="en-IN" smtClean="0">
                <a:solidFill>
                  <a:prstClr val="black">
                    <a:tint val="75000"/>
                  </a:prstClr>
                </a:solidFill>
                <a:cs typeface="Arial" pitchFamily="34" charset="0"/>
              </a:rPr>
              <a:pPr defTabSz="835587"/>
              <a:t>‹#›</a:t>
            </a:fld>
            <a:endParaRPr lang="en-IN">
              <a:solidFill>
                <a:prstClr val="black">
                  <a:tint val="75000"/>
                </a:prstClr>
              </a:solidFill>
              <a:cs typeface="Arial" pitchFamily="34" charset="0"/>
            </a:endParaRPr>
          </a:p>
        </p:txBody>
      </p:sp>
    </p:spTree>
    <p:extLst>
      <p:ext uri="{BB962C8B-B14F-4D97-AF65-F5344CB8AC3E}">
        <p14:creationId xmlns:p14="http://schemas.microsoft.com/office/powerpoint/2010/main" val="237770781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hf hdr="0" dt="0"/>
  <p:txStyles>
    <p:titleStyle>
      <a:lvl1pPr algn="ctr" defTabSz="835587" rtl="0" eaLnBrk="1" latinLnBrk="0" hangingPunct="1">
        <a:spcBef>
          <a:spcPct val="0"/>
        </a:spcBef>
        <a:buNone/>
        <a:defRPr sz="4400" kern="1200">
          <a:solidFill>
            <a:schemeClr val="tx1"/>
          </a:solidFill>
          <a:latin typeface="+mj-lt"/>
          <a:ea typeface="+mj-ea"/>
          <a:cs typeface="+mj-cs"/>
        </a:defRPr>
      </a:lvl1pPr>
    </p:titleStyle>
    <p:bodyStyle>
      <a:lvl1pPr marL="313375" indent="-313375" algn="l" defTabSz="83558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678914" indent="-261151" algn="l" defTabSz="83558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44521" indent="-208905" algn="l" defTabSz="83558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462321" indent="-208905" algn="l" defTabSz="83558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1880114" indent="-208905" algn="l" defTabSz="83558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297927" indent="-208905" algn="l" defTabSz="83558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715728" indent="-208905" algn="l" defTabSz="83558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133537" indent="-208905" algn="l" defTabSz="83558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551350" indent="-208905" algn="l" defTabSz="83558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835587" rtl="0" eaLnBrk="1" latinLnBrk="0" hangingPunct="1">
        <a:defRPr sz="1800" kern="1200">
          <a:solidFill>
            <a:schemeClr val="tx1"/>
          </a:solidFill>
          <a:latin typeface="+mn-lt"/>
          <a:ea typeface="+mn-ea"/>
          <a:cs typeface="+mn-cs"/>
        </a:defRPr>
      </a:lvl1pPr>
      <a:lvl2pPr marL="417801" algn="l" defTabSz="835587" rtl="0" eaLnBrk="1" latinLnBrk="0" hangingPunct="1">
        <a:defRPr sz="1800" kern="1200">
          <a:solidFill>
            <a:schemeClr val="tx1"/>
          </a:solidFill>
          <a:latin typeface="+mn-lt"/>
          <a:ea typeface="+mn-ea"/>
          <a:cs typeface="+mn-cs"/>
        </a:defRPr>
      </a:lvl2pPr>
      <a:lvl3pPr marL="835587" algn="l" defTabSz="835587" rtl="0" eaLnBrk="1" latinLnBrk="0" hangingPunct="1">
        <a:defRPr sz="1800" kern="1200">
          <a:solidFill>
            <a:schemeClr val="tx1"/>
          </a:solidFill>
          <a:latin typeface="+mn-lt"/>
          <a:ea typeface="+mn-ea"/>
          <a:cs typeface="+mn-cs"/>
        </a:defRPr>
      </a:lvl3pPr>
      <a:lvl4pPr marL="1253418" algn="l" defTabSz="835587" rtl="0" eaLnBrk="1" latinLnBrk="0" hangingPunct="1">
        <a:defRPr sz="1800" kern="1200">
          <a:solidFill>
            <a:schemeClr val="tx1"/>
          </a:solidFill>
          <a:latin typeface="+mn-lt"/>
          <a:ea typeface="+mn-ea"/>
          <a:cs typeface="+mn-cs"/>
        </a:defRPr>
      </a:lvl4pPr>
      <a:lvl5pPr marL="1671227" algn="l" defTabSz="835587" rtl="0" eaLnBrk="1" latinLnBrk="0" hangingPunct="1">
        <a:defRPr sz="1800" kern="1200">
          <a:solidFill>
            <a:schemeClr val="tx1"/>
          </a:solidFill>
          <a:latin typeface="+mn-lt"/>
          <a:ea typeface="+mn-ea"/>
          <a:cs typeface="+mn-cs"/>
        </a:defRPr>
      </a:lvl5pPr>
      <a:lvl6pPr marL="2089036" algn="l" defTabSz="835587" rtl="0" eaLnBrk="1" latinLnBrk="0" hangingPunct="1">
        <a:defRPr sz="1800" kern="1200">
          <a:solidFill>
            <a:schemeClr val="tx1"/>
          </a:solidFill>
          <a:latin typeface="+mn-lt"/>
          <a:ea typeface="+mn-ea"/>
          <a:cs typeface="+mn-cs"/>
        </a:defRPr>
      </a:lvl6pPr>
      <a:lvl7pPr marL="2506830" algn="l" defTabSz="835587" rtl="0" eaLnBrk="1" latinLnBrk="0" hangingPunct="1">
        <a:defRPr sz="1800" kern="1200">
          <a:solidFill>
            <a:schemeClr val="tx1"/>
          </a:solidFill>
          <a:latin typeface="+mn-lt"/>
          <a:ea typeface="+mn-ea"/>
          <a:cs typeface="+mn-cs"/>
        </a:defRPr>
      </a:lvl7pPr>
      <a:lvl8pPr marL="2924637" algn="l" defTabSz="835587" rtl="0" eaLnBrk="1" latinLnBrk="0" hangingPunct="1">
        <a:defRPr sz="1800" kern="1200">
          <a:solidFill>
            <a:schemeClr val="tx1"/>
          </a:solidFill>
          <a:latin typeface="+mn-lt"/>
          <a:ea typeface="+mn-ea"/>
          <a:cs typeface="+mn-cs"/>
        </a:defRPr>
      </a:lvl8pPr>
      <a:lvl9pPr marL="3342441" algn="l" defTabSz="83558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20" y="274638"/>
            <a:ext cx="10972800" cy="1143000"/>
          </a:xfrm>
          <a:prstGeom prst="rect">
            <a:avLst/>
          </a:prstGeom>
        </p:spPr>
        <p:txBody>
          <a:bodyPr vert="horz" lIns="83704" tIns="41769" rIns="83704" bIns="41769"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609620" y="1600768"/>
            <a:ext cx="10972800" cy="4525963"/>
          </a:xfrm>
          <a:prstGeom prst="rect">
            <a:avLst/>
          </a:prstGeom>
        </p:spPr>
        <p:txBody>
          <a:bodyPr vert="horz" lIns="83704" tIns="41769" rIns="83704" bIns="4176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609600" y="6356384"/>
            <a:ext cx="2844800" cy="365125"/>
          </a:xfrm>
          <a:prstGeom prst="rect">
            <a:avLst/>
          </a:prstGeom>
        </p:spPr>
        <p:txBody>
          <a:bodyPr vert="horz" lIns="83704" tIns="41769" rIns="83704" bIns="41769" rtlCol="0" anchor="ctr"/>
          <a:lstStyle>
            <a:lvl1pPr algn="l">
              <a:defRPr sz="1200">
                <a:solidFill>
                  <a:schemeClr val="tx1">
                    <a:tint val="75000"/>
                  </a:schemeClr>
                </a:solidFill>
              </a:defRPr>
            </a:lvl1pPr>
          </a:lstStyle>
          <a:p>
            <a:pPr defTabSz="836930"/>
            <a:fld id="{7E53D0C5-E19C-4FCB-AD5E-EA76BCEECA58}" type="datetime1">
              <a:rPr lang="en-US" smtClean="0">
                <a:solidFill>
                  <a:prstClr val="black">
                    <a:tint val="75000"/>
                  </a:prstClr>
                </a:solidFill>
                <a:cs typeface="Arial" pitchFamily="34" charset="0"/>
              </a:rPr>
              <a:t>4/12/2023</a:t>
            </a:fld>
            <a:endParaRPr lang="en-IN">
              <a:solidFill>
                <a:prstClr val="black">
                  <a:tint val="75000"/>
                </a:prstClr>
              </a:solidFill>
              <a:cs typeface="Arial" pitchFamily="34" charset="0"/>
            </a:endParaRPr>
          </a:p>
        </p:txBody>
      </p:sp>
      <p:sp>
        <p:nvSpPr>
          <p:cNvPr id="5" name="Footer Placeholder 4"/>
          <p:cNvSpPr>
            <a:spLocks noGrp="1"/>
          </p:cNvSpPr>
          <p:nvPr>
            <p:ph type="ftr" sz="quarter" idx="3"/>
          </p:nvPr>
        </p:nvSpPr>
        <p:spPr>
          <a:xfrm>
            <a:off x="4165601" y="6356384"/>
            <a:ext cx="3860800" cy="365125"/>
          </a:xfrm>
          <a:prstGeom prst="rect">
            <a:avLst/>
          </a:prstGeom>
        </p:spPr>
        <p:txBody>
          <a:bodyPr vert="horz" lIns="83704" tIns="41769" rIns="83704" bIns="41769" rtlCol="0" anchor="ctr"/>
          <a:lstStyle>
            <a:lvl1pPr algn="ctr">
              <a:defRPr sz="1200">
                <a:solidFill>
                  <a:schemeClr val="tx1">
                    <a:tint val="75000"/>
                  </a:schemeClr>
                </a:solidFill>
              </a:defRPr>
            </a:lvl1pPr>
          </a:lstStyle>
          <a:p>
            <a:pPr defTabSz="836930"/>
            <a:r>
              <a:rPr lang="nn-NO">
                <a:solidFill>
                  <a:prstClr val="black">
                    <a:tint val="75000"/>
                  </a:prstClr>
                </a:solidFill>
                <a:cs typeface="Arial" pitchFamily="34" charset="0"/>
              </a:rPr>
              <a:t>AFAD-2023, 12-14 April, Melbourne, Australia</a:t>
            </a:r>
            <a:endParaRPr lang="en-IN">
              <a:solidFill>
                <a:prstClr val="black">
                  <a:tint val="75000"/>
                </a:prstClr>
              </a:solidFill>
              <a:cs typeface="Arial" pitchFamily="34" charset="0"/>
            </a:endParaRPr>
          </a:p>
        </p:txBody>
      </p:sp>
      <p:sp>
        <p:nvSpPr>
          <p:cNvPr id="6" name="Slide Number Placeholder 5"/>
          <p:cNvSpPr>
            <a:spLocks noGrp="1"/>
          </p:cNvSpPr>
          <p:nvPr>
            <p:ph type="sldNum" sz="quarter" idx="4"/>
          </p:nvPr>
        </p:nvSpPr>
        <p:spPr>
          <a:xfrm>
            <a:off x="8737600" y="6356384"/>
            <a:ext cx="2844800" cy="365125"/>
          </a:xfrm>
          <a:prstGeom prst="rect">
            <a:avLst/>
          </a:prstGeom>
        </p:spPr>
        <p:txBody>
          <a:bodyPr vert="horz" lIns="83704" tIns="41769" rIns="83704" bIns="41769" rtlCol="0" anchor="ctr"/>
          <a:lstStyle>
            <a:lvl1pPr algn="r">
              <a:defRPr sz="1200">
                <a:solidFill>
                  <a:schemeClr val="tx1">
                    <a:tint val="75000"/>
                  </a:schemeClr>
                </a:solidFill>
              </a:defRPr>
            </a:lvl1pPr>
          </a:lstStyle>
          <a:p>
            <a:pPr defTabSz="836930"/>
            <a:fld id="{D67F80D5-A776-4466-B8C7-AFBAA52AE5AF}" type="slidenum">
              <a:rPr lang="en-IN" smtClean="0">
                <a:solidFill>
                  <a:prstClr val="black">
                    <a:tint val="75000"/>
                  </a:prstClr>
                </a:solidFill>
                <a:cs typeface="Arial" pitchFamily="34" charset="0"/>
              </a:rPr>
              <a:pPr defTabSz="836930"/>
              <a:t>‹#›</a:t>
            </a:fld>
            <a:endParaRPr lang="en-IN">
              <a:solidFill>
                <a:prstClr val="black">
                  <a:tint val="75000"/>
                </a:prstClr>
              </a:solidFill>
              <a:cs typeface="Arial" pitchFamily="34" charset="0"/>
            </a:endParaRPr>
          </a:p>
        </p:txBody>
      </p:sp>
    </p:spTree>
    <p:extLst>
      <p:ext uri="{BB962C8B-B14F-4D97-AF65-F5344CB8AC3E}">
        <p14:creationId xmlns:p14="http://schemas.microsoft.com/office/powerpoint/2010/main" val="3333009894"/>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hdr="0" dt="0"/>
  <p:txStyles>
    <p:titleStyle>
      <a:lvl1pPr algn="ctr" defTabSz="836930" rtl="0" eaLnBrk="1" latinLnBrk="0" hangingPunct="1">
        <a:spcBef>
          <a:spcPct val="0"/>
        </a:spcBef>
        <a:buNone/>
        <a:defRPr sz="4400" kern="1200">
          <a:solidFill>
            <a:schemeClr val="tx1"/>
          </a:solidFill>
          <a:latin typeface="+mj-lt"/>
          <a:ea typeface="+mj-ea"/>
          <a:cs typeface="+mj-cs"/>
        </a:defRPr>
      </a:lvl1pPr>
    </p:titleStyle>
    <p:bodyStyle>
      <a:lvl1pPr marL="313879" indent="-313879" algn="l" defTabSz="83693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680006" indent="-261571" algn="l" defTabSz="83693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046200" indent="-209241" algn="l" defTabSz="83693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464666" indent="-209241" algn="l" defTabSz="83693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1883127" indent="-209241" algn="l" defTabSz="83693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301611" indent="-209241" algn="l" defTabSz="83693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720084" indent="-209241" algn="l" defTabSz="83693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138564" indent="-209241" algn="l" defTabSz="83693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557048" indent="-209241" algn="l" defTabSz="83693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836930" rtl="0" eaLnBrk="1" latinLnBrk="0" hangingPunct="1">
        <a:defRPr sz="1800" kern="1200">
          <a:solidFill>
            <a:schemeClr val="tx1"/>
          </a:solidFill>
          <a:latin typeface="+mn-lt"/>
          <a:ea typeface="+mn-ea"/>
          <a:cs typeface="+mn-cs"/>
        </a:defRPr>
      </a:lvl1pPr>
      <a:lvl2pPr marL="418473" algn="l" defTabSz="836930" rtl="0" eaLnBrk="1" latinLnBrk="0" hangingPunct="1">
        <a:defRPr sz="1800" kern="1200">
          <a:solidFill>
            <a:schemeClr val="tx1"/>
          </a:solidFill>
          <a:latin typeface="+mn-lt"/>
          <a:ea typeface="+mn-ea"/>
          <a:cs typeface="+mn-cs"/>
        </a:defRPr>
      </a:lvl2pPr>
      <a:lvl3pPr marL="836930" algn="l" defTabSz="836930" rtl="0" eaLnBrk="1" latinLnBrk="0" hangingPunct="1">
        <a:defRPr sz="1800" kern="1200">
          <a:solidFill>
            <a:schemeClr val="tx1"/>
          </a:solidFill>
          <a:latin typeface="+mn-lt"/>
          <a:ea typeface="+mn-ea"/>
          <a:cs typeface="+mn-cs"/>
        </a:defRPr>
      </a:lvl3pPr>
      <a:lvl4pPr marL="1255430" algn="l" defTabSz="836930" rtl="0" eaLnBrk="1" latinLnBrk="0" hangingPunct="1">
        <a:defRPr sz="1800" kern="1200">
          <a:solidFill>
            <a:schemeClr val="tx1"/>
          </a:solidFill>
          <a:latin typeface="+mn-lt"/>
          <a:ea typeface="+mn-ea"/>
          <a:cs typeface="+mn-cs"/>
        </a:defRPr>
      </a:lvl4pPr>
      <a:lvl5pPr marL="1673904" algn="l" defTabSz="836930" rtl="0" eaLnBrk="1" latinLnBrk="0" hangingPunct="1">
        <a:defRPr sz="1800" kern="1200">
          <a:solidFill>
            <a:schemeClr val="tx1"/>
          </a:solidFill>
          <a:latin typeface="+mn-lt"/>
          <a:ea typeface="+mn-ea"/>
          <a:cs typeface="+mn-cs"/>
        </a:defRPr>
      </a:lvl5pPr>
      <a:lvl6pPr marL="2092384" algn="l" defTabSz="836930" rtl="0" eaLnBrk="1" latinLnBrk="0" hangingPunct="1">
        <a:defRPr sz="1800" kern="1200">
          <a:solidFill>
            <a:schemeClr val="tx1"/>
          </a:solidFill>
          <a:latin typeface="+mn-lt"/>
          <a:ea typeface="+mn-ea"/>
          <a:cs typeface="+mn-cs"/>
        </a:defRPr>
      </a:lvl6pPr>
      <a:lvl7pPr marL="2510850" algn="l" defTabSz="836930" rtl="0" eaLnBrk="1" latinLnBrk="0" hangingPunct="1">
        <a:defRPr sz="1800" kern="1200">
          <a:solidFill>
            <a:schemeClr val="tx1"/>
          </a:solidFill>
          <a:latin typeface="+mn-lt"/>
          <a:ea typeface="+mn-ea"/>
          <a:cs typeface="+mn-cs"/>
        </a:defRPr>
      </a:lvl7pPr>
      <a:lvl8pPr marL="2929329" algn="l" defTabSz="836930" rtl="0" eaLnBrk="1" latinLnBrk="0" hangingPunct="1">
        <a:defRPr sz="1800" kern="1200">
          <a:solidFill>
            <a:schemeClr val="tx1"/>
          </a:solidFill>
          <a:latin typeface="+mn-lt"/>
          <a:ea typeface="+mn-ea"/>
          <a:cs typeface="+mn-cs"/>
        </a:defRPr>
      </a:lvl8pPr>
      <a:lvl9pPr marL="3347802" algn="l" defTabSz="83693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296" tIns="45648" rIns="91296" bIns="45648"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609600" y="1600216"/>
            <a:ext cx="10972800" cy="4525963"/>
          </a:xfrm>
          <a:prstGeom prst="rect">
            <a:avLst/>
          </a:prstGeom>
        </p:spPr>
        <p:txBody>
          <a:bodyPr vert="horz" lIns="91296" tIns="45648" rIns="91296" bIns="4564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609600" y="6356441"/>
            <a:ext cx="2844800" cy="365125"/>
          </a:xfrm>
          <a:prstGeom prst="rect">
            <a:avLst/>
          </a:prstGeom>
        </p:spPr>
        <p:txBody>
          <a:bodyPr vert="horz" lIns="91296" tIns="45648" rIns="91296" bIns="45648" rtlCol="0" anchor="ctr"/>
          <a:lstStyle>
            <a:lvl1pPr algn="l">
              <a:defRPr sz="1200">
                <a:solidFill>
                  <a:schemeClr val="tx1">
                    <a:tint val="75000"/>
                  </a:schemeClr>
                </a:solidFill>
              </a:defRPr>
            </a:lvl1pPr>
          </a:lstStyle>
          <a:p>
            <a:fld id="{FADCECF6-4D76-4755-8166-63F031F9AA8B}" type="datetime1">
              <a:rPr lang="en-US" smtClean="0">
                <a:solidFill>
                  <a:prstClr val="black">
                    <a:tint val="75000"/>
                  </a:prstClr>
                </a:solidFill>
                <a:cs typeface="Arial" pitchFamily="34" charset="0"/>
              </a:rPr>
              <a:t>4/12/2023</a:t>
            </a:fld>
            <a:endParaRPr lang="en-IN">
              <a:solidFill>
                <a:prstClr val="black">
                  <a:tint val="75000"/>
                </a:prstClr>
              </a:solidFill>
              <a:cs typeface="Arial" pitchFamily="34" charset="0"/>
            </a:endParaRPr>
          </a:p>
        </p:txBody>
      </p:sp>
      <p:sp>
        <p:nvSpPr>
          <p:cNvPr id="5" name="Footer Placeholder 4"/>
          <p:cNvSpPr>
            <a:spLocks noGrp="1"/>
          </p:cNvSpPr>
          <p:nvPr>
            <p:ph type="ftr" sz="quarter" idx="3"/>
          </p:nvPr>
        </p:nvSpPr>
        <p:spPr>
          <a:xfrm>
            <a:off x="4165600" y="6356441"/>
            <a:ext cx="3860800" cy="365125"/>
          </a:xfrm>
          <a:prstGeom prst="rect">
            <a:avLst/>
          </a:prstGeom>
        </p:spPr>
        <p:txBody>
          <a:bodyPr vert="horz" lIns="91296" tIns="45648" rIns="91296" bIns="45648" rtlCol="0" anchor="ctr"/>
          <a:lstStyle>
            <a:lvl1pPr algn="ctr">
              <a:defRPr sz="1200">
                <a:solidFill>
                  <a:schemeClr val="tx1">
                    <a:tint val="75000"/>
                  </a:schemeClr>
                </a:solidFill>
              </a:defRPr>
            </a:lvl1pPr>
          </a:lstStyle>
          <a:p>
            <a:r>
              <a:rPr lang="nn-NO">
                <a:solidFill>
                  <a:prstClr val="black">
                    <a:tint val="75000"/>
                  </a:prstClr>
                </a:solidFill>
                <a:cs typeface="Arial" pitchFamily="34" charset="0"/>
              </a:rPr>
              <a:t>AFAD-2023, 12-14 April, Melbourne, Australia</a:t>
            </a:r>
            <a:endParaRPr lang="en-IN">
              <a:solidFill>
                <a:prstClr val="black">
                  <a:tint val="75000"/>
                </a:prstClr>
              </a:solidFill>
              <a:cs typeface="Arial" pitchFamily="34" charset="0"/>
            </a:endParaRPr>
          </a:p>
        </p:txBody>
      </p:sp>
      <p:sp>
        <p:nvSpPr>
          <p:cNvPr id="6" name="Slide Number Placeholder 5"/>
          <p:cNvSpPr>
            <a:spLocks noGrp="1"/>
          </p:cNvSpPr>
          <p:nvPr>
            <p:ph type="sldNum" sz="quarter" idx="4"/>
          </p:nvPr>
        </p:nvSpPr>
        <p:spPr>
          <a:xfrm>
            <a:off x="8737600" y="6356441"/>
            <a:ext cx="2844800" cy="365125"/>
          </a:xfrm>
          <a:prstGeom prst="rect">
            <a:avLst/>
          </a:prstGeom>
        </p:spPr>
        <p:txBody>
          <a:bodyPr vert="horz" lIns="91296" tIns="45648" rIns="91296" bIns="45648" rtlCol="0" anchor="ctr"/>
          <a:lstStyle>
            <a:lvl1pPr algn="r">
              <a:defRPr sz="1200">
                <a:solidFill>
                  <a:schemeClr val="tx1">
                    <a:tint val="75000"/>
                  </a:schemeClr>
                </a:solidFill>
              </a:defRPr>
            </a:lvl1pPr>
          </a:lstStyle>
          <a:p>
            <a:fld id="{9401AA92-CB44-4C93-AC37-3BB3281C5A58}" type="slidenum">
              <a:rPr lang="en-IN" smtClean="0">
                <a:solidFill>
                  <a:prstClr val="black">
                    <a:tint val="75000"/>
                  </a:prstClr>
                </a:solidFill>
                <a:cs typeface="Arial" pitchFamily="34" charset="0"/>
              </a:rPr>
              <a:pPr/>
              <a:t>‹#›</a:t>
            </a:fld>
            <a:endParaRPr lang="en-IN">
              <a:solidFill>
                <a:prstClr val="black">
                  <a:tint val="75000"/>
                </a:prstClr>
              </a:solidFill>
              <a:cs typeface="Arial" pitchFamily="34" charset="0"/>
            </a:endParaRPr>
          </a:p>
        </p:txBody>
      </p:sp>
    </p:spTree>
    <p:extLst>
      <p:ext uri="{BB962C8B-B14F-4D97-AF65-F5344CB8AC3E}">
        <p14:creationId xmlns:p14="http://schemas.microsoft.com/office/powerpoint/2010/main" val="198838977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hf hdr="0" dt="0"/>
  <p:txStyles>
    <p:titleStyle>
      <a:lvl1pPr algn="ctr" defTabSz="912936" rtl="0" eaLnBrk="1" latinLnBrk="0" hangingPunct="1">
        <a:spcBef>
          <a:spcPct val="0"/>
        </a:spcBef>
        <a:buNone/>
        <a:defRPr sz="4400" kern="1200">
          <a:solidFill>
            <a:schemeClr val="tx1"/>
          </a:solidFill>
          <a:latin typeface="+mj-lt"/>
          <a:ea typeface="+mj-ea"/>
          <a:cs typeface="+mj-cs"/>
        </a:defRPr>
      </a:lvl1pPr>
    </p:titleStyle>
    <p:bodyStyle>
      <a:lvl1pPr marL="342348" indent="-342348" algn="l" defTabSz="912936"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1762" indent="-285294" algn="l" defTabSz="912936"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1166" indent="-228232" algn="l" defTabSz="91293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7635" indent="-228232" algn="l" defTabSz="91293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4104" indent="-228232" algn="l" defTabSz="91293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0571" indent="-228232" algn="l" defTabSz="91293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7040" indent="-228232" algn="l" defTabSz="91293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509" indent="-228232" algn="l" defTabSz="91293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976" indent="-228232" algn="l" defTabSz="91293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936" rtl="0" eaLnBrk="1" latinLnBrk="0" hangingPunct="1">
        <a:defRPr sz="1800" kern="1200">
          <a:solidFill>
            <a:schemeClr val="tx1"/>
          </a:solidFill>
          <a:latin typeface="+mn-lt"/>
          <a:ea typeface="+mn-ea"/>
          <a:cs typeface="+mn-cs"/>
        </a:defRPr>
      </a:lvl1pPr>
      <a:lvl2pPr marL="456468" algn="l" defTabSz="912936" rtl="0" eaLnBrk="1" latinLnBrk="0" hangingPunct="1">
        <a:defRPr sz="1800" kern="1200">
          <a:solidFill>
            <a:schemeClr val="tx1"/>
          </a:solidFill>
          <a:latin typeface="+mn-lt"/>
          <a:ea typeface="+mn-ea"/>
          <a:cs typeface="+mn-cs"/>
        </a:defRPr>
      </a:lvl2pPr>
      <a:lvl3pPr marL="912936" algn="l" defTabSz="912936" rtl="0" eaLnBrk="1" latinLnBrk="0" hangingPunct="1">
        <a:defRPr sz="1800" kern="1200">
          <a:solidFill>
            <a:schemeClr val="tx1"/>
          </a:solidFill>
          <a:latin typeface="+mn-lt"/>
          <a:ea typeface="+mn-ea"/>
          <a:cs typeface="+mn-cs"/>
        </a:defRPr>
      </a:lvl3pPr>
      <a:lvl4pPr marL="1369404" algn="l" defTabSz="912936" rtl="0" eaLnBrk="1" latinLnBrk="0" hangingPunct="1">
        <a:defRPr sz="1800" kern="1200">
          <a:solidFill>
            <a:schemeClr val="tx1"/>
          </a:solidFill>
          <a:latin typeface="+mn-lt"/>
          <a:ea typeface="+mn-ea"/>
          <a:cs typeface="+mn-cs"/>
        </a:defRPr>
      </a:lvl4pPr>
      <a:lvl5pPr marL="1825872" algn="l" defTabSz="912936" rtl="0" eaLnBrk="1" latinLnBrk="0" hangingPunct="1">
        <a:defRPr sz="1800" kern="1200">
          <a:solidFill>
            <a:schemeClr val="tx1"/>
          </a:solidFill>
          <a:latin typeface="+mn-lt"/>
          <a:ea typeface="+mn-ea"/>
          <a:cs typeface="+mn-cs"/>
        </a:defRPr>
      </a:lvl5pPr>
      <a:lvl6pPr marL="2282340" algn="l" defTabSz="912936" rtl="0" eaLnBrk="1" latinLnBrk="0" hangingPunct="1">
        <a:defRPr sz="1800" kern="1200">
          <a:solidFill>
            <a:schemeClr val="tx1"/>
          </a:solidFill>
          <a:latin typeface="+mn-lt"/>
          <a:ea typeface="+mn-ea"/>
          <a:cs typeface="+mn-cs"/>
        </a:defRPr>
      </a:lvl6pPr>
      <a:lvl7pPr marL="2738808" algn="l" defTabSz="912936" rtl="0" eaLnBrk="1" latinLnBrk="0" hangingPunct="1">
        <a:defRPr sz="1800" kern="1200">
          <a:solidFill>
            <a:schemeClr val="tx1"/>
          </a:solidFill>
          <a:latin typeface="+mn-lt"/>
          <a:ea typeface="+mn-ea"/>
          <a:cs typeface="+mn-cs"/>
        </a:defRPr>
      </a:lvl7pPr>
      <a:lvl8pPr marL="3195275" algn="l" defTabSz="912936" rtl="0" eaLnBrk="1" latinLnBrk="0" hangingPunct="1">
        <a:defRPr sz="1800" kern="1200">
          <a:solidFill>
            <a:schemeClr val="tx1"/>
          </a:solidFill>
          <a:latin typeface="+mn-lt"/>
          <a:ea typeface="+mn-ea"/>
          <a:cs typeface="+mn-cs"/>
        </a:defRPr>
      </a:lvl8pPr>
      <a:lvl9pPr marL="3651744" algn="l" defTabSz="912936"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6124D0-D8D6-4CC3-ACDA-EEB00302AE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D388AC4-DCB7-4C65-A687-42863C5F95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C42E33-73EF-471A-9BA2-5E540C5EE3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247D08-78A1-424C-84ED-A0E91C793973}" type="datetime1">
              <a:rPr lang="en-US" smtClean="0"/>
              <a:t>4/12/2023</a:t>
            </a:fld>
            <a:endParaRPr lang="en-US"/>
          </a:p>
        </p:txBody>
      </p:sp>
      <p:sp>
        <p:nvSpPr>
          <p:cNvPr id="5" name="Footer Placeholder 4">
            <a:extLst>
              <a:ext uri="{FF2B5EF4-FFF2-40B4-BE49-F238E27FC236}">
                <a16:creationId xmlns:a16="http://schemas.microsoft.com/office/drawing/2014/main" id="{C73E1F64-3E75-4A41-9798-CCD500BDE6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n-NO"/>
              <a:t>AFAD-2023, 12-14 April, Melbourne, Australia</a:t>
            </a:r>
            <a:endParaRPr lang="en-US"/>
          </a:p>
        </p:txBody>
      </p:sp>
      <p:sp>
        <p:nvSpPr>
          <p:cNvPr id="6" name="Slide Number Placeholder 5">
            <a:extLst>
              <a:ext uri="{FF2B5EF4-FFF2-40B4-BE49-F238E27FC236}">
                <a16:creationId xmlns:a16="http://schemas.microsoft.com/office/drawing/2014/main" id="{1E360452-4080-4383-AAE2-5C8F6CC0F6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ED889C-CDDF-4E7D-9B52-6B7037CE3D0B}" type="slidenum">
              <a:rPr lang="en-US" smtClean="0"/>
              <a:t>‹#›</a:t>
            </a:fld>
            <a:endParaRPr lang="en-US"/>
          </a:p>
        </p:txBody>
      </p:sp>
    </p:spTree>
    <p:extLst>
      <p:ext uri="{BB962C8B-B14F-4D97-AF65-F5344CB8AC3E}">
        <p14:creationId xmlns:p14="http://schemas.microsoft.com/office/powerpoint/2010/main" val="327947660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5F1EB2-6B58-42B4-9F17-011AAD5C15AB}"/>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hi-IN"/>
          </a:p>
        </p:txBody>
      </p:sp>
      <p:sp>
        <p:nvSpPr>
          <p:cNvPr id="3" name="Text Placeholder 2">
            <a:extLst>
              <a:ext uri="{FF2B5EF4-FFF2-40B4-BE49-F238E27FC236}">
                <a16:creationId xmlns:a16="http://schemas.microsoft.com/office/drawing/2014/main" id="{45270B18-847E-41BA-A3BB-816D39D0EF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i-IN"/>
          </a:p>
        </p:txBody>
      </p:sp>
      <p:sp>
        <p:nvSpPr>
          <p:cNvPr id="4" name="Date Placeholder 3">
            <a:extLst>
              <a:ext uri="{FF2B5EF4-FFF2-40B4-BE49-F238E27FC236}">
                <a16:creationId xmlns:a16="http://schemas.microsoft.com/office/drawing/2014/main" id="{6CBCA3E7-B3B0-4505-986B-28822EFC405F}"/>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DC28BF-CD61-4884-B871-0F2226AFB316}" type="datetime1">
              <a:rPr lang="en-US" smtClean="0"/>
              <a:t>4/12/2023</a:t>
            </a:fld>
            <a:endParaRPr lang="hi-IN"/>
          </a:p>
        </p:txBody>
      </p:sp>
      <p:sp>
        <p:nvSpPr>
          <p:cNvPr id="5" name="Footer Placeholder 4">
            <a:extLst>
              <a:ext uri="{FF2B5EF4-FFF2-40B4-BE49-F238E27FC236}">
                <a16:creationId xmlns:a16="http://schemas.microsoft.com/office/drawing/2014/main" id="{DFD03130-8313-405C-B663-309200FB6A6D}"/>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n-NO"/>
              <a:t>AFAD-2023, 12-14 April, Melbourne, Australia</a:t>
            </a:r>
            <a:endParaRPr lang="hi-IN"/>
          </a:p>
        </p:txBody>
      </p:sp>
      <p:sp>
        <p:nvSpPr>
          <p:cNvPr id="6" name="Slide Number Placeholder 5">
            <a:extLst>
              <a:ext uri="{FF2B5EF4-FFF2-40B4-BE49-F238E27FC236}">
                <a16:creationId xmlns:a16="http://schemas.microsoft.com/office/drawing/2014/main" id="{27C8E466-5428-45CD-BFAF-C595AEA78FC4}"/>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C7F47D-8A98-4FC8-A387-47279D9C9398}" type="slidenum">
              <a:rPr lang="hi-IN" smtClean="0"/>
              <a:t>‹#›</a:t>
            </a:fld>
            <a:endParaRPr lang="hi-IN"/>
          </a:p>
        </p:txBody>
      </p:sp>
    </p:spTree>
    <p:extLst>
      <p:ext uri="{BB962C8B-B14F-4D97-AF65-F5344CB8AC3E}">
        <p14:creationId xmlns:p14="http://schemas.microsoft.com/office/powerpoint/2010/main" val="1152279769"/>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i-I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66EBEE-EE65-4D5B-971D-CE5E6CA4F551}" type="datetime1">
              <a:rPr lang="en-US" smtClean="0"/>
              <a:t>4/12/2023</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n-NO"/>
              <a:t>AFAD-2023, 12-14 April, Melbourne, Australia</a:t>
            </a:r>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4D2E79-CE0E-4568-96C4-DDD582A1B95A}" type="slidenum">
              <a:rPr lang="en-IN" smtClean="0"/>
              <a:t>‹#›</a:t>
            </a:fld>
            <a:endParaRPr lang="en-IN"/>
          </a:p>
        </p:txBody>
      </p:sp>
    </p:spTree>
    <p:extLst>
      <p:ext uri="{BB962C8B-B14F-4D97-AF65-F5344CB8AC3E}">
        <p14:creationId xmlns:p14="http://schemas.microsoft.com/office/powerpoint/2010/main" val="3865042208"/>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tx2">
            <a:lumMod val="75000"/>
            <a:lumOff val="25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980" tIns="40436" rIns="80980" bIns="40436"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980" tIns="40436" rIns="80980" bIns="40436"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a:noFill/>
          </a:ln>
          <a:effectLst/>
        </p:spPr>
        <p:txBody>
          <a:bodyPr vert="horz" wrap="square" lIns="80980" tIns="40436" rIns="80980" bIns="40436" numCol="1" anchor="t" anchorCtr="0" compatLnSpc="1">
            <a:prstTxWarp prst="textNoShape">
              <a:avLst/>
            </a:prstTxWarp>
          </a:bodyPr>
          <a:lstStyle>
            <a:lvl1pPr eaLnBrk="0" hangingPunct="0">
              <a:defRPr sz="1400"/>
            </a:lvl1pPr>
          </a:lstStyle>
          <a:p>
            <a:pPr defTabSz="809742" fontAlgn="base">
              <a:spcBef>
                <a:spcPct val="0"/>
              </a:spcBef>
              <a:spcAft>
                <a:spcPct val="0"/>
              </a:spcAft>
              <a:defRPr/>
            </a:pPr>
            <a:fld id="{1CE6E703-E6D6-446F-9ABE-F35C2FCBE02F}" type="datetime1">
              <a:rPr lang="en-US" smtClean="0">
                <a:solidFill>
                  <a:srgbClr val="000000"/>
                </a:solidFill>
                <a:cs typeface="Arial" pitchFamily="34" charset="0"/>
              </a:rPr>
              <a:t>4/12/2023</a:t>
            </a:fld>
            <a:endParaRPr lang="en-US">
              <a:solidFill>
                <a:srgbClr val="000000"/>
              </a:solidFill>
              <a:cs typeface="Arial" pitchFamily="34" charset="0"/>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80980" tIns="40436" rIns="80980" bIns="40436" numCol="1" anchor="t" anchorCtr="0" compatLnSpc="1">
            <a:prstTxWarp prst="textNoShape">
              <a:avLst/>
            </a:prstTxWarp>
          </a:bodyPr>
          <a:lstStyle>
            <a:lvl1pPr algn="ctr" eaLnBrk="0" hangingPunct="0">
              <a:defRPr sz="1400"/>
            </a:lvl1pPr>
          </a:lstStyle>
          <a:p>
            <a:pPr defTabSz="809742" fontAlgn="base">
              <a:spcBef>
                <a:spcPct val="0"/>
              </a:spcBef>
              <a:spcAft>
                <a:spcPct val="0"/>
              </a:spcAft>
              <a:defRPr/>
            </a:pPr>
            <a:r>
              <a:rPr lang="nn-NO">
                <a:solidFill>
                  <a:srgbClr val="000000"/>
                </a:solidFill>
                <a:cs typeface="Arial" pitchFamily="34" charset="0"/>
              </a:rPr>
              <a:t>AFAD-2023, 12-14 April, Melbourne, Australia</a:t>
            </a:r>
            <a:endParaRPr lang="en-US">
              <a:solidFill>
                <a:srgbClr val="000000"/>
              </a:solidFill>
              <a:cs typeface="Arial" pitchFamily="34" charset="0"/>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a:noFill/>
          </a:ln>
          <a:effectLst/>
        </p:spPr>
        <p:txBody>
          <a:bodyPr vert="horz" wrap="square" lIns="80980" tIns="40436" rIns="80980" bIns="40436" numCol="1" anchor="t" anchorCtr="0" compatLnSpc="1">
            <a:prstTxWarp prst="textNoShape">
              <a:avLst/>
            </a:prstTxWarp>
          </a:bodyPr>
          <a:lstStyle>
            <a:lvl1pPr algn="r" eaLnBrk="0" hangingPunct="0">
              <a:defRPr sz="1400"/>
            </a:lvl1pPr>
          </a:lstStyle>
          <a:p>
            <a:pPr defTabSz="809742" fontAlgn="base">
              <a:spcBef>
                <a:spcPct val="0"/>
              </a:spcBef>
              <a:spcAft>
                <a:spcPct val="0"/>
              </a:spcAft>
              <a:defRPr/>
            </a:pPr>
            <a:fld id="{3A35477F-952F-4E2B-BA9A-D32B1528DAEA}" type="slidenum">
              <a:rPr lang="en-US" smtClean="0">
                <a:solidFill>
                  <a:srgbClr val="000000"/>
                </a:solidFill>
                <a:cs typeface="Arial" pitchFamily="34" charset="0"/>
              </a:rPr>
              <a:pPr defTabSz="809742" fontAlgn="base">
                <a:spcBef>
                  <a:spcPct val="0"/>
                </a:spcBef>
                <a:spcAft>
                  <a:spcPct val="0"/>
                </a:spcAft>
                <a:defRPr/>
              </a:pPr>
              <a:t>‹#›</a:t>
            </a:fld>
            <a:endParaRPr lang="en-US">
              <a:solidFill>
                <a:srgbClr val="000000"/>
              </a:solidFill>
              <a:cs typeface="Arial" pitchFamily="34" charset="0"/>
            </a:endParaRPr>
          </a:p>
        </p:txBody>
      </p:sp>
    </p:spTree>
    <p:extLst>
      <p:ext uri="{BB962C8B-B14F-4D97-AF65-F5344CB8AC3E}">
        <p14:creationId xmlns:p14="http://schemas.microsoft.com/office/powerpoint/2010/main" val="3691120204"/>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Lst>
  <mc:AlternateContent xmlns:mc="http://schemas.openxmlformats.org/markup-compatibility/2006" xmlns:p14="http://schemas.microsoft.com/office/powerpoint/2010/main">
    <mc:Choice Requires="p14">
      <p:transition spd="slow" p14:dur="16500"/>
    </mc:Choice>
    <mc:Fallback xmlns="">
      <p:transition spd="slow"/>
    </mc:Fallback>
  </mc:AlternateConten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04873" algn="ctr" rtl="0" eaLnBrk="0" fontAlgn="base" hangingPunct="0">
        <a:spcBef>
          <a:spcPct val="0"/>
        </a:spcBef>
        <a:spcAft>
          <a:spcPct val="0"/>
        </a:spcAft>
        <a:defRPr sz="4400">
          <a:solidFill>
            <a:schemeClr val="tx2"/>
          </a:solidFill>
          <a:latin typeface="Times New Roman" pitchFamily="18" charset="0"/>
        </a:defRPr>
      </a:lvl6pPr>
      <a:lvl7pPr marL="809742" algn="ctr" rtl="0" eaLnBrk="0" fontAlgn="base" hangingPunct="0">
        <a:spcBef>
          <a:spcPct val="0"/>
        </a:spcBef>
        <a:spcAft>
          <a:spcPct val="0"/>
        </a:spcAft>
        <a:defRPr sz="4400">
          <a:solidFill>
            <a:schemeClr val="tx2"/>
          </a:solidFill>
          <a:latin typeface="Times New Roman" pitchFamily="18" charset="0"/>
        </a:defRPr>
      </a:lvl7pPr>
      <a:lvl8pPr marL="1214620" algn="ctr" rtl="0" eaLnBrk="0" fontAlgn="base" hangingPunct="0">
        <a:spcBef>
          <a:spcPct val="0"/>
        </a:spcBef>
        <a:spcAft>
          <a:spcPct val="0"/>
        </a:spcAft>
        <a:defRPr sz="4400">
          <a:solidFill>
            <a:schemeClr val="tx2"/>
          </a:solidFill>
          <a:latin typeface="Times New Roman" pitchFamily="18" charset="0"/>
        </a:defRPr>
      </a:lvl8pPr>
      <a:lvl9pPr marL="1619482" algn="ctr" rtl="0" eaLnBrk="0" fontAlgn="base" hangingPunct="0">
        <a:spcBef>
          <a:spcPct val="0"/>
        </a:spcBef>
        <a:spcAft>
          <a:spcPct val="0"/>
        </a:spcAft>
        <a:defRPr sz="4400">
          <a:solidFill>
            <a:schemeClr val="tx2"/>
          </a:solidFill>
          <a:latin typeface="Times New Roman" pitchFamily="18" charset="0"/>
        </a:defRPr>
      </a:lvl9pPr>
    </p:titleStyle>
    <p:bodyStyle>
      <a:lvl1pPr marL="303636" indent="-303636" algn="l" rtl="0" eaLnBrk="0" fontAlgn="base" hangingPunct="0">
        <a:spcBef>
          <a:spcPct val="20000"/>
        </a:spcBef>
        <a:spcAft>
          <a:spcPct val="0"/>
        </a:spcAft>
        <a:buChar char="•"/>
        <a:defRPr sz="3200">
          <a:solidFill>
            <a:schemeClr val="tx1"/>
          </a:solidFill>
          <a:latin typeface="+mn-lt"/>
          <a:ea typeface="+mn-ea"/>
          <a:cs typeface="+mn-cs"/>
        </a:defRPr>
      </a:lvl1pPr>
      <a:lvl2pPr marL="657930" indent="-253042" algn="l" rtl="0" eaLnBrk="0" fontAlgn="base" hangingPunct="0">
        <a:spcBef>
          <a:spcPct val="20000"/>
        </a:spcBef>
        <a:spcAft>
          <a:spcPct val="0"/>
        </a:spcAft>
        <a:buChar char="–"/>
        <a:defRPr sz="2800">
          <a:solidFill>
            <a:schemeClr val="tx1"/>
          </a:solidFill>
          <a:latin typeface="+mn-lt"/>
        </a:defRPr>
      </a:lvl2pPr>
      <a:lvl3pPr marL="1012176" indent="-202450" algn="l" rtl="0" eaLnBrk="0" fontAlgn="base" hangingPunct="0">
        <a:spcBef>
          <a:spcPct val="20000"/>
        </a:spcBef>
        <a:spcAft>
          <a:spcPct val="0"/>
        </a:spcAft>
        <a:buChar char="•"/>
        <a:defRPr sz="2400">
          <a:solidFill>
            <a:schemeClr val="tx1"/>
          </a:solidFill>
          <a:latin typeface="+mn-lt"/>
        </a:defRPr>
      </a:lvl3pPr>
      <a:lvl4pPr marL="1417048" indent="-202450" algn="l" rtl="0" eaLnBrk="0" fontAlgn="base" hangingPunct="0">
        <a:spcBef>
          <a:spcPct val="20000"/>
        </a:spcBef>
        <a:spcAft>
          <a:spcPct val="0"/>
        </a:spcAft>
        <a:buChar char="–"/>
        <a:defRPr sz="2000">
          <a:solidFill>
            <a:schemeClr val="tx1"/>
          </a:solidFill>
          <a:latin typeface="+mn-lt"/>
        </a:defRPr>
      </a:lvl4pPr>
      <a:lvl5pPr marL="1821919" indent="-202450" algn="l" rtl="0" eaLnBrk="0" fontAlgn="base" hangingPunct="0">
        <a:spcBef>
          <a:spcPct val="20000"/>
        </a:spcBef>
        <a:spcAft>
          <a:spcPct val="0"/>
        </a:spcAft>
        <a:buChar char="»"/>
        <a:defRPr sz="2000">
          <a:solidFill>
            <a:schemeClr val="tx1"/>
          </a:solidFill>
          <a:latin typeface="+mn-lt"/>
        </a:defRPr>
      </a:lvl5pPr>
      <a:lvl6pPr marL="2226804" indent="-202450" algn="l" rtl="0" eaLnBrk="0" fontAlgn="base" hangingPunct="0">
        <a:spcBef>
          <a:spcPct val="20000"/>
        </a:spcBef>
        <a:spcAft>
          <a:spcPct val="0"/>
        </a:spcAft>
        <a:buChar char="»"/>
        <a:defRPr sz="2000">
          <a:solidFill>
            <a:schemeClr val="tx1"/>
          </a:solidFill>
          <a:latin typeface="+mn-lt"/>
        </a:defRPr>
      </a:lvl6pPr>
      <a:lvl7pPr marL="2631679" indent="-202450" algn="l" rtl="0" eaLnBrk="0" fontAlgn="base" hangingPunct="0">
        <a:spcBef>
          <a:spcPct val="20000"/>
        </a:spcBef>
        <a:spcAft>
          <a:spcPct val="0"/>
        </a:spcAft>
        <a:buChar char="»"/>
        <a:defRPr sz="2000">
          <a:solidFill>
            <a:schemeClr val="tx1"/>
          </a:solidFill>
          <a:latin typeface="+mn-lt"/>
        </a:defRPr>
      </a:lvl7pPr>
      <a:lvl8pPr marL="3036552" indent="-202450" algn="l" rtl="0" eaLnBrk="0" fontAlgn="base" hangingPunct="0">
        <a:spcBef>
          <a:spcPct val="20000"/>
        </a:spcBef>
        <a:spcAft>
          <a:spcPct val="0"/>
        </a:spcAft>
        <a:buChar char="»"/>
        <a:defRPr sz="2000">
          <a:solidFill>
            <a:schemeClr val="tx1"/>
          </a:solidFill>
          <a:latin typeface="+mn-lt"/>
        </a:defRPr>
      </a:lvl8pPr>
      <a:lvl9pPr marL="3441416" indent="-20245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809742" rtl="0" eaLnBrk="1" latinLnBrk="0" hangingPunct="1">
        <a:defRPr sz="1800" kern="1200">
          <a:solidFill>
            <a:schemeClr val="tx1"/>
          </a:solidFill>
          <a:latin typeface="+mn-lt"/>
          <a:ea typeface="+mn-ea"/>
          <a:cs typeface="+mn-cs"/>
        </a:defRPr>
      </a:lvl1pPr>
      <a:lvl2pPr marL="404873" algn="l" defTabSz="809742" rtl="0" eaLnBrk="1" latinLnBrk="0" hangingPunct="1">
        <a:defRPr sz="1800" kern="1200">
          <a:solidFill>
            <a:schemeClr val="tx1"/>
          </a:solidFill>
          <a:latin typeface="+mn-lt"/>
          <a:ea typeface="+mn-ea"/>
          <a:cs typeface="+mn-cs"/>
        </a:defRPr>
      </a:lvl2pPr>
      <a:lvl3pPr marL="809742" algn="l" defTabSz="809742" rtl="0" eaLnBrk="1" latinLnBrk="0" hangingPunct="1">
        <a:defRPr sz="1800" kern="1200">
          <a:solidFill>
            <a:schemeClr val="tx1"/>
          </a:solidFill>
          <a:latin typeface="+mn-lt"/>
          <a:ea typeface="+mn-ea"/>
          <a:cs typeface="+mn-cs"/>
        </a:defRPr>
      </a:lvl3pPr>
      <a:lvl4pPr marL="1214620" algn="l" defTabSz="809742" rtl="0" eaLnBrk="1" latinLnBrk="0" hangingPunct="1">
        <a:defRPr sz="1800" kern="1200">
          <a:solidFill>
            <a:schemeClr val="tx1"/>
          </a:solidFill>
          <a:latin typeface="+mn-lt"/>
          <a:ea typeface="+mn-ea"/>
          <a:cs typeface="+mn-cs"/>
        </a:defRPr>
      </a:lvl4pPr>
      <a:lvl5pPr marL="1619482" algn="l" defTabSz="809742" rtl="0" eaLnBrk="1" latinLnBrk="0" hangingPunct="1">
        <a:defRPr sz="1800" kern="1200">
          <a:solidFill>
            <a:schemeClr val="tx1"/>
          </a:solidFill>
          <a:latin typeface="+mn-lt"/>
          <a:ea typeface="+mn-ea"/>
          <a:cs typeface="+mn-cs"/>
        </a:defRPr>
      </a:lvl5pPr>
      <a:lvl6pPr marL="2024373" algn="l" defTabSz="809742" rtl="0" eaLnBrk="1" latinLnBrk="0" hangingPunct="1">
        <a:defRPr sz="1800" kern="1200">
          <a:solidFill>
            <a:schemeClr val="tx1"/>
          </a:solidFill>
          <a:latin typeface="+mn-lt"/>
          <a:ea typeface="+mn-ea"/>
          <a:cs typeface="+mn-cs"/>
        </a:defRPr>
      </a:lvl6pPr>
      <a:lvl7pPr marL="2429232" algn="l" defTabSz="809742" rtl="0" eaLnBrk="1" latinLnBrk="0" hangingPunct="1">
        <a:defRPr sz="1800" kern="1200">
          <a:solidFill>
            <a:schemeClr val="tx1"/>
          </a:solidFill>
          <a:latin typeface="+mn-lt"/>
          <a:ea typeface="+mn-ea"/>
          <a:cs typeface="+mn-cs"/>
        </a:defRPr>
      </a:lvl7pPr>
      <a:lvl8pPr marL="2834108" algn="l" defTabSz="809742" rtl="0" eaLnBrk="1" latinLnBrk="0" hangingPunct="1">
        <a:defRPr sz="1800" kern="1200">
          <a:solidFill>
            <a:schemeClr val="tx1"/>
          </a:solidFill>
          <a:latin typeface="+mn-lt"/>
          <a:ea typeface="+mn-ea"/>
          <a:cs typeface="+mn-cs"/>
        </a:defRPr>
      </a:lvl8pPr>
      <a:lvl9pPr marL="3238987" algn="l" defTabSz="809742"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2BA40-AB85-4E7D-BC23-5FE65C0ADA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CD36F90-25BF-4220-A18D-FDBBE02058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7EF0785-8E59-4329-B5CB-7C6F7BB385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47A724-AA25-4B73-8E26-2AF177A210F7}" type="datetime1">
              <a:rPr lang="en-US" smtClean="0"/>
              <a:t>4/12/2023</a:t>
            </a:fld>
            <a:endParaRPr lang="en-IN"/>
          </a:p>
        </p:txBody>
      </p:sp>
      <p:sp>
        <p:nvSpPr>
          <p:cNvPr id="5" name="Footer Placeholder 4">
            <a:extLst>
              <a:ext uri="{FF2B5EF4-FFF2-40B4-BE49-F238E27FC236}">
                <a16:creationId xmlns:a16="http://schemas.microsoft.com/office/drawing/2014/main" id="{44013F04-7B57-4CF7-9FB9-3B1118D53E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n-NO"/>
              <a:t>AFAD-2023, 12-14 April, Melbourne, Australia</a:t>
            </a:r>
            <a:endParaRPr lang="en-IN"/>
          </a:p>
        </p:txBody>
      </p:sp>
      <p:sp>
        <p:nvSpPr>
          <p:cNvPr id="6" name="Slide Number Placeholder 5">
            <a:extLst>
              <a:ext uri="{FF2B5EF4-FFF2-40B4-BE49-F238E27FC236}">
                <a16:creationId xmlns:a16="http://schemas.microsoft.com/office/drawing/2014/main" id="{9F459D40-A751-4821-9950-724B52A772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D5980E-FE0C-4C5F-B527-1037EC42F17E}" type="slidenum">
              <a:rPr lang="en-IN" smtClean="0"/>
              <a:t>‹#›</a:t>
            </a:fld>
            <a:endParaRPr lang="en-IN"/>
          </a:p>
        </p:txBody>
      </p:sp>
    </p:spTree>
    <p:extLst>
      <p:ext uri="{BB962C8B-B14F-4D97-AF65-F5344CB8AC3E}">
        <p14:creationId xmlns:p14="http://schemas.microsoft.com/office/powerpoint/2010/main" val="1769208585"/>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17.pn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26.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7.png"/><Relationship Id="rId1" Type="http://schemas.openxmlformats.org/officeDocument/2006/relationships/slideLayout" Target="../slideLayouts/slideLayout50.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2.png"/><Relationship Id="rId2" Type="http://schemas.openxmlformats.org/officeDocument/2006/relationships/image" Target="../media/image17.png"/><Relationship Id="rId1" Type="http://schemas.openxmlformats.org/officeDocument/2006/relationships/slideLayout" Target="../slideLayouts/slideLayout50.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6.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4.png"/><Relationship Id="rId5" Type="http://schemas.openxmlformats.org/officeDocument/2006/relationships/image" Target="../media/image16.png"/><Relationship Id="rId4" Type="http://schemas.openxmlformats.org/officeDocument/2006/relationships/image" Target="../media/image33.jp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66.xml"/><Relationship Id="rId5" Type="http://schemas.openxmlformats.org/officeDocument/2006/relationships/image" Target="../media/image42.jpg"/><Relationship Id="rId4" Type="http://schemas.openxmlformats.org/officeDocument/2006/relationships/image" Target="../media/image41.jpeg"/></Relationships>
</file>

<file path=ppt/slides/_rels/slide2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eg"/><Relationship Id="rId1" Type="http://schemas.openxmlformats.org/officeDocument/2006/relationships/slideLayout" Target="../slideLayouts/slideLayout88.xml"/><Relationship Id="rId5" Type="http://schemas.openxmlformats.org/officeDocument/2006/relationships/image" Target="../media/image46.JPG"/><Relationship Id="rId4" Type="http://schemas.openxmlformats.org/officeDocument/2006/relationships/image" Target="../media/image45.JPG"/></Relationships>
</file>

<file path=ppt/slides/_rels/slide2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3.xml"/><Relationship Id="rId1" Type="http://schemas.openxmlformats.org/officeDocument/2006/relationships/slideLayout" Target="../slideLayouts/slideLayout66.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66.xml"/></Relationships>
</file>

<file path=ppt/slides/_rels/slide2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5.xml"/><Relationship Id="rId1" Type="http://schemas.openxmlformats.org/officeDocument/2006/relationships/slideLayout" Target="../slideLayouts/slideLayout66.xml"/></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6.xml"/><Relationship Id="rId1" Type="http://schemas.openxmlformats.org/officeDocument/2006/relationships/slideLayout" Target="../slideLayouts/slideLayout98.xml"/><Relationship Id="rId6" Type="http://schemas.microsoft.com/office/2007/relationships/hdphoto" Target="../media/hdphoto1.wdp"/><Relationship Id="rId5" Type="http://schemas.openxmlformats.org/officeDocument/2006/relationships/image" Target="../media/image55.png"/><Relationship Id="rId4" Type="http://schemas.openxmlformats.org/officeDocument/2006/relationships/image" Target="../media/image54.jpeg"/></Relationships>
</file>

<file path=ppt/slides/_rels/slide27.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notesSlide" Target="../notesSlides/notesSlide17.xml"/><Relationship Id="rId1" Type="http://schemas.openxmlformats.org/officeDocument/2006/relationships/slideLayout" Target="../slideLayouts/slideLayout98.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 Id="rId9" Type="http://schemas.openxmlformats.org/officeDocument/2006/relationships/image" Target="../media/image6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14.xml"/></Relationships>
</file>

<file path=ppt/slides/_rels/slide31.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jpg"/><Relationship Id="rId1" Type="http://schemas.openxmlformats.org/officeDocument/2006/relationships/slideLayout" Target="../slideLayouts/slideLayout137.xml"/><Relationship Id="rId6" Type="http://schemas.openxmlformats.org/officeDocument/2006/relationships/image" Target="../media/image68.jpeg"/><Relationship Id="rId5" Type="http://schemas.openxmlformats.org/officeDocument/2006/relationships/image" Target="../media/image67.png"/><Relationship Id="rId4" Type="http://schemas.openxmlformats.org/officeDocument/2006/relationships/image" Target="../media/image66.png"/></Relationships>
</file>

<file path=ppt/slides/_rels/slide32.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13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6.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42.xml"/><Relationship Id="rId4" Type="http://schemas.openxmlformats.org/officeDocument/2006/relationships/image" Target="../media/image71.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4.jpe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3.wmf"/><Relationship Id="rId5" Type="http://schemas.openxmlformats.org/officeDocument/2006/relationships/oleObject" Target="../embeddings/oleObject1.bin"/><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12.png"/></Relationships>
</file>

<file path=ppt/slides/_rels/slide41.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43.jpeg"/><Relationship Id="rId1" Type="http://schemas.openxmlformats.org/officeDocument/2006/relationships/slideLayout" Target="../slideLayouts/slideLayout88.xml"/><Relationship Id="rId4" Type="http://schemas.openxmlformats.org/officeDocument/2006/relationships/image" Target="../media/image75.jpe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5.xml"/><Relationship Id="rId7" Type="http://schemas.openxmlformats.org/officeDocument/2006/relationships/image" Target="../media/image7.JPG"/><Relationship Id="rId2" Type="http://schemas.openxmlformats.org/officeDocument/2006/relationships/slideLayout" Target="../slideLayouts/slideLayout27.xml"/><Relationship Id="rId1" Type="http://schemas.openxmlformats.org/officeDocument/2006/relationships/tags" Target="../tags/tag2.xml"/><Relationship Id="rId6" Type="http://schemas.openxmlformats.org/officeDocument/2006/relationships/image" Target="../media/image2.jpeg"/><Relationship Id="rId5" Type="http://schemas.openxmlformats.org/officeDocument/2006/relationships/image" Target="../media/image6.jpe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2.jpeg"/><Relationship Id="rId11" Type="http://schemas.openxmlformats.org/officeDocument/2006/relationships/image" Target="../media/image9.wmf"/><Relationship Id="rId5" Type="http://schemas.openxmlformats.org/officeDocument/2006/relationships/image" Target="../media/image10.png"/><Relationship Id="rId10" Type="http://schemas.openxmlformats.org/officeDocument/2006/relationships/oleObject" Target="../embeddings/oleObject2.bin"/><Relationship Id="rId4" Type="http://schemas.openxmlformats.org/officeDocument/2006/relationships/notesSlide" Target="../notesSlides/notesSlide6.xml"/><Relationship Id="rId9" Type="http://schemas.openxmlformats.org/officeDocument/2006/relationships/image" Target="../media/image80.png"/></Relationships>
</file>

<file path=ppt/slides/_rels/slide7.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slideLayout" Target="../slideLayouts/slideLayout2.xml"/><Relationship Id="rId7" Type="http://schemas.openxmlformats.org/officeDocument/2006/relationships/image" Target="../media/image3.wmf"/><Relationship Id="rId12" Type="http://schemas.openxmlformats.org/officeDocument/2006/relationships/image" Target="../media/image14.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oleObject" Target="../embeddings/oleObject3.bin"/><Relationship Id="rId11" Type="http://schemas.openxmlformats.org/officeDocument/2006/relationships/image" Target="../media/image2.jpeg"/><Relationship Id="rId5" Type="http://schemas.openxmlformats.org/officeDocument/2006/relationships/image" Target="../media/image10.png"/><Relationship Id="rId10" Type="http://schemas.openxmlformats.org/officeDocument/2006/relationships/image" Target="../media/image9.wmf"/><Relationship Id="rId4" Type="http://schemas.openxmlformats.org/officeDocument/2006/relationships/image" Target="../media/image13.png"/><Relationship Id="rId9" Type="http://schemas.openxmlformats.org/officeDocument/2006/relationships/oleObject" Target="../embeddings/oleObject4.bin"/></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9D4DF25-78CA-450F-904B-6229A86621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9700" y="1843086"/>
            <a:ext cx="8915400" cy="5014913"/>
          </a:xfrm>
          <a:prstGeom prst="rect">
            <a:avLst/>
          </a:prstGeom>
        </p:spPr>
      </p:pic>
      <p:sp>
        <p:nvSpPr>
          <p:cNvPr id="3" name="Text Box 1"/>
          <p:cNvSpPr txBox="1">
            <a:spLocks noChangeArrowheads="1"/>
          </p:cNvSpPr>
          <p:nvPr/>
        </p:nvSpPr>
        <p:spPr bwMode="auto">
          <a:xfrm>
            <a:off x="1244598" y="23148"/>
            <a:ext cx="9220201" cy="921499"/>
          </a:xfrm>
          <a:prstGeom prst="rect">
            <a:avLst/>
          </a:prstGeom>
          <a:noFill/>
          <a:ln w="19050">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1594" tIns="79308" rIns="81594" bIns="40799">
            <a:spAutoFit/>
          </a:bodyPr>
          <a:lstStyle>
            <a:lvl1pPr defTabSz="414338">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1pPr>
            <a:lvl2pPr marL="742950" indent="-285750" defTabSz="414338">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2pPr>
            <a:lvl3pPr marL="1143000" indent="-228600" defTabSz="414338">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3pPr>
            <a:lvl4pPr marL="1600200" indent="-228600" defTabSz="414338">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4pPr>
            <a:lvl5pPr marL="2057400" indent="-228600" defTabSz="414338">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5pPr>
            <a:lvl6pPr marL="2514600" indent="-228600" defTabSz="414338"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6pPr>
            <a:lvl7pPr marL="2971800" indent="-228600" defTabSz="414338"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7pPr>
            <a:lvl8pPr marL="3429000" indent="-228600" defTabSz="414338"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8pPr>
            <a:lvl9pPr marL="3886200" indent="-228600" defTabSz="414338"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9pPr>
          </a:lstStyle>
          <a:p>
            <a:pPr marL="0" marR="0" lvl="0" indent="0" algn="ctr" defTabSz="414338" rtl="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kumimoji="0" lang="en-GB" sz="1200" b="1" i="0" u="none" strike="noStrike" kern="1200" cap="none" spc="0" normalizeH="0" baseline="0" noProof="0" dirty="0">
              <a:ln>
                <a:noFill/>
              </a:ln>
              <a:solidFill>
                <a:srgbClr val="CCFFCC"/>
              </a:solidFill>
              <a:effectLst/>
              <a:uLnTx/>
              <a:uFillTx/>
              <a:latin typeface="Times"/>
              <a:ea typeface="Times New Roman"/>
              <a:cs typeface="Times New Roman"/>
            </a:endParaRPr>
          </a:p>
          <a:p>
            <a:pPr marL="0" marR="0" lvl="0" indent="0" algn="ctr" defTabSz="414338" rtl="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kumimoji="0" lang="en-GB" sz="1200" b="1" i="0" u="none" strike="noStrike" kern="1200" cap="none" spc="0" normalizeH="0" baseline="0" noProof="0" dirty="0">
              <a:ln>
                <a:noFill/>
              </a:ln>
              <a:solidFill>
                <a:srgbClr val="CCFFCC"/>
              </a:solidFill>
              <a:effectLst/>
              <a:uLnTx/>
              <a:uFillTx/>
              <a:latin typeface="Times"/>
              <a:ea typeface="Times New Roman"/>
              <a:cs typeface="Times New Roman"/>
            </a:endParaRPr>
          </a:p>
          <a:p>
            <a:pPr marL="0" marR="0" lvl="0" indent="0" algn="ctr" defTabSz="414338" rtl="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kumimoji="0" lang="en-GB" sz="1200" b="1" i="0" u="none" strike="noStrike" kern="1200" cap="none" spc="0" normalizeH="0" baseline="0" noProof="0" dirty="0">
              <a:ln>
                <a:noFill/>
              </a:ln>
              <a:solidFill>
                <a:srgbClr val="CCFFCC"/>
              </a:solidFill>
              <a:effectLst/>
              <a:uLnTx/>
              <a:uFillTx/>
              <a:latin typeface="Times"/>
              <a:ea typeface="Times New Roman"/>
              <a:cs typeface="Times New Roman"/>
            </a:endParaRPr>
          </a:p>
          <a:p>
            <a:pPr marL="0" marR="0" lvl="0" indent="0" algn="ctr" defTabSz="414338" rtl="0" eaLnBrk="1" fontAlgn="auto" latinLnBrk="0" hangingPunct="1">
              <a:lnSpc>
                <a:spcPct val="100000"/>
              </a:lnSpc>
              <a:spcBef>
                <a:spcPts val="0"/>
              </a:spcBef>
              <a:spcAft>
                <a:spcPts val="60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1600" b="1" i="0" u="sng" strike="noStrike" kern="1200" cap="none" spc="0" normalizeH="0" baseline="0" noProof="0" dirty="0">
                <a:ln>
                  <a:noFill/>
                </a:ln>
                <a:solidFill>
                  <a:srgbClr val="CCFFCC"/>
                </a:solidFill>
                <a:effectLst/>
                <a:uLnTx/>
                <a:uFillTx/>
                <a:latin typeface="Times"/>
                <a:ea typeface="Times New Roman"/>
                <a:cs typeface="Times New Roman"/>
              </a:rPr>
              <a:t>(The project is jointly supported by IUAC and DAE-BRNS)</a:t>
            </a:r>
          </a:p>
        </p:txBody>
      </p:sp>
      <p:sp>
        <p:nvSpPr>
          <p:cNvPr id="4" name="Text Box 1"/>
          <p:cNvSpPr txBox="1">
            <a:spLocks noChangeArrowheads="1"/>
          </p:cNvSpPr>
          <p:nvPr/>
        </p:nvSpPr>
        <p:spPr bwMode="auto">
          <a:xfrm>
            <a:off x="2189845" y="923790"/>
            <a:ext cx="7431309" cy="8907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1594" tIns="79308" rIns="81594" bIns="40799">
            <a:spAutoFit/>
          </a:bodyPr>
          <a:lstStyle>
            <a:lvl1pPr defTabSz="414338">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1pPr>
            <a:lvl2pPr marL="742950" indent="-285750" defTabSz="414338">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2pPr>
            <a:lvl3pPr marL="1143000" indent="-228600" defTabSz="414338">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3pPr>
            <a:lvl4pPr marL="1600200" indent="-228600" defTabSz="414338">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4pPr>
            <a:lvl5pPr marL="2057400" indent="-228600" defTabSz="414338">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5pPr>
            <a:lvl6pPr marL="2514600" indent="-228600" defTabSz="414338"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6pPr>
            <a:lvl7pPr marL="2971800" indent="-228600" defTabSz="414338"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7pPr>
            <a:lvl8pPr marL="3429000" indent="-228600" defTabSz="414338"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8pPr>
            <a:lvl9pPr marL="3886200" indent="-228600" defTabSz="414338"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9pPr>
          </a:lstStyle>
          <a:p>
            <a:pPr marL="0" marR="0" lvl="0" indent="0" algn="ctr" defTabSz="414338" rtl="0" eaLnBrk="1" fontAlgn="auto" latinLnBrk="0" hangingPunct="1">
              <a:lnSpc>
                <a:spcPct val="100000"/>
              </a:lnSpc>
              <a:spcBef>
                <a:spcPts val="0"/>
              </a:spcBef>
              <a:spcAft>
                <a:spcPts val="0"/>
              </a:spcAft>
              <a:buClr>
                <a:srgbClr val="000000"/>
              </a:buClr>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altLang="en-US" sz="1800" b="1" i="0" u="none" strike="noStrike" kern="1200" cap="none" spc="0" normalizeH="0" baseline="0" noProof="0" dirty="0">
                <a:ln>
                  <a:noFill/>
                </a:ln>
                <a:solidFill>
                  <a:srgbClr val="66FFFF"/>
                </a:solidFill>
                <a:effectLst/>
                <a:uLnTx/>
                <a:uFillTx/>
                <a:latin typeface="Times New Roman" panose="02020603050405020304" pitchFamily="18" charset="0"/>
                <a:ea typeface="msgothic"/>
                <a:cs typeface="Times New Roman" pitchFamily="18" charset="0"/>
              </a:rPr>
              <a:t>Dr. Subhendu Ghosh</a:t>
            </a:r>
          </a:p>
          <a:p>
            <a:pPr marL="0" marR="0" lvl="0" indent="0" algn="ctr" defTabSz="414338" rtl="0" eaLnBrk="1" fontAlgn="auto" latinLnBrk="0" hangingPunct="1">
              <a:lnSpc>
                <a:spcPct val="100000"/>
              </a:lnSpc>
              <a:spcBef>
                <a:spcPts val="0"/>
              </a:spcBef>
              <a:spcAft>
                <a:spcPts val="0"/>
              </a:spcAft>
              <a:buClr>
                <a:srgbClr val="000000"/>
              </a:buClr>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altLang="en-US" sz="1200" b="1" i="0" u="none" strike="noStrike" kern="1200" cap="none" spc="0" normalizeH="0" baseline="0" noProof="0" dirty="0">
                <a:ln>
                  <a:noFill/>
                </a:ln>
                <a:solidFill>
                  <a:srgbClr val="66FFFF"/>
                </a:solidFill>
                <a:effectLst/>
                <a:uLnTx/>
                <a:uFillTx/>
                <a:latin typeface="Times New Roman" panose="02020603050405020304" pitchFamily="18" charset="0"/>
                <a:ea typeface="msgothic"/>
                <a:cs typeface="Times New Roman" pitchFamily="18" charset="0"/>
              </a:rPr>
              <a:t>(</a:t>
            </a:r>
            <a:r>
              <a:rPr kumimoji="0" lang="en-GB" sz="1200" b="0" i="0" u="none" strike="noStrike" kern="1200" cap="none" spc="0" normalizeH="0" baseline="0" noProof="0" dirty="0">
                <a:ln>
                  <a:noFill/>
                </a:ln>
                <a:solidFill>
                  <a:srgbClr val="00FFFF"/>
                </a:solidFill>
                <a:effectLst/>
                <a:uLnTx/>
                <a:uFillTx/>
                <a:latin typeface="Times New Roman" panose="02020603050405020304" pitchFamily="18" charset="0"/>
                <a:ea typeface="+mn-ea"/>
                <a:cs typeface="Arial" panose="020B0604020202020204" pitchFamily="34" charset="0"/>
              </a:rPr>
              <a:t>on behalf of all the extended group members of FEL and all the national/international collaborators)</a:t>
            </a:r>
            <a:endParaRPr kumimoji="0" lang="en-GB" altLang="en-US" sz="1200" b="1" i="0" u="none" strike="noStrike" kern="1200" cap="none" spc="0" normalizeH="0" baseline="0" noProof="0" dirty="0">
              <a:ln>
                <a:noFill/>
              </a:ln>
              <a:solidFill>
                <a:srgbClr val="00FFFF"/>
              </a:solidFill>
              <a:effectLst/>
              <a:uLnTx/>
              <a:uFillTx/>
              <a:latin typeface="Times New Roman" panose="02020603050405020304" pitchFamily="18" charset="0"/>
              <a:ea typeface="msgothic"/>
              <a:cs typeface="Times New Roman" pitchFamily="18" charset="0"/>
            </a:endParaRPr>
          </a:p>
          <a:p>
            <a:pPr marL="0" marR="0" lvl="0" indent="0" algn="ctr" defTabSz="414338" rtl="0" eaLnBrk="1" fontAlgn="auto" latinLnBrk="0" hangingPunct="1">
              <a:lnSpc>
                <a:spcPct val="100000"/>
              </a:lnSpc>
              <a:spcBef>
                <a:spcPts val="0"/>
              </a:spcBef>
              <a:spcAft>
                <a:spcPts val="0"/>
              </a:spcAft>
              <a:buClr>
                <a:srgbClr val="000000"/>
              </a:buClr>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altLang="en-US" sz="1800" b="0" i="0" u="none" strike="noStrike" kern="1200" cap="none" spc="0" normalizeH="0" baseline="0" noProof="0" dirty="0">
                <a:ln>
                  <a:noFill/>
                </a:ln>
                <a:solidFill>
                  <a:srgbClr val="AAE2CA">
                    <a:lumMod val="40000"/>
                    <a:lumOff val="60000"/>
                  </a:srgbClr>
                </a:solidFill>
                <a:effectLst/>
                <a:uLnTx/>
                <a:uFillTx/>
                <a:latin typeface="Times New Roman" panose="02020603050405020304" pitchFamily="18" charset="0"/>
                <a:ea typeface="msgothic"/>
                <a:cs typeface="Times New Roman" pitchFamily="18" charset="0"/>
              </a:rPr>
              <a:t>Inter University Accelerator Centre, New Delhi, India</a:t>
            </a:r>
            <a:r>
              <a:rPr kumimoji="0" lang="en-GB" altLang="en-US" sz="1800" b="0" i="0" u="none" strike="noStrike" kern="1200" cap="none" spc="0" normalizeH="0" baseline="0" noProof="0" dirty="0">
                <a:ln>
                  <a:noFill/>
                </a:ln>
                <a:solidFill>
                  <a:srgbClr val="FFFF00"/>
                </a:solidFill>
                <a:effectLst/>
                <a:uLnTx/>
                <a:uFillTx/>
                <a:latin typeface="Times New Roman" panose="02020603050405020304" pitchFamily="18" charset="0"/>
                <a:ea typeface="msgothic"/>
                <a:cs typeface="Times New Roman" pitchFamily="18" charset="0"/>
              </a:rPr>
              <a:t> </a:t>
            </a:r>
          </a:p>
        </p:txBody>
      </p:sp>
      <p:sp>
        <p:nvSpPr>
          <p:cNvPr id="6" name="Slide Number Placeholder 5"/>
          <p:cNvSpPr>
            <a:spLocks noGrp="1"/>
          </p:cNvSpPr>
          <p:nvPr>
            <p:ph type="sldNum" sz="quarter" idx="12"/>
          </p:nvPr>
        </p:nvSpPr>
        <p:spPr/>
        <p:txBody>
          <a:bodyPr/>
          <a:lstStyle/>
          <a:p>
            <a:pPr marL="0" marR="0" lvl="0" indent="0" algn="r" defTabSz="914400" rtl="0" eaLnBrk="0" fontAlgn="auto" latinLnBrk="0" hangingPunct="0">
              <a:lnSpc>
                <a:spcPct val="100000"/>
              </a:lnSpc>
              <a:spcBef>
                <a:spcPts val="0"/>
              </a:spcBef>
              <a:spcAft>
                <a:spcPts val="0"/>
              </a:spcAft>
              <a:buClrTx/>
              <a:buSzTx/>
              <a:buFontTx/>
              <a:buNone/>
              <a:tabLst/>
              <a:defRPr/>
            </a:pPr>
            <a:fld id="{60EC2B52-60DF-4BDC-AA92-F0671AD2393F}" type="slidenum">
              <a:rPr kumimoji="0" lang="en-US"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0" fontAlgn="auto" latinLnBrk="0" hangingPunct="0">
                <a:lnSpc>
                  <a:spcPct val="100000"/>
                </a:lnSpc>
                <a:spcBef>
                  <a:spcPts val="0"/>
                </a:spcBef>
                <a:spcAft>
                  <a:spcPts val="0"/>
                </a:spcAft>
                <a:buClrTx/>
                <a:buSzTx/>
                <a:buFontTx/>
                <a:buNone/>
                <a:tabLst/>
                <a:defRPr/>
              </a:pPr>
              <a:t>1</a:t>
            </a:fld>
            <a:endParaRPr kumimoji="0" lang="en-US"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5" name="Footer Placeholder 4">
            <a:extLst>
              <a:ext uri="{FF2B5EF4-FFF2-40B4-BE49-F238E27FC236}">
                <a16:creationId xmlns:a16="http://schemas.microsoft.com/office/drawing/2014/main" id="{7F7422C7-5105-4435-BB27-4A4360C3CD6A}"/>
              </a:ext>
            </a:extLst>
          </p:cNvPr>
          <p:cNvSpPr>
            <a:spLocks noGrp="1"/>
          </p:cNvSpPr>
          <p:nvPr>
            <p:ph type="ftr" sz="quarter" idx="11"/>
          </p:nvPr>
        </p:nvSpPr>
        <p:spPr/>
        <p:txBody>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nn-NO" sz="1400" b="0" i="0" u="none" strike="noStrike" kern="1200" cap="none" spc="0" normalizeH="0" baseline="0" noProof="0">
                <a:ln>
                  <a:noFill/>
                </a:ln>
                <a:solidFill>
                  <a:srgbClr val="FFFF00"/>
                </a:solidFill>
                <a:effectLst/>
                <a:uLnTx/>
                <a:uFillTx/>
                <a:latin typeface="Times New Roman"/>
                <a:ea typeface="+mn-ea"/>
                <a:cs typeface="+mn-cs"/>
              </a:rPr>
              <a:t>AFAD-2023, 12-14 April, Melbourne, Australia</a:t>
            </a:r>
            <a:endParaRPr kumimoji="0" lang="en-US" sz="1400" b="0" i="0" u="none" strike="noStrike" kern="1200" cap="none" spc="0" normalizeH="0" baseline="0" noProof="0" dirty="0">
              <a:ln>
                <a:noFill/>
              </a:ln>
              <a:solidFill>
                <a:srgbClr val="FFFF00"/>
              </a:solidFill>
              <a:effectLst/>
              <a:uLnTx/>
              <a:uFillTx/>
              <a:latin typeface="Times New Roman"/>
              <a:ea typeface="+mn-ea"/>
              <a:cs typeface="+mn-cs"/>
            </a:endParaRPr>
          </a:p>
        </p:txBody>
      </p:sp>
      <p:sp>
        <p:nvSpPr>
          <p:cNvPr id="10" name="Rectangle 9">
            <a:extLst>
              <a:ext uri="{FF2B5EF4-FFF2-40B4-BE49-F238E27FC236}">
                <a16:creationId xmlns:a16="http://schemas.microsoft.com/office/drawing/2014/main" id="{A6FAF09A-0891-418A-B95A-7DEFDDD27892}"/>
              </a:ext>
            </a:extLst>
          </p:cNvPr>
          <p:cNvSpPr/>
          <p:nvPr/>
        </p:nvSpPr>
        <p:spPr>
          <a:xfrm>
            <a:off x="1244599" y="-24477"/>
            <a:ext cx="9286875"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Commissioning status of Compact FEL-THz facility at IUAC and the first energy measurement of the electron beam</a:t>
            </a:r>
          </a:p>
        </p:txBody>
      </p:sp>
    </p:spTree>
    <p:extLst>
      <p:ext uri="{BB962C8B-B14F-4D97-AF65-F5344CB8AC3E}">
        <p14:creationId xmlns:p14="http://schemas.microsoft.com/office/powerpoint/2010/main" val="1284058470"/>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200457" y="6525345"/>
            <a:ext cx="1905000" cy="457200"/>
          </a:xfrm>
        </p:spPr>
        <p:txBody>
          <a:bodyPr/>
          <a:lstStyle/>
          <a:p>
            <a:pPr marL="0" marR="0" lvl="0" indent="0" algn="r" defTabSz="907344" rtl="0" eaLnBrk="0" fontAlgn="auto" latinLnBrk="0" hangingPunct="0">
              <a:lnSpc>
                <a:spcPct val="100000"/>
              </a:lnSpc>
              <a:spcBef>
                <a:spcPts val="0"/>
              </a:spcBef>
              <a:spcAft>
                <a:spcPts val="0"/>
              </a:spcAft>
              <a:buClrTx/>
              <a:buSzTx/>
              <a:buFontTx/>
              <a:buNone/>
              <a:tabLst/>
              <a:defRPr/>
            </a:pPr>
            <a:fld id="{60EC2B52-60DF-4BDC-AA92-F0671AD2393F}" type="slidenum">
              <a:rPr kumimoji="0" lang="en-US"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07344" rtl="0" eaLnBrk="0" fontAlgn="auto" latinLnBrk="0" hangingPunct="0">
                <a:lnSpc>
                  <a:spcPct val="100000"/>
                </a:lnSpc>
                <a:spcBef>
                  <a:spcPts val="0"/>
                </a:spcBef>
                <a:spcAft>
                  <a:spcPts val="0"/>
                </a:spcAft>
                <a:buClrTx/>
                <a:buSzTx/>
                <a:buFontTx/>
                <a:buNone/>
                <a:tabLst/>
                <a:defRPr/>
              </a:pPr>
              <a:t>10</a:t>
            </a:fld>
            <a:endParaRPr kumimoji="0" lang="en-US" sz="1400" b="0" i="0" u="none" strike="noStrike" kern="1200" cap="none" spc="0" normalizeH="0" baseline="0" noProof="0" dirty="0">
              <a:ln>
                <a:noFill/>
              </a:ln>
              <a:solidFill>
                <a:srgbClr val="000000"/>
              </a:solidFill>
              <a:effectLst/>
              <a:uLnTx/>
              <a:uFillTx/>
              <a:latin typeface="Times New Roman"/>
              <a:ea typeface="+mn-ea"/>
              <a:cs typeface="+mn-cs"/>
            </a:endParaRPr>
          </a:p>
        </p:txBody>
      </p:sp>
      <p:pic>
        <p:nvPicPr>
          <p:cNvPr id="2" name="Picture 1">
            <a:extLst>
              <a:ext uri="{FF2B5EF4-FFF2-40B4-BE49-F238E27FC236}">
                <a16:creationId xmlns:a16="http://schemas.microsoft.com/office/drawing/2014/main" id="{E6791749-A203-4950-98D2-58828B148E6A}"/>
              </a:ext>
            </a:extLst>
          </p:cNvPr>
          <p:cNvPicPr>
            <a:picLocks noChangeAspect="1"/>
          </p:cNvPicPr>
          <p:nvPr/>
        </p:nvPicPr>
        <p:blipFill>
          <a:blip r:embed="rId3"/>
          <a:stretch>
            <a:fillRect/>
          </a:stretch>
        </p:blipFill>
        <p:spPr>
          <a:xfrm>
            <a:off x="1524001" y="638234"/>
            <a:ext cx="9126503" cy="3261643"/>
          </a:xfrm>
          <a:prstGeom prst="rect">
            <a:avLst/>
          </a:prstGeom>
        </p:spPr>
      </p:pic>
      <p:sp>
        <p:nvSpPr>
          <p:cNvPr id="15" name="TextBox 14">
            <a:extLst>
              <a:ext uri="{FF2B5EF4-FFF2-40B4-BE49-F238E27FC236}">
                <a16:creationId xmlns:a16="http://schemas.microsoft.com/office/drawing/2014/main" id="{36C8203A-8A04-4209-B5FC-63EEC0C3F99B}"/>
              </a:ext>
            </a:extLst>
          </p:cNvPr>
          <p:cNvSpPr txBox="1"/>
          <p:nvPr/>
        </p:nvSpPr>
        <p:spPr>
          <a:xfrm>
            <a:off x="1028990" y="538683"/>
            <a:ext cx="1749261" cy="369332"/>
          </a:xfrm>
          <a:prstGeom prst="rect">
            <a:avLst/>
          </a:prstGeom>
          <a:noFill/>
          <a:ln w="12700">
            <a:solidFill>
              <a:srgbClr val="0000FF"/>
            </a:solidFill>
          </a:ln>
        </p:spPr>
        <p:txBody>
          <a:bodyPr wrap="none"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imes New Roman"/>
                <a:ea typeface="+mn-ea"/>
                <a:cs typeface="+mn-cs"/>
              </a:rPr>
              <a:t>FEL Beam Line</a:t>
            </a:r>
          </a:p>
        </p:txBody>
      </p:sp>
      <p:grpSp>
        <p:nvGrpSpPr>
          <p:cNvPr id="21" name="Group 20">
            <a:extLst>
              <a:ext uri="{FF2B5EF4-FFF2-40B4-BE49-F238E27FC236}">
                <a16:creationId xmlns:a16="http://schemas.microsoft.com/office/drawing/2014/main" id="{28097364-9E34-4353-A950-CB8B2E9775B7}"/>
              </a:ext>
            </a:extLst>
          </p:cNvPr>
          <p:cNvGrpSpPr/>
          <p:nvPr/>
        </p:nvGrpSpPr>
        <p:grpSpPr>
          <a:xfrm>
            <a:off x="1631505" y="2102979"/>
            <a:ext cx="8921569" cy="4751169"/>
            <a:chOff x="107504" y="2102978"/>
            <a:chExt cx="8921569" cy="4751169"/>
          </a:xfrm>
        </p:grpSpPr>
        <p:pic>
          <p:nvPicPr>
            <p:cNvPr id="8" name="Picture 7">
              <a:extLst>
                <a:ext uri="{FF2B5EF4-FFF2-40B4-BE49-F238E27FC236}">
                  <a16:creationId xmlns:a16="http://schemas.microsoft.com/office/drawing/2014/main" id="{AA66F1EB-3F84-49A0-9EC5-1FECD3DAEA2E}"/>
                </a:ext>
              </a:extLst>
            </p:cNvPr>
            <p:cNvPicPr>
              <a:picLocks noChangeAspect="1"/>
            </p:cNvPicPr>
            <p:nvPr/>
          </p:nvPicPr>
          <p:blipFill>
            <a:blip r:embed="rId4"/>
            <a:stretch>
              <a:fillRect/>
            </a:stretch>
          </p:blipFill>
          <p:spPr>
            <a:xfrm>
              <a:off x="107504" y="3425147"/>
              <a:ext cx="7524328" cy="3429000"/>
            </a:xfrm>
            <a:prstGeom prst="rect">
              <a:avLst/>
            </a:prstGeom>
          </p:spPr>
        </p:pic>
        <p:cxnSp>
          <p:nvCxnSpPr>
            <p:cNvPr id="10" name="Straight Arrow Connector 9">
              <a:extLst>
                <a:ext uri="{FF2B5EF4-FFF2-40B4-BE49-F238E27FC236}">
                  <a16:creationId xmlns:a16="http://schemas.microsoft.com/office/drawing/2014/main" id="{7941E026-2301-49BA-8F2F-7B0BEFDD8E83}"/>
                </a:ext>
              </a:extLst>
            </p:cNvPr>
            <p:cNvCxnSpPr/>
            <p:nvPr/>
          </p:nvCxnSpPr>
          <p:spPr bwMode="auto">
            <a:xfrm flipV="1">
              <a:off x="6660232" y="2269054"/>
              <a:ext cx="2016224" cy="1159946"/>
            </a:xfrm>
            <a:prstGeom prst="straightConnector1">
              <a:avLst/>
            </a:prstGeom>
            <a:solidFill>
              <a:schemeClr val="accent1"/>
            </a:solidFill>
            <a:ln w="25400" cap="flat" cmpd="sng" algn="ctr">
              <a:solidFill>
                <a:srgbClr val="FF00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Arrow Connector 10">
              <a:extLst>
                <a:ext uri="{FF2B5EF4-FFF2-40B4-BE49-F238E27FC236}">
                  <a16:creationId xmlns:a16="http://schemas.microsoft.com/office/drawing/2014/main" id="{B5F415ED-7DAC-4D2E-ABE6-00A74FA5AE98}"/>
                </a:ext>
              </a:extLst>
            </p:cNvPr>
            <p:cNvCxnSpPr>
              <a:cxnSpLocks/>
            </p:cNvCxnSpPr>
            <p:nvPr/>
          </p:nvCxnSpPr>
          <p:spPr bwMode="auto">
            <a:xfrm flipV="1">
              <a:off x="3080339" y="2348880"/>
              <a:ext cx="686091" cy="1368152"/>
            </a:xfrm>
            <a:prstGeom prst="straightConnector1">
              <a:avLst/>
            </a:prstGeom>
            <a:solidFill>
              <a:schemeClr val="accent1"/>
            </a:solidFill>
            <a:ln w="25400" cap="flat" cmpd="sng" algn="ctr">
              <a:solidFill>
                <a:srgbClr val="FF00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Arrow Connector 11">
              <a:extLst>
                <a:ext uri="{FF2B5EF4-FFF2-40B4-BE49-F238E27FC236}">
                  <a16:creationId xmlns:a16="http://schemas.microsoft.com/office/drawing/2014/main" id="{0E289E6F-070A-4DA7-9ACF-AA1BD207C36A}"/>
                </a:ext>
              </a:extLst>
            </p:cNvPr>
            <p:cNvCxnSpPr>
              <a:cxnSpLocks/>
            </p:cNvCxnSpPr>
            <p:nvPr/>
          </p:nvCxnSpPr>
          <p:spPr bwMode="auto">
            <a:xfrm flipV="1">
              <a:off x="4283968" y="2102978"/>
              <a:ext cx="2880320" cy="1398030"/>
            </a:xfrm>
            <a:prstGeom prst="straightConnector1">
              <a:avLst/>
            </a:prstGeom>
            <a:solidFill>
              <a:schemeClr val="accent1"/>
            </a:solidFill>
            <a:ln w="25400" cap="flat" cmpd="sng" algn="ctr">
              <a:solidFill>
                <a:srgbClr val="FF00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TextBox 17">
              <a:extLst>
                <a:ext uri="{FF2B5EF4-FFF2-40B4-BE49-F238E27FC236}">
                  <a16:creationId xmlns:a16="http://schemas.microsoft.com/office/drawing/2014/main" id="{BAE7C5BC-5CAE-44C2-A0ED-03FB65DBD4BD}"/>
                </a:ext>
              </a:extLst>
            </p:cNvPr>
            <p:cNvSpPr txBox="1"/>
            <p:nvPr/>
          </p:nvSpPr>
          <p:spPr>
            <a:xfrm>
              <a:off x="7683833" y="4750945"/>
              <a:ext cx="1345240" cy="923330"/>
            </a:xfrm>
            <a:prstGeom prst="rect">
              <a:avLst/>
            </a:prstGeom>
            <a:noFill/>
            <a:ln w="12700">
              <a:solidFill>
                <a:srgbClr val="0000FF"/>
              </a:solidFill>
            </a:ln>
          </p:spPr>
          <p:txBody>
            <a:bodyPr wrap="none"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imes New Roman"/>
                  <a:ea typeface="+mn-ea"/>
                  <a:cs typeface="+mn-cs"/>
                </a:rPr>
                <a:t>FEL Hall – </a:t>
              </a:r>
            </a:p>
            <a:p>
              <a:pPr marL="0" marR="0" lvl="0" indent="0" algn="l" defTabSz="90734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imes New Roman"/>
                  <a:ea typeface="+mn-ea"/>
                  <a:cs typeface="+mn-cs"/>
                </a:rPr>
                <a:t>Class 10000</a:t>
              </a:r>
            </a:p>
            <a:p>
              <a:pPr marL="0" marR="0" lvl="0" indent="0" algn="l" defTabSz="90734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imes New Roman"/>
                  <a:ea typeface="+mn-ea"/>
                  <a:cs typeface="+mn-cs"/>
                </a:rPr>
                <a:t>Clean room</a:t>
              </a:r>
            </a:p>
          </p:txBody>
        </p:sp>
        <p:sp>
          <p:nvSpPr>
            <p:cNvPr id="19" name="TextBox 18">
              <a:extLst>
                <a:ext uri="{FF2B5EF4-FFF2-40B4-BE49-F238E27FC236}">
                  <a16:creationId xmlns:a16="http://schemas.microsoft.com/office/drawing/2014/main" id="{80CCCD76-D798-43C7-B02B-97751C88A329}"/>
                </a:ext>
              </a:extLst>
            </p:cNvPr>
            <p:cNvSpPr txBox="1"/>
            <p:nvPr/>
          </p:nvSpPr>
          <p:spPr>
            <a:xfrm>
              <a:off x="1884730" y="4169862"/>
              <a:ext cx="1037463" cy="369332"/>
            </a:xfrm>
            <a:prstGeom prst="rect">
              <a:avLst/>
            </a:prstGeom>
            <a:noFill/>
            <a:ln w="12700">
              <a:noFill/>
            </a:ln>
          </p:spPr>
          <p:txBody>
            <a:bodyPr wrap="none"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imes New Roman"/>
                  <a:ea typeface="+mn-ea"/>
                  <a:cs typeface="+mn-cs"/>
                </a:rPr>
                <a:t>THz line</a:t>
              </a:r>
            </a:p>
          </p:txBody>
        </p:sp>
        <p:sp>
          <p:nvSpPr>
            <p:cNvPr id="20" name="TextBox 19">
              <a:extLst>
                <a:ext uri="{FF2B5EF4-FFF2-40B4-BE49-F238E27FC236}">
                  <a16:creationId xmlns:a16="http://schemas.microsoft.com/office/drawing/2014/main" id="{6FF7D22F-2491-417F-B1CD-969C957B9B08}"/>
                </a:ext>
              </a:extLst>
            </p:cNvPr>
            <p:cNvSpPr txBox="1"/>
            <p:nvPr/>
          </p:nvSpPr>
          <p:spPr>
            <a:xfrm>
              <a:off x="1763688" y="5377680"/>
              <a:ext cx="1443665" cy="369332"/>
            </a:xfrm>
            <a:prstGeom prst="rect">
              <a:avLst/>
            </a:prstGeom>
            <a:noFill/>
            <a:ln w="12700">
              <a:noFill/>
            </a:ln>
          </p:spPr>
          <p:txBody>
            <a:bodyPr wrap="none"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imes New Roman"/>
                  <a:ea typeface="+mn-ea"/>
                  <a:cs typeface="+mn-cs"/>
                </a:rPr>
                <a:t>Electron line</a:t>
              </a:r>
            </a:p>
          </p:txBody>
        </p:sp>
      </p:grpSp>
      <p:sp>
        <p:nvSpPr>
          <p:cNvPr id="4" name="Rectangle: Rounded Corners 3">
            <a:extLst>
              <a:ext uri="{FF2B5EF4-FFF2-40B4-BE49-F238E27FC236}">
                <a16:creationId xmlns:a16="http://schemas.microsoft.com/office/drawing/2014/main" id="{44A75AA1-03BB-466B-8BF2-A16960B63551}"/>
              </a:ext>
            </a:extLst>
          </p:cNvPr>
          <p:cNvSpPr/>
          <p:nvPr/>
        </p:nvSpPr>
        <p:spPr bwMode="auto">
          <a:xfrm>
            <a:off x="2499007" y="1174346"/>
            <a:ext cx="360040" cy="288032"/>
          </a:xfrm>
          <a:prstGeom prst="roundRect">
            <a:avLst/>
          </a:pr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FF0000"/>
              </a:solidFill>
              <a:effectLst/>
              <a:uLnTx/>
              <a:uFillTx/>
              <a:latin typeface="Times New Roman" pitchFamily="18" charset="0"/>
              <a:ea typeface="+mn-ea"/>
              <a:cs typeface="+mn-cs"/>
            </a:endParaRPr>
          </a:p>
        </p:txBody>
      </p:sp>
      <p:sp>
        <p:nvSpPr>
          <p:cNvPr id="16" name="Rectangle: Rounded Corners 15">
            <a:extLst>
              <a:ext uri="{FF2B5EF4-FFF2-40B4-BE49-F238E27FC236}">
                <a16:creationId xmlns:a16="http://schemas.microsoft.com/office/drawing/2014/main" id="{A0EFF6DA-5247-4615-9504-F0F4B3D4A77A}"/>
              </a:ext>
            </a:extLst>
          </p:cNvPr>
          <p:cNvSpPr/>
          <p:nvPr/>
        </p:nvSpPr>
        <p:spPr bwMode="auto">
          <a:xfrm>
            <a:off x="2038306" y="1179897"/>
            <a:ext cx="360040" cy="288032"/>
          </a:xfrm>
          <a:prstGeom prst="roundRect">
            <a:avLst/>
          </a:pr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17" name="Rectangle: Rounded Corners 16">
            <a:extLst>
              <a:ext uri="{FF2B5EF4-FFF2-40B4-BE49-F238E27FC236}">
                <a16:creationId xmlns:a16="http://schemas.microsoft.com/office/drawing/2014/main" id="{36CB80B1-5890-45B8-B5C1-F5257AC24810}"/>
              </a:ext>
            </a:extLst>
          </p:cNvPr>
          <p:cNvSpPr/>
          <p:nvPr/>
        </p:nvSpPr>
        <p:spPr bwMode="auto">
          <a:xfrm>
            <a:off x="1573560" y="1179897"/>
            <a:ext cx="360040" cy="288032"/>
          </a:xfrm>
          <a:prstGeom prst="roundRect">
            <a:avLst/>
          </a:pr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5" name="TextBox 4">
            <a:extLst>
              <a:ext uri="{FF2B5EF4-FFF2-40B4-BE49-F238E27FC236}">
                <a16:creationId xmlns:a16="http://schemas.microsoft.com/office/drawing/2014/main" id="{196736E6-092A-4D44-9105-A2626C0B29BC}"/>
              </a:ext>
            </a:extLst>
          </p:cNvPr>
          <p:cNvSpPr txBox="1"/>
          <p:nvPr/>
        </p:nvSpPr>
        <p:spPr>
          <a:xfrm>
            <a:off x="1487488" y="863194"/>
            <a:ext cx="1776448" cy="307777"/>
          </a:xfrm>
          <a:prstGeom prst="rect">
            <a:avLst/>
          </a:prstGeom>
          <a:noFill/>
        </p:spPr>
        <p:txBody>
          <a:bodyPr wrap="none"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Times New Roman"/>
                <a:ea typeface="+mn-ea"/>
                <a:cs typeface="+mn-cs"/>
              </a:rPr>
              <a:t>THz Expt. chambers</a:t>
            </a:r>
          </a:p>
        </p:txBody>
      </p:sp>
      <p:sp>
        <p:nvSpPr>
          <p:cNvPr id="7" name="Rectangle 6">
            <a:extLst>
              <a:ext uri="{FF2B5EF4-FFF2-40B4-BE49-F238E27FC236}">
                <a16:creationId xmlns:a16="http://schemas.microsoft.com/office/drawing/2014/main" id="{3A9F4429-B5FC-4977-891B-57137F00666D}"/>
              </a:ext>
            </a:extLst>
          </p:cNvPr>
          <p:cNvSpPr/>
          <p:nvPr/>
        </p:nvSpPr>
        <p:spPr>
          <a:xfrm>
            <a:off x="1603539" y="1129598"/>
            <a:ext cx="300082" cy="369332"/>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Times New Roman" pitchFamily="18" charset="0"/>
                <a:ea typeface="+mn-ea"/>
                <a:cs typeface="+mn-cs"/>
              </a:rPr>
              <a:t>3</a:t>
            </a:r>
          </a:p>
        </p:txBody>
      </p:sp>
      <p:sp>
        <p:nvSpPr>
          <p:cNvPr id="9" name="Rectangle 8">
            <a:extLst>
              <a:ext uri="{FF2B5EF4-FFF2-40B4-BE49-F238E27FC236}">
                <a16:creationId xmlns:a16="http://schemas.microsoft.com/office/drawing/2014/main" id="{50E7D648-5376-4599-BBC2-41CFA3814A51}"/>
              </a:ext>
            </a:extLst>
          </p:cNvPr>
          <p:cNvSpPr/>
          <p:nvPr/>
        </p:nvSpPr>
        <p:spPr>
          <a:xfrm>
            <a:off x="2061652" y="1134586"/>
            <a:ext cx="300082" cy="369332"/>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Times New Roman" pitchFamily="18" charset="0"/>
                <a:ea typeface="+mn-ea"/>
                <a:cs typeface="+mn-cs"/>
              </a:rPr>
              <a:t>2</a:t>
            </a:r>
          </a:p>
        </p:txBody>
      </p:sp>
      <p:sp>
        <p:nvSpPr>
          <p:cNvPr id="13" name="Rectangle 12">
            <a:extLst>
              <a:ext uri="{FF2B5EF4-FFF2-40B4-BE49-F238E27FC236}">
                <a16:creationId xmlns:a16="http://schemas.microsoft.com/office/drawing/2014/main" id="{B43D4166-9A4B-47F5-BA0D-1F839C943283}"/>
              </a:ext>
            </a:extLst>
          </p:cNvPr>
          <p:cNvSpPr/>
          <p:nvPr/>
        </p:nvSpPr>
        <p:spPr>
          <a:xfrm>
            <a:off x="2519765" y="1139247"/>
            <a:ext cx="300082" cy="369332"/>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Times New Roman" pitchFamily="18" charset="0"/>
                <a:ea typeface="+mn-ea"/>
                <a:cs typeface="+mn-cs"/>
              </a:rPr>
              <a:t>1</a:t>
            </a:r>
          </a:p>
        </p:txBody>
      </p:sp>
      <p:pic>
        <p:nvPicPr>
          <p:cNvPr id="31" name="Picture 30">
            <a:extLst>
              <a:ext uri="{FF2B5EF4-FFF2-40B4-BE49-F238E27FC236}">
                <a16:creationId xmlns:a16="http://schemas.microsoft.com/office/drawing/2014/main" id="{B56B7C06-A3CB-4B9C-8EB8-26965EF198C0}"/>
              </a:ext>
            </a:extLst>
          </p:cNvPr>
          <p:cNvPicPr>
            <a:picLocks noChangeAspect="1"/>
          </p:cNvPicPr>
          <p:nvPr/>
        </p:nvPicPr>
        <p:blipFill>
          <a:blip r:embed="rId5"/>
          <a:stretch>
            <a:fillRect/>
          </a:stretch>
        </p:blipFill>
        <p:spPr>
          <a:xfrm rot="16200000">
            <a:off x="2515926" y="1554366"/>
            <a:ext cx="285621" cy="108464"/>
          </a:xfrm>
          <a:prstGeom prst="rect">
            <a:avLst/>
          </a:prstGeom>
        </p:spPr>
      </p:pic>
      <p:pic>
        <p:nvPicPr>
          <p:cNvPr id="42" name="Picture 41">
            <a:extLst>
              <a:ext uri="{FF2B5EF4-FFF2-40B4-BE49-F238E27FC236}">
                <a16:creationId xmlns:a16="http://schemas.microsoft.com/office/drawing/2014/main" id="{E258ED81-2966-4BA3-9054-7AE80EBE26C3}"/>
              </a:ext>
            </a:extLst>
          </p:cNvPr>
          <p:cNvPicPr>
            <a:picLocks noChangeAspect="1"/>
          </p:cNvPicPr>
          <p:nvPr/>
        </p:nvPicPr>
        <p:blipFill>
          <a:blip r:embed="rId5"/>
          <a:stretch>
            <a:fillRect/>
          </a:stretch>
        </p:blipFill>
        <p:spPr>
          <a:xfrm rot="16200000">
            <a:off x="2065496" y="1565434"/>
            <a:ext cx="285621" cy="108464"/>
          </a:xfrm>
          <a:prstGeom prst="rect">
            <a:avLst/>
          </a:prstGeom>
        </p:spPr>
      </p:pic>
      <p:pic>
        <p:nvPicPr>
          <p:cNvPr id="43" name="Picture 42">
            <a:extLst>
              <a:ext uri="{FF2B5EF4-FFF2-40B4-BE49-F238E27FC236}">
                <a16:creationId xmlns:a16="http://schemas.microsoft.com/office/drawing/2014/main" id="{62167697-3110-481F-9C66-A76060F16A56}"/>
              </a:ext>
            </a:extLst>
          </p:cNvPr>
          <p:cNvPicPr>
            <a:picLocks noChangeAspect="1"/>
          </p:cNvPicPr>
          <p:nvPr/>
        </p:nvPicPr>
        <p:blipFill>
          <a:blip r:embed="rId6"/>
          <a:stretch>
            <a:fillRect/>
          </a:stretch>
        </p:blipFill>
        <p:spPr>
          <a:xfrm>
            <a:off x="1695366" y="1484785"/>
            <a:ext cx="109738" cy="286537"/>
          </a:xfrm>
          <a:prstGeom prst="rect">
            <a:avLst/>
          </a:prstGeom>
        </p:spPr>
      </p:pic>
      <p:grpSp>
        <p:nvGrpSpPr>
          <p:cNvPr id="41" name="Group 40">
            <a:extLst>
              <a:ext uri="{FF2B5EF4-FFF2-40B4-BE49-F238E27FC236}">
                <a16:creationId xmlns:a16="http://schemas.microsoft.com/office/drawing/2014/main" id="{F81F7D1A-CB1C-4E3E-BC5B-DAA31AA90F56}"/>
              </a:ext>
            </a:extLst>
          </p:cNvPr>
          <p:cNvGrpSpPr/>
          <p:nvPr/>
        </p:nvGrpSpPr>
        <p:grpSpPr>
          <a:xfrm>
            <a:off x="1607008" y="1669796"/>
            <a:ext cx="2956554" cy="202468"/>
            <a:chOff x="83008" y="1669796"/>
            <a:chExt cx="2956554" cy="202468"/>
          </a:xfrm>
        </p:grpSpPr>
        <p:grpSp>
          <p:nvGrpSpPr>
            <p:cNvPr id="26" name="Group 25">
              <a:extLst>
                <a:ext uri="{FF2B5EF4-FFF2-40B4-BE49-F238E27FC236}">
                  <a16:creationId xmlns:a16="http://schemas.microsoft.com/office/drawing/2014/main" id="{D4344804-C023-468A-978E-1452E369AA2C}"/>
                </a:ext>
              </a:extLst>
            </p:cNvPr>
            <p:cNvGrpSpPr/>
            <p:nvPr/>
          </p:nvGrpSpPr>
          <p:grpSpPr>
            <a:xfrm>
              <a:off x="1931477" y="1678747"/>
              <a:ext cx="1108085" cy="193517"/>
              <a:chOff x="7818120" y="167357"/>
              <a:chExt cx="1443377" cy="184112"/>
            </a:xfrm>
          </p:grpSpPr>
          <p:pic>
            <p:nvPicPr>
              <p:cNvPr id="22" name="Picture 21">
                <a:extLst>
                  <a:ext uri="{FF2B5EF4-FFF2-40B4-BE49-F238E27FC236}">
                    <a16:creationId xmlns:a16="http://schemas.microsoft.com/office/drawing/2014/main" id="{C74A5414-6DF1-4A1F-B30B-1E90E2415B1C}"/>
                  </a:ext>
                </a:extLst>
              </p:cNvPr>
              <p:cNvPicPr>
                <a:picLocks noChangeAspect="1"/>
              </p:cNvPicPr>
              <p:nvPr/>
            </p:nvPicPr>
            <p:blipFill rotWithShape="1">
              <a:blip r:embed="rId7"/>
              <a:srcRect l="6666" t="2" r="4998" b="8"/>
              <a:stretch/>
            </p:blipFill>
            <p:spPr>
              <a:xfrm>
                <a:off x="7818120" y="167357"/>
                <a:ext cx="484632" cy="182880"/>
              </a:xfrm>
              <a:prstGeom prst="rect">
                <a:avLst/>
              </a:prstGeom>
            </p:spPr>
          </p:pic>
          <p:pic>
            <p:nvPicPr>
              <p:cNvPr id="24" name="Picture 23">
                <a:extLst>
                  <a:ext uri="{FF2B5EF4-FFF2-40B4-BE49-F238E27FC236}">
                    <a16:creationId xmlns:a16="http://schemas.microsoft.com/office/drawing/2014/main" id="{D4307B8B-F4E3-4252-9798-C8D16855B80D}"/>
                  </a:ext>
                </a:extLst>
              </p:cNvPr>
              <p:cNvPicPr>
                <a:picLocks noChangeAspect="1"/>
              </p:cNvPicPr>
              <p:nvPr/>
            </p:nvPicPr>
            <p:blipFill>
              <a:blip r:embed="rId5"/>
              <a:stretch>
                <a:fillRect/>
              </a:stretch>
            </p:blipFill>
            <p:spPr>
              <a:xfrm>
                <a:off x="8302752" y="168573"/>
                <a:ext cx="481626" cy="182896"/>
              </a:xfrm>
              <a:prstGeom prst="rect">
                <a:avLst/>
              </a:prstGeom>
            </p:spPr>
          </p:pic>
          <p:pic>
            <p:nvPicPr>
              <p:cNvPr id="25" name="Picture 24">
                <a:extLst>
                  <a:ext uri="{FF2B5EF4-FFF2-40B4-BE49-F238E27FC236}">
                    <a16:creationId xmlns:a16="http://schemas.microsoft.com/office/drawing/2014/main" id="{58435C8F-99A6-4D8C-A517-841EE7100082}"/>
                  </a:ext>
                </a:extLst>
              </p:cNvPr>
              <p:cNvPicPr>
                <a:picLocks noChangeAspect="1"/>
              </p:cNvPicPr>
              <p:nvPr/>
            </p:nvPicPr>
            <p:blipFill>
              <a:blip r:embed="rId5"/>
              <a:stretch>
                <a:fillRect/>
              </a:stretch>
            </p:blipFill>
            <p:spPr>
              <a:xfrm>
                <a:off x="8779871" y="168450"/>
                <a:ext cx="481626" cy="182896"/>
              </a:xfrm>
              <a:prstGeom prst="rect">
                <a:avLst/>
              </a:prstGeom>
            </p:spPr>
          </p:pic>
        </p:grpSp>
        <p:grpSp>
          <p:nvGrpSpPr>
            <p:cNvPr id="32" name="Group 31">
              <a:extLst>
                <a:ext uri="{FF2B5EF4-FFF2-40B4-BE49-F238E27FC236}">
                  <a16:creationId xmlns:a16="http://schemas.microsoft.com/office/drawing/2014/main" id="{EA67FC7A-0F38-4A56-8361-B9F8B6E398E4}"/>
                </a:ext>
              </a:extLst>
            </p:cNvPr>
            <p:cNvGrpSpPr/>
            <p:nvPr/>
          </p:nvGrpSpPr>
          <p:grpSpPr>
            <a:xfrm>
              <a:off x="823392" y="1669796"/>
              <a:ext cx="1108085" cy="193517"/>
              <a:chOff x="7818120" y="167357"/>
              <a:chExt cx="1443377" cy="184112"/>
            </a:xfrm>
          </p:grpSpPr>
          <p:pic>
            <p:nvPicPr>
              <p:cNvPr id="33" name="Picture 32">
                <a:extLst>
                  <a:ext uri="{FF2B5EF4-FFF2-40B4-BE49-F238E27FC236}">
                    <a16:creationId xmlns:a16="http://schemas.microsoft.com/office/drawing/2014/main" id="{670DDED1-C9CC-4B4C-AF7E-0F77B707A4E9}"/>
                  </a:ext>
                </a:extLst>
              </p:cNvPr>
              <p:cNvPicPr>
                <a:picLocks noChangeAspect="1"/>
              </p:cNvPicPr>
              <p:nvPr/>
            </p:nvPicPr>
            <p:blipFill rotWithShape="1">
              <a:blip r:embed="rId7"/>
              <a:srcRect l="6666" t="2" r="4998" b="8"/>
              <a:stretch/>
            </p:blipFill>
            <p:spPr>
              <a:xfrm>
                <a:off x="7818120" y="167357"/>
                <a:ext cx="484632" cy="182880"/>
              </a:xfrm>
              <a:prstGeom prst="rect">
                <a:avLst/>
              </a:prstGeom>
            </p:spPr>
          </p:pic>
          <p:pic>
            <p:nvPicPr>
              <p:cNvPr id="34" name="Picture 33">
                <a:extLst>
                  <a:ext uri="{FF2B5EF4-FFF2-40B4-BE49-F238E27FC236}">
                    <a16:creationId xmlns:a16="http://schemas.microsoft.com/office/drawing/2014/main" id="{F8456F4F-8E83-493D-82B9-9EAEB9D8A778}"/>
                  </a:ext>
                </a:extLst>
              </p:cNvPr>
              <p:cNvPicPr>
                <a:picLocks noChangeAspect="1"/>
              </p:cNvPicPr>
              <p:nvPr/>
            </p:nvPicPr>
            <p:blipFill>
              <a:blip r:embed="rId5"/>
              <a:stretch>
                <a:fillRect/>
              </a:stretch>
            </p:blipFill>
            <p:spPr>
              <a:xfrm>
                <a:off x="8302752" y="168573"/>
                <a:ext cx="481626" cy="182896"/>
              </a:xfrm>
              <a:prstGeom prst="rect">
                <a:avLst/>
              </a:prstGeom>
            </p:spPr>
          </p:pic>
          <p:pic>
            <p:nvPicPr>
              <p:cNvPr id="35" name="Picture 34">
                <a:extLst>
                  <a:ext uri="{FF2B5EF4-FFF2-40B4-BE49-F238E27FC236}">
                    <a16:creationId xmlns:a16="http://schemas.microsoft.com/office/drawing/2014/main" id="{61B37EE2-CBB7-45FA-940A-9EA9A94842A3}"/>
                  </a:ext>
                </a:extLst>
              </p:cNvPr>
              <p:cNvPicPr>
                <a:picLocks noChangeAspect="1"/>
              </p:cNvPicPr>
              <p:nvPr/>
            </p:nvPicPr>
            <p:blipFill>
              <a:blip r:embed="rId5"/>
              <a:stretch>
                <a:fillRect/>
              </a:stretch>
            </p:blipFill>
            <p:spPr>
              <a:xfrm>
                <a:off x="8779871" y="168450"/>
                <a:ext cx="481626" cy="182896"/>
              </a:xfrm>
              <a:prstGeom prst="rect">
                <a:avLst/>
              </a:prstGeom>
            </p:spPr>
          </p:pic>
        </p:grpSp>
        <p:grpSp>
          <p:nvGrpSpPr>
            <p:cNvPr id="40" name="Group 39">
              <a:extLst>
                <a:ext uri="{FF2B5EF4-FFF2-40B4-BE49-F238E27FC236}">
                  <a16:creationId xmlns:a16="http://schemas.microsoft.com/office/drawing/2014/main" id="{1C23EAC9-F372-41C8-9E1B-EDA4433976D2}"/>
                </a:ext>
              </a:extLst>
            </p:cNvPr>
            <p:cNvGrpSpPr/>
            <p:nvPr/>
          </p:nvGrpSpPr>
          <p:grpSpPr>
            <a:xfrm>
              <a:off x="83008" y="1670945"/>
              <a:ext cx="736032" cy="192368"/>
              <a:chOff x="91397" y="1696112"/>
              <a:chExt cx="736032" cy="192368"/>
            </a:xfrm>
          </p:grpSpPr>
          <p:pic>
            <p:nvPicPr>
              <p:cNvPr id="38" name="Picture 37">
                <a:extLst>
                  <a:ext uri="{FF2B5EF4-FFF2-40B4-BE49-F238E27FC236}">
                    <a16:creationId xmlns:a16="http://schemas.microsoft.com/office/drawing/2014/main" id="{604E2345-14CD-440F-9CD1-3A8F0CDE5A5D}"/>
                  </a:ext>
                </a:extLst>
              </p:cNvPr>
              <p:cNvPicPr>
                <a:picLocks noChangeAspect="1"/>
              </p:cNvPicPr>
              <p:nvPr/>
            </p:nvPicPr>
            <p:blipFill>
              <a:blip r:embed="rId5"/>
              <a:stretch>
                <a:fillRect/>
              </a:stretch>
            </p:blipFill>
            <p:spPr>
              <a:xfrm>
                <a:off x="91397" y="1696241"/>
                <a:ext cx="369746" cy="192239"/>
              </a:xfrm>
              <a:prstGeom prst="rect">
                <a:avLst/>
              </a:prstGeom>
            </p:spPr>
          </p:pic>
          <p:pic>
            <p:nvPicPr>
              <p:cNvPr id="39" name="Picture 38">
                <a:extLst>
                  <a:ext uri="{FF2B5EF4-FFF2-40B4-BE49-F238E27FC236}">
                    <a16:creationId xmlns:a16="http://schemas.microsoft.com/office/drawing/2014/main" id="{889A2CF5-C541-498C-A00B-CC328ED03363}"/>
                  </a:ext>
                </a:extLst>
              </p:cNvPr>
              <p:cNvPicPr>
                <a:picLocks noChangeAspect="1"/>
              </p:cNvPicPr>
              <p:nvPr/>
            </p:nvPicPr>
            <p:blipFill>
              <a:blip r:embed="rId5"/>
              <a:stretch>
                <a:fillRect/>
              </a:stretch>
            </p:blipFill>
            <p:spPr>
              <a:xfrm>
                <a:off x="457683" y="1696112"/>
                <a:ext cx="369746" cy="192239"/>
              </a:xfrm>
              <a:prstGeom prst="rect">
                <a:avLst/>
              </a:prstGeom>
            </p:spPr>
          </p:pic>
        </p:grpSp>
      </p:grpSp>
      <p:cxnSp>
        <p:nvCxnSpPr>
          <p:cNvPr id="44" name="Straight Arrow Connector 43">
            <a:extLst>
              <a:ext uri="{FF2B5EF4-FFF2-40B4-BE49-F238E27FC236}">
                <a16:creationId xmlns:a16="http://schemas.microsoft.com/office/drawing/2014/main" id="{F6D01325-0940-424F-93C7-BD61B38DA6A5}"/>
              </a:ext>
            </a:extLst>
          </p:cNvPr>
          <p:cNvCxnSpPr>
            <a:cxnSpLocks/>
          </p:cNvCxnSpPr>
          <p:nvPr/>
        </p:nvCxnSpPr>
        <p:spPr bwMode="auto">
          <a:xfrm flipH="1" flipV="1">
            <a:off x="1903622" y="1467930"/>
            <a:ext cx="1355467" cy="2753159"/>
          </a:xfrm>
          <a:prstGeom prst="straightConnector1">
            <a:avLst/>
          </a:prstGeom>
          <a:solidFill>
            <a:schemeClr val="accent1"/>
          </a:solidFill>
          <a:ln w="25400" cap="flat" cmpd="sng" algn="ctr">
            <a:solidFill>
              <a:srgbClr val="FF00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45" name="Picture 2" descr="http://blog.internshala.com/wp-content/uploads/2013/03/logo-inter-university-accelerator-centre-iuac-delhi.jpg">
            <a:extLst>
              <a:ext uri="{FF2B5EF4-FFF2-40B4-BE49-F238E27FC236}">
                <a16:creationId xmlns:a16="http://schemas.microsoft.com/office/drawing/2014/main" id="{6CD21108-4B28-44C5-9F17-4DFE8B7CD1B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047" y="6232267"/>
            <a:ext cx="612364" cy="625733"/>
          </a:xfrm>
          <a:prstGeom prst="rect">
            <a:avLst/>
          </a:prstGeom>
          <a:noFill/>
          <a:extLst>
            <a:ext uri="{909E8E84-426E-40DD-AFC4-6F175D3DCCD1}">
              <a14:hiddenFill xmlns:a14="http://schemas.microsoft.com/office/drawing/2010/main">
                <a:solidFill>
                  <a:srgbClr val="FFFFFF"/>
                </a:solidFill>
              </a14:hiddenFill>
            </a:ext>
          </a:extLst>
        </p:spPr>
      </p:pic>
      <p:sp>
        <p:nvSpPr>
          <p:cNvPr id="46" name="Rectangle 45">
            <a:extLst>
              <a:ext uri="{FF2B5EF4-FFF2-40B4-BE49-F238E27FC236}">
                <a16:creationId xmlns:a16="http://schemas.microsoft.com/office/drawing/2014/main" id="{F36858AB-005C-4B72-B33F-D8A9FF959025}"/>
              </a:ext>
            </a:extLst>
          </p:cNvPr>
          <p:cNvSpPr/>
          <p:nvPr/>
        </p:nvSpPr>
        <p:spPr>
          <a:xfrm>
            <a:off x="2763328" y="-194187"/>
            <a:ext cx="7128938"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Times New Roman"/>
                <a:ea typeface="+mn-ea"/>
                <a:cs typeface="+mn-cs"/>
              </a:rPr>
              <a:t>Outline of the Compact FEL facility at IUAC</a:t>
            </a:r>
          </a:p>
        </p:txBody>
      </p:sp>
      <p:sp>
        <p:nvSpPr>
          <p:cNvPr id="47" name="Footer Placeholder 9">
            <a:extLst>
              <a:ext uri="{FF2B5EF4-FFF2-40B4-BE49-F238E27FC236}">
                <a16:creationId xmlns:a16="http://schemas.microsoft.com/office/drawing/2014/main" id="{C5996E1D-1449-47AE-9757-2B361BE1348A}"/>
              </a:ext>
            </a:extLst>
          </p:cNvPr>
          <p:cNvSpPr>
            <a:spLocks noGrp="1"/>
          </p:cNvSpPr>
          <p:nvPr>
            <p:ph type="ftr" sz="quarter" idx="11"/>
          </p:nvPr>
        </p:nvSpPr>
        <p:spPr>
          <a:xfrm>
            <a:off x="7747745" y="6625548"/>
            <a:ext cx="3860800" cy="228600"/>
          </a:xfrm>
        </p:spPr>
        <p:txBody>
          <a:bodyPr/>
          <a:lstStyle/>
          <a:p>
            <a:pPr marL="0" marR="0" lvl="0" indent="0" algn="ctr" defTabSz="907344" rtl="0" eaLnBrk="0" fontAlgn="auto" latinLnBrk="0" hangingPunct="0">
              <a:lnSpc>
                <a:spcPct val="100000"/>
              </a:lnSpc>
              <a:spcBef>
                <a:spcPts val="0"/>
              </a:spcBef>
              <a:spcAft>
                <a:spcPts val="0"/>
              </a:spcAft>
              <a:buClrTx/>
              <a:buSzTx/>
              <a:buFontTx/>
              <a:buNone/>
              <a:tabLst/>
              <a:defRPr/>
            </a:pPr>
            <a:r>
              <a:rPr kumimoji="0" lang="nn-NO" sz="1000" b="0" i="0" u="none" strike="noStrike" kern="1200" cap="none" spc="0" normalizeH="0" baseline="0" noProof="0">
                <a:ln>
                  <a:noFill/>
                </a:ln>
                <a:solidFill>
                  <a:srgbClr val="000000"/>
                </a:solidFill>
                <a:effectLst/>
                <a:uLnTx/>
                <a:uFillTx/>
                <a:latin typeface="Times New Roman"/>
                <a:ea typeface="+mn-ea"/>
                <a:cs typeface="+mn-cs"/>
              </a:rPr>
              <a:t>AFAD-2023, 12-14 April, Melbourne, Australia</a:t>
            </a:r>
            <a:endParaRPr kumimoji="0" lang="en-US" sz="10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2254360732"/>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205724" y="6594836"/>
            <a:ext cx="1905000" cy="457200"/>
          </a:xfrm>
        </p:spPr>
        <p:txBody>
          <a:bodyPr/>
          <a:lstStyle/>
          <a:p>
            <a:pPr marL="0" marR="0" lvl="0" indent="0" algn="r" defTabSz="907344" rtl="0" eaLnBrk="0" fontAlgn="auto" latinLnBrk="0" hangingPunct="0">
              <a:lnSpc>
                <a:spcPct val="100000"/>
              </a:lnSpc>
              <a:spcBef>
                <a:spcPts val="0"/>
              </a:spcBef>
              <a:spcAft>
                <a:spcPts val="0"/>
              </a:spcAft>
              <a:buClrTx/>
              <a:buSzTx/>
              <a:buFontTx/>
              <a:buNone/>
              <a:tabLst/>
              <a:defRPr/>
            </a:pPr>
            <a:fld id="{60EC2B52-60DF-4BDC-AA92-F0671AD2393F}" type="slidenum">
              <a:rPr kumimoji="0" lang="en-US"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07344" rtl="0" eaLnBrk="0" fontAlgn="auto" latinLnBrk="0" hangingPunct="0">
                <a:lnSpc>
                  <a:spcPct val="100000"/>
                </a:lnSpc>
                <a:spcBef>
                  <a:spcPts val="0"/>
                </a:spcBef>
                <a:spcAft>
                  <a:spcPts val="0"/>
                </a:spcAft>
                <a:buClrTx/>
                <a:buSzTx/>
                <a:buFontTx/>
                <a:buNone/>
                <a:tabLst/>
                <a:defRPr/>
              </a:pPr>
              <a:t>11</a:t>
            </a:fld>
            <a:endParaRPr kumimoji="0" lang="en-US" sz="1400" b="0" i="0" u="none" strike="noStrike" kern="1200" cap="none" spc="0" normalizeH="0" baseline="0" noProof="0" dirty="0">
              <a:ln>
                <a:noFill/>
              </a:ln>
              <a:solidFill>
                <a:srgbClr val="000000"/>
              </a:solidFill>
              <a:effectLst/>
              <a:uLnTx/>
              <a:uFillTx/>
              <a:latin typeface="Times New Roman"/>
              <a:ea typeface="+mn-ea"/>
              <a:cs typeface="+mn-cs"/>
            </a:endParaRPr>
          </a:p>
        </p:txBody>
      </p:sp>
      <p:pic>
        <p:nvPicPr>
          <p:cNvPr id="5" name="Picture 4">
            <a:extLst>
              <a:ext uri="{FF2B5EF4-FFF2-40B4-BE49-F238E27FC236}">
                <a16:creationId xmlns:a16="http://schemas.microsoft.com/office/drawing/2014/main" id="{2671C617-F858-4426-8534-D8B1F94393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62593" y="3911633"/>
            <a:ext cx="2769722" cy="2077292"/>
          </a:xfrm>
          <a:prstGeom prst="rect">
            <a:avLst/>
          </a:prstGeom>
        </p:spPr>
      </p:pic>
      <p:pic>
        <p:nvPicPr>
          <p:cNvPr id="13" name="Picture 12">
            <a:extLst>
              <a:ext uri="{FF2B5EF4-FFF2-40B4-BE49-F238E27FC236}">
                <a16:creationId xmlns:a16="http://schemas.microsoft.com/office/drawing/2014/main" id="{C4F9A747-50EE-494C-A37B-51C99487C4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92293" y="3911633"/>
            <a:ext cx="2769723" cy="2077292"/>
          </a:xfrm>
          <a:prstGeom prst="rect">
            <a:avLst/>
          </a:prstGeom>
        </p:spPr>
      </p:pic>
      <p:sp>
        <p:nvSpPr>
          <p:cNvPr id="22" name="Rectangle 21">
            <a:extLst>
              <a:ext uri="{FF2B5EF4-FFF2-40B4-BE49-F238E27FC236}">
                <a16:creationId xmlns:a16="http://schemas.microsoft.com/office/drawing/2014/main" id="{53ABDE84-5A0C-4D1C-8F06-9D7B75AA6C2E}"/>
              </a:ext>
            </a:extLst>
          </p:cNvPr>
          <p:cNvSpPr/>
          <p:nvPr/>
        </p:nvSpPr>
        <p:spPr>
          <a:xfrm>
            <a:off x="2763328" y="-194187"/>
            <a:ext cx="7128938"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Times New Roman"/>
                <a:ea typeface="+mn-ea"/>
                <a:cs typeface="+mn-cs"/>
              </a:rPr>
              <a:t>Outline of the Compact FEL facility at IUAC</a:t>
            </a:r>
          </a:p>
        </p:txBody>
      </p:sp>
      <p:pic>
        <p:nvPicPr>
          <p:cNvPr id="16" name="Picture 15">
            <a:extLst>
              <a:ext uri="{FF2B5EF4-FFF2-40B4-BE49-F238E27FC236}">
                <a16:creationId xmlns:a16="http://schemas.microsoft.com/office/drawing/2014/main" id="{60AC8044-6B4E-4B1D-9B83-E5F2AD708C08}"/>
              </a:ext>
            </a:extLst>
          </p:cNvPr>
          <p:cNvPicPr>
            <a:picLocks noChangeAspect="1"/>
          </p:cNvPicPr>
          <p:nvPr/>
        </p:nvPicPr>
        <p:blipFill>
          <a:blip r:embed="rId5"/>
          <a:stretch>
            <a:fillRect/>
          </a:stretch>
        </p:blipFill>
        <p:spPr>
          <a:xfrm>
            <a:off x="1167397" y="496753"/>
            <a:ext cx="9126503" cy="3261643"/>
          </a:xfrm>
          <a:prstGeom prst="rect">
            <a:avLst/>
          </a:prstGeom>
        </p:spPr>
      </p:pic>
      <p:pic>
        <p:nvPicPr>
          <p:cNvPr id="4" name="Picture 3">
            <a:extLst>
              <a:ext uri="{FF2B5EF4-FFF2-40B4-BE49-F238E27FC236}">
                <a16:creationId xmlns:a16="http://schemas.microsoft.com/office/drawing/2014/main" id="{52667897-4C15-46E7-A033-D97CA7FA8B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58498" y="3911633"/>
            <a:ext cx="2769722" cy="2077292"/>
          </a:xfrm>
          <a:prstGeom prst="rect">
            <a:avLst/>
          </a:prstGeom>
        </p:spPr>
      </p:pic>
      <p:pic>
        <p:nvPicPr>
          <p:cNvPr id="23" name="Picture 22">
            <a:extLst>
              <a:ext uri="{FF2B5EF4-FFF2-40B4-BE49-F238E27FC236}">
                <a16:creationId xmlns:a16="http://schemas.microsoft.com/office/drawing/2014/main" id="{7A3FAA65-AB3C-462F-8F0D-66543162D5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4404" y="3911633"/>
            <a:ext cx="2769721" cy="2077291"/>
          </a:xfrm>
          <a:prstGeom prst="rect">
            <a:avLst/>
          </a:prstGeom>
        </p:spPr>
      </p:pic>
      <p:cxnSp>
        <p:nvCxnSpPr>
          <p:cNvPr id="10" name="Straight Arrow Connector 9">
            <a:extLst>
              <a:ext uri="{FF2B5EF4-FFF2-40B4-BE49-F238E27FC236}">
                <a16:creationId xmlns:a16="http://schemas.microsoft.com/office/drawing/2014/main" id="{7941E026-2301-49BA-8F2F-7B0BEFDD8E83}"/>
              </a:ext>
            </a:extLst>
          </p:cNvPr>
          <p:cNvCxnSpPr>
            <a:cxnSpLocks/>
          </p:cNvCxnSpPr>
          <p:nvPr/>
        </p:nvCxnSpPr>
        <p:spPr bwMode="auto">
          <a:xfrm flipH="1" flipV="1">
            <a:off x="9397497" y="2080894"/>
            <a:ext cx="733331" cy="1993165"/>
          </a:xfrm>
          <a:prstGeom prst="straightConnector1">
            <a:avLst/>
          </a:prstGeom>
          <a:solidFill>
            <a:schemeClr val="accent1"/>
          </a:solidFill>
          <a:ln w="25400" cap="flat" cmpd="sng" algn="ctr">
            <a:solidFill>
              <a:srgbClr val="FF00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Arrow Connector 25">
            <a:extLst>
              <a:ext uri="{FF2B5EF4-FFF2-40B4-BE49-F238E27FC236}">
                <a16:creationId xmlns:a16="http://schemas.microsoft.com/office/drawing/2014/main" id="{7552A09D-CC22-4FEB-997E-2DCC9B7A29F3}"/>
              </a:ext>
            </a:extLst>
          </p:cNvPr>
          <p:cNvCxnSpPr>
            <a:cxnSpLocks/>
          </p:cNvCxnSpPr>
          <p:nvPr/>
        </p:nvCxnSpPr>
        <p:spPr bwMode="auto">
          <a:xfrm flipV="1">
            <a:off x="7832975" y="2430530"/>
            <a:ext cx="277585" cy="2184294"/>
          </a:xfrm>
          <a:prstGeom prst="straightConnector1">
            <a:avLst/>
          </a:prstGeom>
          <a:solidFill>
            <a:schemeClr val="accent1"/>
          </a:solidFill>
          <a:ln w="25400" cap="flat" cmpd="sng" algn="ctr">
            <a:solidFill>
              <a:srgbClr val="FF00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Arrow Connector 11">
            <a:extLst>
              <a:ext uri="{FF2B5EF4-FFF2-40B4-BE49-F238E27FC236}">
                <a16:creationId xmlns:a16="http://schemas.microsoft.com/office/drawing/2014/main" id="{0E289E6F-070A-4DA7-9ACF-AA1BD207C36A}"/>
              </a:ext>
            </a:extLst>
          </p:cNvPr>
          <p:cNvCxnSpPr>
            <a:cxnSpLocks/>
          </p:cNvCxnSpPr>
          <p:nvPr/>
        </p:nvCxnSpPr>
        <p:spPr bwMode="auto">
          <a:xfrm flipV="1">
            <a:off x="5955648" y="2430531"/>
            <a:ext cx="1" cy="1643528"/>
          </a:xfrm>
          <a:prstGeom prst="straightConnector1">
            <a:avLst/>
          </a:prstGeom>
          <a:solidFill>
            <a:schemeClr val="accent1"/>
          </a:solidFill>
          <a:ln w="25400" cap="flat" cmpd="sng" algn="ctr">
            <a:solidFill>
              <a:srgbClr val="FF00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Arrow Connector 10">
            <a:extLst>
              <a:ext uri="{FF2B5EF4-FFF2-40B4-BE49-F238E27FC236}">
                <a16:creationId xmlns:a16="http://schemas.microsoft.com/office/drawing/2014/main" id="{B5F415ED-7DAC-4D2E-ABE6-00A74FA5AE98}"/>
              </a:ext>
            </a:extLst>
          </p:cNvPr>
          <p:cNvCxnSpPr>
            <a:cxnSpLocks/>
          </p:cNvCxnSpPr>
          <p:nvPr/>
        </p:nvCxnSpPr>
        <p:spPr bwMode="auto">
          <a:xfrm flipV="1">
            <a:off x="1766656" y="2080895"/>
            <a:ext cx="1833691" cy="2828456"/>
          </a:xfrm>
          <a:prstGeom prst="straightConnector1">
            <a:avLst/>
          </a:prstGeom>
          <a:solidFill>
            <a:schemeClr val="accent1"/>
          </a:solidFill>
          <a:ln w="25400" cap="flat" cmpd="sng" algn="ctr">
            <a:solidFill>
              <a:srgbClr val="FF00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Footer Placeholder 1">
            <a:extLst>
              <a:ext uri="{FF2B5EF4-FFF2-40B4-BE49-F238E27FC236}">
                <a16:creationId xmlns:a16="http://schemas.microsoft.com/office/drawing/2014/main" id="{3D9E278A-B4E4-4812-9E35-FED86CD36077}"/>
              </a:ext>
            </a:extLst>
          </p:cNvPr>
          <p:cNvSpPr>
            <a:spLocks noGrp="1"/>
          </p:cNvSpPr>
          <p:nvPr>
            <p:ph type="ftr" sz="quarter" idx="11"/>
          </p:nvPr>
        </p:nvSpPr>
        <p:spPr>
          <a:xfrm>
            <a:off x="4165600" y="6548601"/>
            <a:ext cx="3860800" cy="457200"/>
          </a:xfrm>
        </p:spPr>
        <p:txBody>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nn-NO" sz="1400" b="0" i="0" u="none" strike="noStrike" kern="1200" cap="none" spc="0" normalizeH="0" baseline="0" noProof="0" dirty="0">
                <a:ln>
                  <a:noFill/>
                </a:ln>
                <a:solidFill>
                  <a:srgbClr val="000000"/>
                </a:solidFill>
                <a:effectLst/>
                <a:uLnTx/>
                <a:uFillTx/>
                <a:latin typeface="Times New Roman"/>
                <a:ea typeface="+mn-ea"/>
                <a:cs typeface="+mn-cs"/>
              </a:rPr>
              <a:t>AFAD-2023, 12-14 April, Melbourne, Australia</a:t>
            </a:r>
            <a:endParaRPr kumimoji="0" lang="en-US" sz="14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3864252925"/>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nvPr>
        </p:nvGraphicFramePr>
        <p:xfrm>
          <a:off x="2279577" y="3615051"/>
          <a:ext cx="7859215" cy="3224772"/>
        </p:xfrm>
        <a:graphic>
          <a:graphicData uri="http://schemas.openxmlformats.org/drawingml/2006/table">
            <a:tbl>
              <a:tblPr firstRow="1" firstCol="1" bandRow="1"/>
              <a:tblGrid>
                <a:gridCol w="1080120">
                  <a:extLst>
                    <a:ext uri="{9D8B030D-6E8A-4147-A177-3AD203B41FA5}">
                      <a16:colId xmlns:a16="http://schemas.microsoft.com/office/drawing/2014/main" val="20000"/>
                    </a:ext>
                  </a:extLst>
                </a:gridCol>
                <a:gridCol w="1296144">
                  <a:extLst>
                    <a:ext uri="{9D8B030D-6E8A-4147-A177-3AD203B41FA5}">
                      <a16:colId xmlns:a16="http://schemas.microsoft.com/office/drawing/2014/main" val="20001"/>
                    </a:ext>
                  </a:extLst>
                </a:gridCol>
                <a:gridCol w="1596751">
                  <a:extLst>
                    <a:ext uri="{9D8B030D-6E8A-4147-A177-3AD203B41FA5}">
                      <a16:colId xmlns:a16="http://schemas.microsoft.com/office/drawing/2014/main" val="20005"/>
                    </a:ext>
                  </a:extLst>
                </a:gridCol>
                <a:gridCol w="1981200">
                  <a:extLst>
                    <a:ext uri="{9D8B030D-6E8A-4147-A177-3AD203B41FA5}">
                      <a16:colId xmlns:a16="http://schemas.microsoft.com/office/drawing/2014/main" val="20006"/>
                    </a:ext>
                  </a:extLst>
                </a:gridCol>
                <a:gridCol w="1905000">
                  <a:extLst>
                    <a:ext uri="{9D8B030D-6E8A-4147-A177-3AD203B41FA5}">
                      <a16:colId xmlns:a16="http://schemas.microsoft.com/office/drawing/2014/main" val="20007"/>
                    </a:ext>
                  </a:extLst>
                </a:gridCol>
              </a:tblGrid>
              <a:tr h="648072">
                <a:tc>
                  <a:txBody>
                    <a:bodyPr/>
                    <a:lstStyle>
                      <a:lvl1pPr marL="0" algn="l" defTabSz="804833" rtl="0" eaLnBrk="1" latinLnBrk="0" hangingPunct="1">
                        <a:defRPr sz="1800" b="1" kern="1200">
                          <a:solidFill>
                            <a:schemeClr val="lt1"/>
                          </a:solidFill>
                          <a:latin typeface="Calibri"/>
                        </a:defRPr>
                      </a:lvl1pPr>
                      <a:lvl2pPr marL="402406" algn="l" defTabSz="804833" rtl="0" eaLnBrk="1" latinLnBrk="0" hangingPunct="1">
                        <a:defRPr sz="1800" b="1" kern="1200">
                          <a:solidFill>
                            <a:schemeClr val="lt1"/>
                          </a:solidFill>
                          <a:latin typeface="Calibri"/>
                        </a:defRPr>
                      </a:lvl2pPr>
                      <a:lvl3pPr marL="804833" algn="l" defTabSz="804833" rtl="0" eaLnBrk="1" latinLnBrk="0" hangingPunct="1">
                        <a:defRPr sz="1800" b="1" kern="1200">
                          <a:solidFill>
                            <a:schemeClr val="lt1"/>
                          </a:solidFill>
                          <a:latin typeface="Calibri"/>
                        </a:defRPr>
                      </a:lvl3pPr>
                      <a:lvl4pPr marL="1207259" algn="l" defTabSz="804833" rtl="0" eaLnBrk="1" latinLnBrk="0" hangingPunct="1">
                        <a:defRPr sz="1800" b="1" kern="1200">
                          <a:solidFill>
                            <a:schemeClr val="lt1"/>
                          </a:solidFill>
                          <a:latin typeface="Calibri"/>
                        </a:defRPr>
                      </a:lvl4pPr>
                      <a:lvl5pPr marL="1609664" algn="l" defTabSz="804833" rtl="0" eaLnBrk="1" latinLnBrk="0" hangingPunct="1">
                        <a:defRPr sz="1800" b="1" kern="1200">
                          <a:solidFill>
                            <a:schemeClr val="lt1"/>
                          </a:solidFill>
                          <a:latin typeface="Calibri"/>
                        </a:defRPr>
                      </a:lvl5pPr>
                      <a:lvl6pPr marL="2012102" algn="l" defTabSz="804833" rtl="0" eaLnBrk="1" latinLnBrk="0" hangingPunct="1">
                        <a:defRPr sz="1800" b="1" kern="1200">
                          <a:solidFill>
                            <a:schemeClr val="lt1"/>
                          </a:solidFill>
                          <a:latin typeface="Calibri"/>
                        </a:defRPr>
                      </a:lvl6pPr>
                      <a:lvl7pPr marL="2414507" algn="l" defTabSz="804833" rtl="0" eaLnBrk="1" latinLnBrk="0" hangingPunct="1">
                        <a:defRPr sz="1800" b="1" kern="1200">
                          <a:solidFill>
                            <a:schemeClr val="lt1"/>
                          </a:solidFill>
                          <a:latin typeface="Calibri"/>
                        </a:defRPr>
                      </a:lvl7pPr>
                      <a:lvl8pPr marL="2816929" algn="l" defTabSz="804833" rtl="0" eaLnBrk="1" latinLnBrk="0" hangingPunct="1">
                        <a:defRPr sz="1800" b="1" kern="1200">
                          <a:solidFill>
                            <a:schemeClr val="lt1"/>
                          </a:solidFill>
                          <a:latin typeface="Calibri"/>
                        </a:defRPr>
                      </a:lvl8pPr>
                      <a:lvl9pPr marL="3219354" algn="l" defTabSz="804833" rtl="0" eaLnBrk="1" latinLnBrk="0" hangingPunct="1">
                        <a:defRPr sz="1800" b="1" kern="1200">
                          <a:solidFill>
                            <a:schemeClr val="lt1"/>
                          </a:solidFill>
                          <a:latin typeface="Calibri"/>
                        </a:defRPr>
                      </a:lvl9pPr>
                    </a:lstStyle>
                    <a:p>
                      <a:pPr algn="ctr">
                        <a:lnSpc>
                          <a:spcPct val="107000"/>
                        </a:lnSpc>
                        <a:spcAft>
                          <a:spcPts val="0"/>
                        </a:spcAft>
                      </a:pPr>
                      <a:r>
                        <a:rPr lang="en-US" sz="1600" dirty="0">
                          <a:effectLst/>
                        </a:rPr>
                        <a:t>Frequency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804833" rtl="0" eaLnBrk="1" latinLnBrk="0" hangingPunct="1">
                        <a:defRPr sz="1800" b="1" kern="1200">
                          <a:solidFill>
                            <a:schemeClr val="lt1"/>
                          </a:solidFill>
                          <a:latin typeface="Calibri"/>
                        </a:defRPr>
                      </a:lvl1pPr>
                      <a:lvl2pPr marL="402406" algn="l" defTabSz="804833" rtl="0" eaLnBrk="1" latinLnBrk="0" hangingPunct="1">
                        <a:defRPr sz="1800" b="1" kern="1200">
                          <a:solidFill>
                            <a:schemeClr val="lt1"/>
                          </a:solidFill>
                          <a:latin typeface="Calibri"/>
                        </a:defRPr>
                      </a:lvl2pPr>
                      <a:lvl3pPr marL="804833" algn="l" defTabSz="804833" rtl="0" eaLnBrk="1" latinLnBrk="0" hangingPunct="1">
                        <a:defRPr sz="1800" b="1" kern="1200">
                          <a:solidFill>
                            <a:schemeClr val="lt1"/>
                          </a:solidFill>
                          <a:latin typeface="Calibri"/>
                        </a:defRPr>
                      </a:lvl3pPr>
                      <a:lvl4pPr marL="1207259" algn="l" defTabSz="804833" rtl="0" eaLnBrk="1" latinLnBrk="0" hangingPunct="1">
                        <a:defRPr sz="1800" b="1" kern="1200">
                          <a:solidFill>
                            <a:schemeClr val="lt1"/>
                          </a:solidFill>
                          <a:latin typeface="Calibri"/>
                        </a:defRPr>
                      </a:lvl4pPr>
                      <a:lvl5pPr marL="1609664" algn="l" defTabSz="804833" rtl="0" eaLnBrk="1" latinLnBrk="0" hangingPunct="1">
                        <a:defRPr sz="1800" b="1" kern="1200">
                          <a:solidFill>
                            <a:schemeClr val="lt1"/>
                          </a:solidFill>
                          <a:latin typeface="Calibri"/>
                        </a:defRPr>
                      </a:lvl5pPr>
                      <a:lvl6pPr marL="2012102" algn="l" defTabSz="804833" rtl="0" eaLnBrk="1" latinLnBrk="0" hangingPunct="1">
                        <a:defRPr sz="1800" b="1" kern="1200">
                          <a:solidFill>
                            <a:schemeClr val="lt1"/>
                          </a:solidFill>
                          <a:latin typeface="Calibri"/>
                        </a:defRPr>
                      </a:lvl6pPr>
                      <a:lvl7pPr marL="2414507" algn="l" defTabSz="804833" rtl="0" eaLnBrk="1" latinLnBrk="0" hangingPunct="1">
                        <a:defRPr sz="1800" b="1" kern="1200">
                          <a:solidFill>
                            <a:schemeClr val="lt1"/>
                          </a:solidFill>
                          <a:latin typeface="Calibri"/>
                        </a:defRPr>
                      </a:lvl7pPr>
                      <a:lvl8pPr marL="2816929" algn="l" defTabSz="804833" rtl="0" eaLnBrk="1" latinLnBrk="0" hangingPunct="1">
                        <a:defRPr sz="1800" b="1" kern="1200">
                          <a:solidFill>
                            <a:schemeClr val="lt1"/>
                          </a:solidFill>
                          <a:latin typeface="Calibri"/>
                        </a:defRPr>
                      </a:lvl8pPr>
                      <a:lvl9pPr marL="3219354" algn="l" defTabSz="804833" rtl="0" eaLnBrk="1" latinLnBrk="0" hangingPunct="1">
                        <a:defRPr sz="1800" b="1" kern="1200">
                          <a:solidFill>
                            <a:schemeClr val="lt1"/>
                          </a:solidFill>
                          <a:latin typeface="Calibri"/>
                        </a:defRPr>
                      </a:lvl9pPr>
                    </a:lstStyle>
                    <a:p>
                      <a:pPr algn="ctr">
                        <a:lnSpc>
                          <a:spcPct val="107000"/>
                        </a:lnSpc>
                        <a:spcAft>
                          <a:spcPts val="0"/>
                        </a:spcAft>
                      </a:pPr>
                      <a:r>
                        <a:rPr lang="en-US" sz="1600" dirty="0">
                          <a:effectLst/>
                        </a:rPr>
                        <a:t>Wavelength</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804833" rtl="0" eaLnBrk="1" latinLnBrk="0" hangingPunct="1">
                        <a:defRPr sz="1800" b="1" kern="1200">
                          <a:solidFill>
                            <a:schemeClr val="lt1"/>
                          </a:solidFill>
                          <a:latin typeface="Calibri"/>
                        </a:defRPr>
                      </a:lvl1pPr>
                      <a:lvl2pPr marL="402406" algn="l" defTabSz="804833" rtl="0" eaLnBrk="1" latinLnBrk="0" hangingPunct="1">
                        <a:defRPr sz="1800" b="1" kern="1200">
                          <a:solidFill>
                            <a:schemeClr val="lt1"/>
                          </a:solidFill>
                          <a:latin typeface="Calibri"/>
                        </a:defRPr>
                      </a:lvl2pPr>
                      <a:lvl3pPr marL="804833" algn="l" defTabSz="804833" rtl="0" eaLnBrk="1" latinLnBrk="0" hangingPunct="1">
                        <a:defRPr sz="1800" b="1" kern="1200">
                          <a:solidFill>
                            <a:schemeClr val="lt1"/>
                          </a:solidFill>
                          <a:latin typeface="Calibri"/>
                        </a:defRPr>
                      </a:lvl3pPr>
                      <a:lvl4pPr marL="1207259" algn="l" defTabSz="804833" rtl="0" eaLnBrk="1" latinLnBrk="0" hangingPunct="1">
                        <a:defRPr sz="1800" b="1" kern="1200">
                          <a:solidFill>
                            <a:schemeClr val="lt1"/>
                          </a:solidFill>
                          <a:latin typeface="Calibri"/>
                        </a:defRPr>
                      </a:lvl4pPr>
                      <a:lvl5pPr marL="1609664" algn="l" defTabSz="804833" rtl="0" eaLnBrk="1" latinLnBrk="0" hangingPunct="1">
                        <a:defRPr sz="1800" b="1" kern="1200">
                          <a:solidFill>
                            <a:schemeClr val="lt1"/>
                          </a:solidFill>
                          <a:latin typeface="Calibri"/>
                        </a:defRPr>
                      </a:lvl5pPr>
                      <a:lvl6pPr marL="2012102" algn="l" defTabSz="804833" rtl="0" eaLnBrk="1" latinLnBrk="0" hangingPunct="1">
                        <a:defRPr sz="1800" b="1" kern="1200">
                          <a:solidFill>
                            <a:schemeClr val="lt1"/>
                          </a:solidFill>
                          <a:latin typeface="Calibri"/>
                        </a:defRPr>
                      </a:lvl6pPr>
                      <a:lvl7pPr marL="2414507" algn="l" defTabSz="804833" rtl="0" eaLnBrk="1" latinLnBrk="0" hangingPunct="1">
                        <a:defRPr sz="1800" b="1" kern="1200">
                          <a:solidFill>
                            <a:schemeClr val="lt1"/>
                          </a:solidFill>
                          <a:latin typeface="Calibri"/>
                        </a:defRPr>
                      </a:lvl7pPr>
                      <a:lvl8pPr marL="2816929" algn="l" defTabSz="804833" rtl="0" eaLnBrk="1" latinLnBrk="0" hangingPunct="1">
                        <a:defRPr sz="1800" b="1" kern="1200">
                          <a:solidFill>
                            <a:schemeClr val="lt1"/>
                          </a:solidFill>
                          <a:latin typeface="Calibri"/>
                        </a:defRPr>
                      </a:lvl8pPr>
                      <a:lvl9pPr marL="3219354" algn="l" defTabSz="804833" rtl="0" eaLnBrk="1" latinLnBrk="0" hangingPunct="1">
                        <a:defRPr sz="1800" b="1" kern="1200">
                          <a:solidFill>
                            <a:schemeClr val="lt1"/>
                          </a:solidFill>
                          <a:latin typeface="Calibri"/>
                        </a:defRPr>
                      </a:lvl9pPr>
                    </a:lstStyle>
                    <a:p>
                      <a:pPr algn="ctr">
                        <a:lnSpc>
                          <a:spcPct val="107000"/>
                        </a:lnSpc>
                        <a:spcAft>
                          <a:spcPts val="0"/>
                        </a:spcAft>
                      </a:pPr>
                      <a:r>
                        <a:rPr lang="en-US" sz="1600" dirty="0">
                          <a:effectLst/>
                        </a:rPr>
                        <a:t>Energy</a:t>
                      </a:r>
                      <a:r>
                        <a:rPr lang="en-US" sz="1600" baseline="0" dirty="0">
                          <a:effectLst/>
                        </a:rPr>
                        <a:t> of the THz pulse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804833" rtl="0" eaLnBrk="1" latinLnBrk="0" hangingPunct="1">
                        <a:defRPr sz="1800" b="1" kern="1200">
                          <a:solidFill>
                            <a:schemeClr val="lt1"/>
                          </a:solidFill>
                          <a:latin typeface="Calibri"/>
                        </a:defRPr>
                      </a:lvl1pPr>
                      <a:lvl2pPr marL="402406" algn="l" defTabSz="804833" rtl="0" eaLnBrk="1" latinLnBrk="0" hangingPunct="1">
                        <a:defRPr sz="1800" b="1" kern="1200">
                          <a:solidFill>
                            <a:schemeClr val="lt1"/>
                          </a:solidFill>
                          <a:latin typeface="Calibri"/>
                        </a:defRPr>
                      </a:lvl2pPr>
                      <a:lvl3pPr marL="804833" algn="l" defTabSz="804833" rtl="0" eaLnBrk="1" latinLnBrk="0" hangingPunct="1">
                        <a:defRPr sz="1800" b="1" kern="1200">
                          <a:solidFill>
                            <a:schemeClr val="lt1"/>
                          </a:solidFill>
                          <a:latin typeface="Calibri"/>
                        </a:defRPr>
                      </a:lvl3pPr>
                      <a:lvl4pPr marL="1207259" algn="l" defTabSz="804833" rtl="0" eaLnBrk="1" latinLnBrk="0" hangingPunct="1">
                        <a:defRPr sz="1800" b="1" kern="1200">
                          <a:solidFill>
                            <a:schemeClr val="lt1"/>
                          </a:solidFill>
                          <a:latin typeface="Calibri"/>
                        </a:defRPr>
                      </a:lvl4pPr>
                      <a:lvl5pPr marL="1609664" algn="l" defTabSz="804833" rtl="0" eaLnBrk="1" latinLnBrk="0" hangingPunct="1">
                        <a:defRPr sz="1800" b="1" kern="1200">
                          <a:solidFill>
                            <a:schemeClr val="lt1"/>
                          </a:solidFill>
                          <a:latin typeface="Calibri"/>
                        </a:defRPr>
                      </a:lvl5pPr>
                      <a:lvl6pPr marL="2012102" algn="l" defTabSz="804833" rtl="0" eaLnBrk="1" latinLnBrk="0" hangingPunct="1">
                        <a:defRPr sz="1800" b="1" kern="1200">
                          <a:solidFill>
                            <a:schemeClr val="lt1"/>
                          </a:solidFill>
                          <a:latin typeface="Calibri"/>
                        </a:defRPr>
                      </a:lvl6pPr>
                      <a:lvl7pPr marL="2414507" algn="l" defTabSz="804833" rtl="0" eaLnBrk="1" latinLnBrk="0" hangingPunct="1">
                        <a:defRPr sz="1800" b="1" kern="1200">
                          <a:solidFill>
                            <a:schemeClr val="lt1"/>
                          </a:solidFill>
                          <a:latin typeface="Calibri"/>
                        </a:defRPr>
                      </a:lvl7pPr>
                      <a:lvl8pPr marL="2816929" algn="l" defTabSz="804833" rtl="0" eaLnBrk="1" latinLnBrk="0" hangingPunct="1">
                        <a:defRPr sz="1800" b="1" kern="1200">
                          <a:solidFill>
                            <a:schemeClr val="lt1"/>
                          </a:solidFill>
                          <a:latin typeface="Calibri"/>
                        </a:defRPr>
                      </a:lvl8pPr>
                      <a:lvl9pPr marL="3219354" algn="l" defTabSz="804833" rtl="0" eaLnBrk="1" latinLnBrk="0" hangingPunct="1">
                        <a:defRPr sz="1800" b="1" kern="1200">
                          <a:solidFill>
                            <a:schemeClr val="lt1"/>
                          </a:solidFill>
                          <a:latin typeface="Calibri"/>
                        </a:defRPr>
                      </a:lvl9pPr>
                    </a:lstStyle>
                    <a:p>
                      <a:pPr algn="ctr">
                        <a:lnSpc>
                          <a:spcPct val="107000"/>
                        </a:lnSpc>
                        <a:spcAft>
                          <a:spcPts val="0"/>
                        </a:spcAft>
                      </a:pPr>
                      <a:r>
                        <a:rPr lang="en-US" sz="1600" dirty="0">
                          <a:effectLst/>
                        </a:rPr>
                        <a:t>Time</a:t>
                      </a:r>
                      <a:r>
                        <a:rPr lang="en-US" sz="1600" baseline="0" dirty="0">
                          <a:effectLst/>
                        </a:rPr>
                        <a:t> width of the THz pulse train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804833" rtl="0" eaLnBrk="1" latinLnBrk="0" hangingPunct="1">
                        <a:defRPr sz="1800" b="1" kern="1200">
                          <a:solidFill>
                            <a:schemeClr val="lt1"/>
                          </a:solidFill>
                          <a:latin typeface="Calibri"/>
                        </a:defRPr>
                      </a:lvl1pPr>
                      <a:lvl2pPr marL="402406" algn="l" defTabSz="804833" rtl="0" eaLnBrk="1" latinLnBrk="0" hangingPunct="1">
                        <a:defRPr sz="1800" b="1" kern="1200">
                          <a:solidFill>
                            <a:schemeClr val="lt1"/>
                          </a:solidFill>
                          <a:latin typeface="Calibri"/>
                        </a:defRPr>
                      </a:lvl2pPr>
                      <a:lvl3pPr marL="804833" algn="l" defTabSz="804833" rtl="0" eaLnBrk="1" latinLnBrk="0" hangingPunct="1">
                        <a:defRPr sz="1800" b="1" kern="1200">
                          <a:solidFill>
                            <a:schemeClr val="lt1"/>
                          </a:solidFill>
                          <a:latin typeface="Calibri"/>
                        </a:defRPr>
                      </a:lvl3pPr>
                      <a:lvl4pPr marL="1207259" algn="l" defTabSz="804833" rtl="0" eaLnBrk="1" latinLnBrk="0" hangingPunct="1">
                        <a:defRPr sz="1800" b="1" kern="1200">
                          <a:solidFill>
                            <a:schemeClr val="lt1"/>
                          </a:solidFill>
                          <a:latin typeface="Calibri"/>
                        </a:defRPr>
                      </a:lvl4pPr>
                      <a:lvl5pPr marL="1609664" algn="l" defTabSz="804833" rtl="0" eaLnBrk="1" latinLnBrk="0" hangingPunct="1">
                        <a:defRPr sz="1800" b="1" kern="1200">
                          <a:solidFill>
                            <a:schemeClr val="lt1"/>
                          </a:solidFill>
                          <a:latin typeface="Calibri"/>
                        </a:defRPr>
                      </a:lvl5pPr>
                      <a:lvl6pPr marL="2012102" algn="l" defTabSz="804833" rtl="0" eaLnBrk="1" latinLnBrk="0" hangingPunct="1">
                        <a:defRPr sz="1800" b="1" kern="1200">
                          <a:solidFill>
                            <a:schemeClr val="lt1"/>
                          </a:solidFill>
                          <a:latin typeface="Calibri"/>
                        </a:defRPr>
                      </a:lvl6pPr>
                      <a:lvl7pPr marL="2414507" algn="l" defTabSz="804833" rtl="0" eaLnBrk="1" latinLnBrk="0" hangingPunct="1">
                        <a:defRPr sz="1800" b="1" kern="1200">
                          <a:solidFill>
                            <a:schemeClr val="lt1"/>
                          </a:solidFill>
                          <a:latin typeface="Calibri"/>
                        </a:defRPr>
                      </a:lvl7pPr>
                      <a:lvl8pPr marL="2816929" algn="l" defTabSz="804833" rtl="0" eaLnBrk="1" latinLnBrk="0" hangingPunct="1">
                        <a:defRPr sz="1800" b="1" kern="1200">
                          <a:solidFill>
                            <a:schemeClr val="lt1"/>
                          </a:solidFill>
                          <a:latin typeface="Calibri"/>
                        </a:defRPr>
                      </a:lvl8pPr>
                      <a:lvl9pPr marL="3219354" algn="l" defTabSz="804833" rtl="0" eaLnBrk="1" latinLnBrk="0" hangingPunct="1">
                        <a:defRPr sz="1800" b="1" kern="1200">
                          <a:solidFill>
                            <a:schemeClr val="lt1"/>
                          </a:solidFill>
                          <a:latin typeface="Calibri"/>
                        </a:defRPr>
                      </a:lvl9pPr>
                    </a:lstStyle>
                    <a:p>
                      <a:pPr algn="ctr">
                        <a:lnSpc>
                          <a:spcPct val="107000"/>
                        </a:lnSpc>
                        <a:spcAft>
                          <a:spcPts val="0"/>
                        </a:spcAft>
                      </a:pPr>
                      <a:r>
                        <a:rPr lang="en-US" sz="1600" dirty="0">
                          <a:effectLst/>
                        </a:rPr>
                        <a:t>Power</a:t>
                      </a:r>
                      <a:r>
                        <a:rPr lang="en-US" sz="1600" baseline="0" dirty="0">
                          <a:effectLst/>
                        </a:rPr>
                        <a:t> of THz in one pulse train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272444">
                <a:tc>
                  <a:txBody>
                    <a:bodyPr/>
                    <a:lstStyle>
                      <a:lvl1pPr marL="0" algn="l" defTabSz="804833" rtl="0" eaLnBrk="1" latinLnBrk="0" hangingPunct="1">
                        <a:defRPr sz="1800" b="1" kern="1200">
                          <a:solidFill>
                            <a:schemeClr val="lt1"/>
                          </a:solidFill>
                          <a:latin typeface="Calibri"/>
                        </a:defRPr>
                      </a:lvl1pPr>
                      <a:lvl2pPr marL="402406" algn="l" defTabSz="804833" rtl="0" eaLnBrk="1" latinLnBrk="0" hangingPunct="1">
                        <a:defRPr sz="1800" b="1" kern="1200">
                          <a:solidFill>
                            <a:schemeClr val="lt1"/>
                          </a:solidFill>
                          <a:latin typeface="Calibri"/>
                        </a:defRPr>
                      </a:lvl2pPr>
                      <a:lvl3pPr marL="804833" algn="l" defTabSz="804833" rtl="0" eaLnBrk="1" latinLnBrk="0" hangingPunct="1">
                        <a:defRPr sz="1800" b="1" kern="1200">
                          <a:solidFill>
                            <a:schemeClr val="lt1"/>
                          </a:solidFill>
                          <a:latin typeface="Calibri"/>
                        </a:defRPr>
                      </a:lvl3pPr>
                      <a:lvl4pPr marL="1207259" algn="l" defTabSz="804833" rtl="0" eaLnBrk="1" latinLnBrk="0" hangingPunct="1">
                        <a:defRPr sz="1800" b="1" kern="1200">
                          <a:solidFill>
                            <a:schemeClr val="lt1"/>
                          </a:solidFill>
                          <a:latin typeface="Calibri"/>
                        </a:defRPr>
                      </a:lvl4pPr>
                      <a:lvl5pPr marL="1609664" algn="l" defTabSz="804833" rtl="0" eaLnBrk="1" latinLnBrk="0" hangingPunct="1">
                        <a:defRPr sz="1800" b="1" kern="1200">
                          <a:solidFill>
                            <a:schemeClr val="lt1"/>
                          </a:solidFill>
                          <a:latin typeface="Calibri"/>
                        </a:defRPr>
                      </a:lvl5pPr>
                      <a:lvl6pPr marL="2012102" algn="l" defTabSz="804833" rtl="0" eaLnBrk="1" latinLnBrk="0" hangingPunct="1">
                        <a:defRPr sz="1800" b="1" kern="1200">
                          <a:solidFill>
                            <a:schemeClr val="lt1"/>
                          </a:solidFill>
                          <a:latin typeface="Calibri"/>
                        </a:defRPr>
                      </a:lvl6pPr>
                      <a:lvl7pPr marL="2414507" algn="l" defTabSz="804833" rtl="0" eaLnBrk="1" latinLnBrk="0" hangingPunct="1">
                        <a:defRPr sz="1800" b="1" kern="1200">
                          <a:solidFill>
                            <a:schemeClr val="lt1"/>
                          </a:solidFill>
                          <a:latin typeface="Calibri"/>
                        </a:defRPr>
                      </a:lvl7pPr>
                      <a:lvl8pPr marL="2816929" algn="l" defTabSz="804833" rtl="0" eaLnBrk="1" latinLnBrk="0" hangingPunct="1">
                        <a:defRPr sz="1800" b="1" kern="1200">
                          <a:solidFill>
                            <a:schemeClr val="lt1"/>
                          </a:solidFill>
                          <a:latin typeface="Calibri"/>
                        </a:defRPr>
                      </a:lvl8pPr>
                      <a:lvl9pPr marL="3219354" algn="l" defTabSz="804833" rtl="0" eaLnBrk="1" latinLnBrk="0" hangingPunct="1">
                        <a:defRPr sz="1800" b="1" kern="1200">
                          <a:solidFill>
                            <a:schemeClr val="lt1"/>
                          </a:solidFill>
                          <a:latin typeface="Calibri"/>
                        </a:defRPr>
                      </a:lvl9pPr>
                    </a:lstStyle>
                    <a:p>
                      <a:pPr algn="ctr">
                        <a:lnSpc>
                          <a:spcPct val="107000"/>
                        </a:lnSpc>
                        <a:spcAft>
                          <a:spcPts val="0"/>
                        </a:spcAft>
                      </a:pPr>
                      <a:r>
                        <a:rPr lang="en-US" sz="1600" dirty="0">
                          <a:effectLst/>
                        </a:rPr>
                        <a:t>(THz)</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a:effectLst/>
                        </a:rPr>
                        <a:t>(mm)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a:t>
                      </a:r>
                      <a:r>
                        <a:rPr lang="en-US" sz="1600" dirty="0" err="1">
                          <a:effectLst/>
                        </a:rPr>
                        <a:t>μJ</a:t>
                      </a:r>
                      <a:r>
                        <a:rPr lang="en-US" sz="1600" dirty="0">
                          <a:effectLst/>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a:effectLst/>
                        </a:rPr>
                        <a:t>(ps)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(kW)</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r h="501751">
                <a:tc>
                  <a:txBody>
                    <a:bodyPr/>
                    <a:lstStyle>
                      <a:lvl1pPr marL="0" algn="l" defTabSz="804833" rtl="0" eaLnBrk="1" latinLnBrk="0" hangingPunct="1">
                        <a:defRPr sz="1800" b="1" kern="1200">
                          <a:solidFill>
                            <a:schemeClr val="lt1"/>
                          </a:solidFill>
                          <a:latin typeface="Calibri"/>
                        </a:defRPr>
                      </a:lvl1pPr>
                      <a:lvl2pPr marL="402406" algn="l" defTabSz="804833" rtl="0" eaLnBrk="1" latinLnBrk="0" hangingPunct="1">
                        <a:defRPr sz="1800" b="1" kern="1200">
                          <a:solidFill>
                            <a:schemeClr val="lt1"/>
                          </a:solidFill>
                          <a:latin typeface="Calibri"/>
                        </a:defRPr>
                      </a:lvl2pPr>
                      <a:lvl3pPr marL="804833" algn="l" defTabSz="804833" rtl="0" eaLnBrk="1" latinLnBrk="0" hangingPunct="1">
                        <a:defRPr sz="1800" b="1" kern="1200">
                          <a:solidFill>
                            <a:schemeClr val="lt1"/>
                          </a:solidFill>
                          <a:latin typeface="Calibri"/>
                        </a:defRPr>
                      </a:lvl3pPr>
                      <a:lvl4pPr marL="1207259" algn="l" defTabSz="804833" rtl="0" eaLnBrk="1" latinLnBrk="0" hangingPunct="1">
                        <a:defRPr sz="1800" b="1" kern="1200">
                          <a:solidFill>
                            <a:schemeClr val="lt1"/>
                          </a:solidFill>
                          <a:latin typeface="Calibri"/>
                        </a:defRPr>
                      </a:lvl4pPr>
                      <a:lvl5pPr marL="1609664" algn="l" defTabSz="804833" rtl="0" eaLnBrk="1" latinLnBrk="0" hangingPunct="1">
                        <a:defRPr sz="1800" b="1" kern="1200">
                          <a:solidFill>
                            <a:schemeClr val="lt1"/>
                          </a:solidFill>
                          <a:latin typeface="Calibri"/>
                        </a:defRPr>
                      </a:lvl5pPr>
                      <a:lvl6pPr marL="2012102" algn="l" defTabSz="804833" rtl="0" eaLnBrk="1" latinLnBrk="0" hangingPunct="1">
                        <a:defRPr sz="1800" b="1" kern="1200">
                          <a:solidFill>
                            <a:schemeClr val="lt1"/>
                          </a:solidFill>
                          <a:latin typeface="Calibri"/>
                        </a:defRPr>
                      </a:lvl6pPr>
                      <a:lvl7pPr marL="2414507" algn="l" defTabSz="804833" rtl="0" eaLnBrk="1" latinLnBrk="0" hangingPunct="1">
                        <a:defRPr sz="1800" b="1" kern="1200">
                          <a:solidFill>
                            <a:schemeClr val="lt1"/>
                          </a:solidFill>
                          <a:latin typeface="Calibri"/>
                        </a:defRPr>
                      </a:lvl7pPr>
                      <a:lvl8pPr marL="2816929" algn="l" defTabSz="804833" rtl="0" eaLnBrk="1" latinLnBrk="0" hangingPunct="1">
                        <a:defRPr sz="1800" b="1" kern="1200">
                          <a:solidFill>
                            <a:schemeClr val="lt1"/>
                          </a:solidFill>
                          <a:latin typeface="Calibri"/>
                        </a:defRPr>
                      </a:lvl8pPr>
                      <a:lvl9pPr marL="3219354" algn="l" defTabSz="804833" rtl="0" eaLnBrk="1" latinLnBrk="0" hangingPunct="1">
                        <a:defRPr sz="1800" b="1" kern="1200">
                          <a:solidFill>
                            <a:schemeClr val="lt1"/>
                          </a:solidFill>
                          <a:latin typeface="Calibri"/>
                        </a:defRPr>
                      </a:lvl9pPr>
                    </a:lstStyle>
                    <a:p>
                      <a:pPr algn="ctr">
                        <a:lnSpc>
                          <a:spcPct val="107000"/>
                        </a:lnSpc>
                        <a:spcAft>
                          <a:spcPts val="0"/>
                        </a:spcAft>
                      </a:pPr>
                      <a:r>
                        <a:rPr lang="en-US" sz="1600" dirty="0">
                          <a:effectLst/>
                        </a:rPr>
                        <a:t>0.18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1.66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a:effectLst/>
                        </a:rPr>
                        <a:t>0.044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189.3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0.232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0002"/>
                  </a:ext>
                </a:extLst>
              </a:tr>
              <a:tr h="377933">
                <a:tc>
                  <a:txBody>
                    <a:bodyPr/>
                    <a:lstStyle>
                      <a:lvl1pPr marL="0" algn="l" defTabSz="804833" rtl="0" eaLnBrk="1" latinLnBrk="0" hangingPunct="1">
                        <a:defRPr sz="1800" b="1" kern="1200">
                          <a:solidFill>
                            <a:schemeClr val="lt1"/>
                          </a:solidFill>
                          <a:latin typeface="Calibri"/>
                        </a:defRPr>
                      </a:lvl1pPr>
                      <a:lvl2pPr marL="402406" algn="l" defTabSz="804833" rtl="0" eaLnBrk="1" latinLnBrk="0" hangingPunct="1">
                        <a:defRPr sz="1800" b="1" kern="1200">
                          <a:solidFill>
                            <a:schemeClr val="lt1"/>
                          </a:solidFill>
                          <a:latin typeface="Calibri"/>
                        </a:defRPr>
                      </a:lvl2pPr>
                      <a:lvl3pPr marL="804833" algn="l" defTabSz="804833" rtl="0" eaLnBrk="1" latinLnBrk="0" hangingPunct="1">
                        <a:defRPr sz="1800" b="1" kern="1200">
                          <a:solidFill>
                            <a:schemeClr val="lt1"/>
                          </a:solidFill>
                          <a:latin typeface="Calibri"/>
                        </a:defRPr>
                      </a:lvl3pPr>
                      <a:lvl4pPr marL="1207259" algn="l" defTabSz="804833" rtl="0" eaLnBrk="1" latinLnBrk="0" hangingPunct="1">
                        <a:defRPr sz="1800" b="1" kern="1200">
                          <a:solidFill>
                            <a:schemeClr val="lt1"/>
                          </a:solidFill>
                          <a:latin typeface="Calibri"/>
                        </a:defRPr>
                      </a:lvl4pPr>
                      <a:lvl5pPr marL="1609664" algn="l" defTabSz="804833" rtl="0" eaLnBrk="1" latinLnBrk="0" hangingPunct="1">
                        <a:defRPr sz="1800" b="1" kern="1200">
                          <a:solidFill>
                            <a:schemeClr val="lt1"/>
                          </a:solidFill>
                          <a:latin typeface="Calibri"/>
                        </a:defRPr>
                      </a:lvl5pPr>
                      <a:lvl6pPr marL="2012102" algn="l" defTabSz="804833" rtl="0" eaLnBrk="1" latinLnBrk="0" hangingPunct="1">
                        <a:defRPr sz="1800" b="1" kern="1200">
                          <a:solidFill>
                            <a:schemeClr val="lt1"/>
                          </a:solidFill>
                          <a:latin typeface="Calibri"/>
                        </a:defRPr>
                      </a:lvl6pPr>
                      <a:lvl7pPr marL="2414507" algn="l" defTabSz="804833" rtl="0" eaLnBrk="1" latinLnBrk="0" hangingPunct="1">
                        <a:defRPr sz="1800" b="1" kern="1200">
                          <a:solidFill>
                            <a:schemeClr val="lt1"/>
                          </a:solidFill>
                          <a:latin typeface="Calibri"/>
                        </a:defRPr>
                      </a:lvl7pPr>
                      <a:lvl8pPr marL="2816929" algn="l" defTabSz="804833" rtl="0" eaLnBrk="1" latinLnBrk="0" hangingPunct="1">
                        <a:defRPr sz="1800" b="1" kern="1200">
                          <a:solidFill>
                            <a:schemeClr val="lt1"/>
                          </a:solidFill>
                          <a:latin typeface="Calibri"/>
                        </a:defRPr>
                      </a:lvl8pPr>
                      <a:lvl9pPr marL="3219354" algn="l" defTabSz="804833" rtl="0" eaLnBrk="1" latinLnBrk="0" hangingPunct="1">
                        <a:defRPr sz="1800" b="1" kern="1200">
                          <a:solidFill>
                            <a:schemeClr val="lt1"/>
                          </a:solidFill>
                          <a:latin typeface="Calibri"/>
                        </a:defRPr>
                      </a:lvl9pPr>
                    </a:lstStyle>
                    <a:p>
                      <a:pPr algn="ctr">
                        <a:lnSpc>
                          <a:spcPct val="107000"/>
                        </a:lnSpc>
                        <a:spcAft>
                          <a:spcPts val="0"/>
                        </a:spcAft>
                      </a:pPr>
                      <a:r>
                        <a:rPr lang="en-US" sz="1600" dirty="0">
                          <a:effectLst/>
                        </a:rPr>
                        <a:t>0.6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a:effectLst/>
                        </a:rPr>
                        <a:t>0.5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a:effectLst/>
                        </a:rPr>
                        <a:t>0.7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60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11.6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3"/>
                  </a:ext>
                </a:extLst>
              </a:tr>
              <a:tr h="432048">
                <a:tc>
                  <a:txBody>
                    <a:bodyPr/>
                    <a:lstStyle>
                      <a:lvl1pPr marL="0" algn="l" defTabSz="804833" rtl="0" eaLnBrk="1" latinLnBrk="0" hangingPunct="1">
                        <a:defRPr sz="1800" b="1" kern="1200">
                          <a:solidFill>
                            <a:schemeClr val="lt1"/>
                          </a:solidFill>
                          <a:latin typeface="Calibri"/>
                        </a:defRPr>
                      </a:lvl1pPr>
                      <a:lvl2pPr marL="402406" algn="l" defTabSz="804833" rtl="0" eaLnBrk="1" latinLnBrk="0" hangingPunct="1">
                        <a:defRPr sz="1800" b="1" kern="1200">
                          <a:solidFill>
                            <a:schemeClr val="lt1"/>
                          </a:solidFill>
                          <a:latin typeface="Calibri"/>
                        </a:defRPr>
                      </a:lvl2pPr>
                      <a:lvl3pPr marL="804833" algn="l" defTabSz="804833" rtl="0" eaLnBrk="1" latinLnBrk="0" hangingPunct="1">
                        <a:defRPr sz="1800" b="1" kern="1200">
                          <a:solidFill>
                            <a:schemeClr val="lt1"/>
                          </a:solidFill>
                          <a:latin typeface="Calibri"/>
                        </a:defRPr>
                      </a:lvl3pPr>
                      <a:lvl4pPr marL="1207259" algn="l" defTabSz="804833" rtl="0" eaLnBrk="1" latinLnBrk="0" hangingPunct="1">
                        <a:defRPr sz="1800" b="1" kern="1200">
                          <a:solidFill>
                            <a:schemeClr val="lt1"/>
                          </a:solidFill>
                          <a:latin typeface="Calibri"/>
                        </a:defRPr>
                      </a:lvl4pPr>
                      <a:lvl5pPr marL="1609664" algn="l" defTabSz="804833" rtl="0" eaLnBrk="1" latinLnBrk="0" hangingPunct="1">
                        <a:defRPr sz="1800" b="1" kern="1200">
                          <a:solidFill>
                            <a:schemeClr val="lt1"/>
                          </a:solidFill>
                          <a:latin typeface="Calibri"/>
                        </a:defRPr>
                      </a:lvl5pPr>
                      <a:lvl6pPr marL="2012102" algn="l" defTabSz="804833" rtl="0" eaLnBrk="1" latinLnBrk="0" hangingPunct="1">
                        <a:defRPr sz="1800" b="1" kern="1200">
                          <a:solidFill>
                            <a:schemeClr val="lt1"/>
                          </a:solidFill>
                          <a:latin typeface="Calibri"/>
                        </a:defRPr>
                      </a:lvl6pPr>
                      <a:lvl7pPr marL="2414507" algn="l" defTabSz="804833" rtl="0" eaLnBrk="1" latinLnBrk="0" hangingPunct="1">
                        <a:defRPr sz="1800" b="1" kern="1200">
                          <a:solidFill>
                            <a:schemeClr val="lt1"/>
                          </a:solidFill>
                          <a:latin typeface="Calibri"/>
                        </a:defRPr>
                      </a:lvl7pPr>
                      <a:lvl8pPr marL="2816929" algn="l" defTabSz="804833" rtl="0" eaLnBrk="1" latinLnBrk="0" hangingPunct="1">
                        <a:defRPr sz="1800" b="1" kern="1200">
                          <a:solidFill>
                            <a:schemeClr val="lt1"/>
                          </a:solidFill>
                          <a:latin typeface="Calibri"/>
                        </a:defRPr>
                      </a:lvl8pPr>
                      <a:lvl9pPr marL="3219354" algn="l" defTabSz="804833" rtl="0" eaLnBrk="1" latinLnBrk="0" hangingPunct="1">
                        <a:defRPr sz="1800" b="1" kern="1200">
                          <a:solidFill>
                            <a:schemeClr val="lt1"/>
                          </a:solidFill>
                          <a:latin typeface="Calibri"/>
                        </a:defRPr>
                      </a:lvl9pPr>
                    </a:lstStyle>
                    <a:p>
                      <a:pPr algn="ctr">
                        <a:lnSpc>
                          <a:spcPct val="107000"/>
                        </a:lnSpc>
                        <a:spcAft>
                          <a:spcPts val="0"/>
                        </a:spcAft>
                      </a:pPr>
                      <a:r>
                        <a:rPr lang="en-US" sz="1600" dirty="0">
                          <a:effectLst/>
                        </a:rPr>
                        <a:t>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0.3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a:effectLst/>
                        </a:rPr>
                        <a:t>2.88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a:effectLst/>
                        </a:rPr>
                        <a:t>40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72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0004"/>
                  </a:ext>
                </a:extLst>
              </a:tr>
              <a:tr h="360040">
                <a:tc>
                  <a:txBody>
                    <a:bodyPr/>
                    <a:lstStyle>
                      <a:lvl1pPr marL="0" algn="l" defTabSz="804833" rtl="0" eaLnBrk="1" latinLnBrk="0" hangingPunct="1">
                        <a:defRPr sz="1800" b="1" kern="1200">
                          <a:solidFill>
                            <a:schemeClr val="lt1"/>
                          </a:solidFill>
                          <a:latin typeface="Calibri"/>
                        </a:defRPr>
                      </a:lvl1pPr>
                      <a:lvl2pPr marL="402406" algn="l" defTabSz="804833" rtl="0" eaLnBrk="1" latinLnBrk="0" hangingPunct="1">
                        <a:defRPr sz="1800" b="1" kern="1200">
                          <a:solidFill>
                            <a:schemeClr val="lt1"/>
                          </a:solidFill>
                          <a:latin typeface="Calibri"/>
                        </a:defRPr>
                      </a:lvl2pPr>
                      <a:lvl3pPr marL="804833" algn="l" defTabSz="804833" rtl="0" eaLnBrk="1" latinLnBrk="0" hangingPunct="1">
                        <a:defRPr sz="1800" b="1" kern="1200">
                          <a:solidFill>
                            <a:schemeClr val="lt1"/>
                          </a:solidFill>
                          <a:latin typeface="Calibri"/>
                        </a:defRPr>
                      </a:lvl3pPr>
                      <a:lvl4pPr marL="1207259" algn="l" defTabSz="804833" rtl="0" eaLnBrk="1" latinLnBrk="0" hangingPunct="1">
                        <a:defRPr sz="1800" b="1" kern="1200">
                          <a:solidFill>
                            <a:schemeClr val="lt1"/>
                          </a:solidFill>
                          <a:latin typeface="Calibri"/>
                        </a:defRPr>
                      </a:lvl4pPr>
                      <a:lvl5pPr marL="1609664" algn="l" defTabSz="804833" rtl="0" eaLnBrk="1" latinLnBrk="0" hangingPunct="1">
                        <a:defRPr sz="1800" b="1" kern="1200">
                          <a:solidFill>
                            <a:schemeClr val="lt1"/>
                          </a:solidFill>
                          <a:latin typeface="Calibri"/>
                        </a:defRPr>
                      </a:lvl5pPr>
                      <a:lvl6pPr marL="2012102" algn="l" defTabSz="804833" rtl="0" eaLnBrk="1" latinLnBrk="0" hangingPunct="1">
                        <a:defRPr sz="1800" b="1" kern="1200">
                          <a:solidFill>
                            <a:schemeClr val="lt1"/>
                          </a:solidFill>
                          <a:latin typeface="Calibri"/>
                        </a:defRPr>
                      </a:lvl6pPr>
                      <a:lvl7pPr marL="2414507" algn="l" defTabSz="804833" rtl="0" eaLnBrk="1" latinLnBrk="0" hangingPunct="1">
                        <a:defRPr sz="1800" b="1" kern="1200">
                          <a:solidFill>
                            <a:schemeClr val="lt1"/>
                          </a:solidFill>
                          <a:latin typeface="Calibri"/>
                        </a:defRPr>
                      </a:lvl7pPr>
                      <a:lvl8pPr marL="2816929" algn="l" defTabSz="804833" rtl="0" eaLnBrk="1" latinLnBrk="0" hangingPunct="1">
                        <a:defRPr sz="1800" b="1" kern="1200">
                          <a:solidFill>
                            <a:schemeClr val="lt1"/>
                          </a:solidFill>
                          <a:latin typeface="Calibri"/>
                        </a:defRPr>
                      </a:lvl8pPr>
                      <a:lvl9pPr marL="3219354" algn="l" defTabSz="804833" rtl="0" eaLnBrk="1" latinLnBrk="0" hangingPunct="1">
                        <a:defRPr sz="1800" b="1" kern="1200">
                          <a:solidFill>
                            <a:schemeClr val="lt1"/>
                          </a:solidFill>
                          <a:latin typeface="Calibri"/>
                        </a:defRPr>
                      </a:lvl9pPr>
                    </a:lstStyle>
                    <a:p>
                      <a:pPr algn="ctr">
                        <a:lnSpc>
                          <a:spcPct val="107000"/>
                        </a:lnSpc>
                        <a:spcAft>
                          <a:spcPts val="0"/>
                        </a:spcAft>
                      </a:pPr>
                      <a:r>
                        <a:rPr lang="en-US" sz="1600" dirty="0">
                          <a:effectLst/>
                        </a:rPr>
                        <a:t>1.5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a:effectLst/>
                        </a:rPr>
                        <a:t>0.2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a:effectLst/>
                        </a:rPr>
                        <a:t>1.88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a:effectLst/>
                        </a:rPr>
                        <a:t>26.6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71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0005"/>
                  </a:ext>
                </a:extLst>
              </a:tr>
              <a:tr h="360040">
                <a:tc>
                  <a:txBody>
                    <a:bodyPr/>
                    <a:lstStyle>
                      <a:lvl1pPr marL="0" algn="l" defTabSz="804833" rtl="0" eaLnBrk="1" latinLnBrk="0" hangingPunct="1">
                        <a:defRPr sz="1800" b="1" kern="1200">
                          <a:solidFill>
                            <a:schemeClr val="lt1"/>
                          </a:solidFill>
                          <a:latin typeface="Calibri"/>
                        </a:defRPr>
                      </a:lvl1pPr>
                      <a:lvl2pPr marL="402406" algn="l" defTabSz="804833" rtl="0" eaLnBrk="1" latinLnBrk="0" hangingPunct="1">
                        <a:defRPr sz="1800" b="1" kern="1200">
                          <a:solidFill>
                            <a:schemeClr val="lt1"/>
                          </a:solidFill>
                          <a:latin typeface="Calibri"/>
                        </a:defRPr>
                      </a:lvl2pPr>
                      <a:lvl3pPr marL="804833" algn="l" defTabSz="804833" rtl="0" eaLnBrk="1" latinLnBrk="0" hangingPunct="1">
                        <a:defRPr sz="1800" b="1" kern="1200">
                          <a:solidFill>
                            <a:schemeClr val="lt1"/>
                          </a:solidFill>
                          <a:latin typeface="Calibri"/>
                        </a:defRPr>
                      </a:lvl3pPr>
                      <a:lvl4pPr marL="1207259" algn="l" defTabSz="804833" rtl="0" eaLnBrk="1" latinLnBrk="0" hangingPunct="1">
                        <a:defRPr sz="1800" b="1" kern="1200">
                          <a:solidFill>
                            <a:schemeClr val="lt1"/>
                          </a:solidFill>
                          <a:latin typeface="Calibri"/>
                        </a:defRPr>
                      </a:lvl4pPr>
                      <a:lvl5pPr marL="1609664" algn="l" defTabSz="804833" rtl="0" eaLnBrk="1" latinLnBrk="0" hangingPunct="1">
                        <a:defRPr sz="1800" b="1" kern="1200">
                          <a:solidFill>
                            <a:schemeClr val="lt1"/>
                          </a:solidFill>
                          <a:latin typeface="Calibri"/>
                        </a:defRPr>
                      </a:lvl5pPr>
                      <a:lvl6pPr marL="2012102" algn="l" defTabSz="804833" rtl="0" eaLnBrk="1" latinLnBrk="0" hangingPunct="1">
                        <a:defRPr sz="1800" b="1" kern="1200">
                          <a:solidFill>
                            <a:schemeClr val="lt1"/>
                          </a:solidFill>
                          <a:latin typeface="Calibri"/>
                        </a:defRPr>
                      </a:lvl6pPr>
                      <a:lvl7pPr marL="2414507" algn="l" defTabSz="804833" rtl="0" eaLnBrk="1" latinLnBrk="0" hangingPunct="1">
                        <a:defRPr sz="1800" b="1" kern="1200">
                          <a:solidFill>
                            <a:schemeClr val="lt1"/>
                          </a:solidFill>
                          <a:latin typeface="Calibri"/>
                        </a:defRPr>
                      </a:lvl7pPr>
                      <a:lvl8pPr marL="2816929" algn="l" defTabSz="804833" rtl="0" eaLnBrk="1" latinLnBrk="0" hangingPunct="1">
                        <a:defRPr sz="1800" b="1" kern="1200">
                          <a:solidFill>
                            <a:schemeClr val="lt1"/>
                          </a:solidFill>
                          <a:latin typeface="Calibri"/>
                        </a:defRPr>
                      </a:lvl8pPr>
                      <a:lvl9pPr marL="3219354" algn="l" defTabSz="804833" rtl="0" eaLnBrk="1" latinLnBrk="0" hangingPunct="1">
                        <a:defRPr sz="1800" b="1" kern="1200">
                          <a:solidFill>
                            <a:schemeClr val="lt1"/>
                          </a:solidFill>
                          <a:latin typeface="Calibri"/>
                        </a:defRPr>
                      </a:lvl9pPr>
                    </a:lstStyle>
                    <a:p>
                      <a:pPr algn="ctr">
                        <a:lnSpc>
                          <a:spcPct val="107000"/>
                        </a:lnSpc>
                        <a:spcAft>
                          <a:spcPts val="0"/>
                        </a:spcAft>
                      </a:pPr>
                      <a:r>
                        <a:rPr lang="en-US" sz="1600" dirty="0">
                          <a:effectLst/>
                        </a:rPr>
                        <a:t>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a:effectLst/>
                        </a:rPr>
                        <a:t>0.15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a:effectLst/>
                        </a:rPr>
                        <a:t>1.75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a:effectLst/>
                        </a:rPr>
                        <a:t>20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87.5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6"/>
                  </a:ext>
                </a:extLst>
              </a:tr>
              <a:tr h="272444">
                <a:tc>
                  <a:txBody>
                    <a:bodyPr/>
                    <a:lstStyle>
                      <a:lvl1pPr marL="0" algn="l" defTabSz="804833" rtl="0" eaLnBrk="1" latinLnBrk="0" hangingPunct="1">
                        <a:defRPr sz="1800" b="1" kern="1200">
                          <a:solidFill>
                            <a:schemeClr val="lt1"/>
                          </a:solidFill>
                          <a:latin typeface="Calibri"/>
                        </a:defRPr>
                      </a:lvl1pPr>
                      <a:lvl2pPr marL="402406" algn="l" defTabSz="804833" rtl="0" eaLnBrk="1" latinLnBrk="0" hangingPunct="1">
                        <a:defRPr sz="1800" b="1" kern="1200">
                          <a:solidFill>
                            <a:schemeClr val="lt1"/>
                          </a:solidFill>
                          <a:latin typeface="Calibri"/>
                        </a:defRPr>
                      </a:lvl2pPr>
                      <a:lvl3pPr marL="804833" algn="l" defTabSz="804833" rtl="0" eaLnBrk="1" latinLnBrk="0" hangingPunct="1">
                        <a:defRPr sz="1800" b="1" kern="1200">
                          <a:solidFill>
                            <a:schemeClr val="lt1"/>
                          </a:solidFill>
                          <a:latin typeface="Calibri"/>
                        </a:defRPr>
                      </a:lvl3pPr>
                      <a:lvl4pPr marL="1207259" algn="l" defTabSz="804833" rtl="0" eaLnBrk="1" latinLnBrk="0" hangingPunct="1">
                        <a:defRPr sz="1800" b="1" kern="1200">
                          <a:solidFill>
                            <a:schemeClr val="lt1"/>
                          </a:solidFill>
                          <a:latin typeface="Calibri"/>
                        </a:defRPr>
                      </a:lvl4pPr>
                      <a:lvl5pPr marL="1609664" algn="l" defTabSz="804833" rtl="0" eaLnBrk="1" latinLnBrk="0" hangingPunct="1">
                        <a:defRPr sz="1800" b="1" kern="1200">
                          <a:solidFill>
                            <a:schemeClr val="lt1"/>
                          </a:solidFill>
                          <a:latin typeface="Calibri"/>
                        </a:defRPr>
                      </a:lvl5pPr>
                      <a:lvl6pPr marL="2012102" algn="l" defTabSz="804833" rtl="0" eaLnBrk="1" latinLnBrk="0" hangingPunct="1">
                        <a:defRPr sz="1800" b="1" kern="1200">
                          <a:solidFill>
                            <a:schemeClr val="lt1"/>
                          </a:solidFill>
                          <a:latin typeface="Calibri"/>
                        </a:defRPr>
                      </a:lvl6pPr>
                      <a:lvl7pPr marL="2414507" algn="l" defTabSz="804833" rtl="0" eaLnBrk="1" latinLnBrk="0" hangingPunct="1">
                        <a:defRPr sz="1800" b="1" kern="1200">
                          <a:solidFill>
                            <a:schemeClr val="lt1"/>
                          </a:solidFill>
                          <a:latin typeface="Calibri"/>
                        </a:defRPr>
                      </a:lvl7pPr>
                      <a:lvl8pPr marL="2816929" algn="l" defTabSz="804833" rtl="0" eaLnBrk="1" latinLnBrk="0" hangingPunct="1">
                        <a:defRPr sz="1800" b="1" kern="1200">
                          <a:solidFill>
                            <a:schemeClr val="lt1"/>
                          </a:solidFill>
                          <a:latin typeface="Calibri"/>
                        </a:defRPr>
                      </a:lvl8pPr>
                      <a:lvl9pPr marL="3219354" algn="l" defTabSz="804833" rtl="0" eaLnBrk="1" latinLnBrk="0" hangingPunct="1">
                        <a:defRPr sz="1800" b="1" kern="1200">
                          <a:solidFill>
                            <a:schemeClr val="lt1"/>
                          </a:solidFill>
                          <a:latin typeface="Calibri"/>
                        </a:defRPr>
                      </a:lvl9pPr>
                    </a:lstStyle>
                    <a:p>
                      <a:pPr algn="ctr">
                        <a:lnSpc>
                          <a:spcPct val="107000"/>
                        </a:lnSpc>
                        <a:spcAft>
                          <a:spcPts val="0"/>
                        </a:spcAft>
                      </a:pPr>
                      <a:r>
                        <a:rPr lang="en-US" sz="1600" dirty="0">
                          <a:effectLst/>
                        </a:rPr>
                        <a:t>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0.1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1.15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16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72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7"/>
                  </a:ext>
                </a:extLst>
              </a:tr>
            </a:tbl>
          </a:graphicData>
        </a:graphic>
      </p:graphicFrame>
      <p:sp>
        <p:nvSpPr>
          <p:cNvPr id="7" name="Rectangle 6"/>
          <p:cNvSpPr/>
          <p:nvPr/>
        </p:nvSpPr>
        <p:spPr>
          <a:xfrm>
            <a:off x="2821401" y="537195"/>
            <a:ext cx="6775565" cy="461665"/>
          </a:xfrm>
          <a:prstGeom prst="rect">
            <a:avLst/>
          </a:prstGeom>
          <a:ln w="12700">
            <a:noFill/>
          </a:ln>
        </p:spPr>
        <p:txBody>
          <a:bodyPr wrap="square">
            <a:spAutoFit/>
          </a:bodyPr>
          <a:lstStyle/>
          <a:p>
            <a:pPr marL="0" marR="0" lvl="0" indent="0" algn="ctr" defTabSz="819456"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a:ea typeface="+mn-ea"/>
                <a:cs typeface="+mn-cs"/>
              </a:rPr>
              <a:t>Expected Deliverables from FEL facility of IUAC</a:t>
            </a:r>
            <a:endParaRPr kumimoji="0" lang="en-IN" sz="2400" b="1" i="0" u="none" strike="noStrike" kern="1200" cap="none" spc="0" normalizeH="0" baseline="0" noProof="0" dirty="0">
              <a:ln>
                <a:noFill/>
              </a:ln>
              <a:solidFill>
                <a:srgbClr val="C00000"/>
              </a:solidFill>
              <a:effectLst/>
              <a:uLnTx/>
              <a:uFillTx/>
              <a:latin typeface="Times New Roman"/>
              <a:ea typeface="+mn-ea"/>
              <a:cs typeface="+mn-cs"/>
            </a:endParaRPr>
          </a:p>
        </p:txBody>
      </p:sp>
      <p:sp>
        <p:nvSpPr>
          <p:cNvPr id="3" name="Slide Number Placeholder 2"/>
          <p:cNvSpPr>
            <a:spLocks noGrp="1"/>
          </p:cNvSpPr>
          <p:nvPr>
            <p:ph type="sldNum" sz="quarter" idx="12"/>
          </p:nvPr>
        </p:nvSpPr>
        <p:spPr>
          <a:xfrm>
            <a:off x="10287000" y="6611223"/>
            <a:ext cx="1905000" cy="457200"/>
          </a:xfrm>
        </p:spPr>
        <p:txBody>
          <a:bodyPr/>
          <a:lstStyle/>
          <a:p>
            <a:pPr marL="0" marR="0" lvl="0" indent="0" algn="r" defTabSz="914400" rtl="0" eaLnBrk="0" fontAlgn="auto" latinLnBrk="0" hangingPunct="0">
              <a:lnSpc>
                <a:spcPct val="100000"/>
              </a:lnSpc>
              <a:spcBef>
                <a:spcPts val="0"/>
              </a:spcBef>
              <a:spcAft>
                <a:spcPts val="0"/>
              </a:spcAft>
              <a:buClrTx/>
              <a:buSzTx/>
              <a:buFontTx/>
              <a:buNone/>
              <a:tabLst/>
              <a:defRPr/>
            </a:pPr>
            <a:fld id="{60EC2B52-60DF-4BDC-AA92-F0671AD2393F}" type="slidenum">
              <a:rPr kumimoji="0" lang="en-US"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0" fontAlgn="auto" latinLnBrk="0" hangingPunct="0">
                <a:lnSpc>
                  <a:spcPct val="100000"/>
                </a:lnSpc>
                <a:spcBef>
                  <a:spcPts val="0"/>
                </a:spcBef>
                <a:spcAft>
                  <a:spcPts val="0"/>
                </a:spcAft>
                <a:buClrTx/>
                <a:buSzTx/>
                <a:buFontTx/>
                <a:buNone/>
                <a:tabLst/>
                <a:defRPr/>
              </a:pPr>
              <a:t>12</a:t>
            </a:fld>
            <a:endParaRPr kumimoji="0" lang="en-US" sz="1400" b="0" i="0" u="none" strike="noStrike" kern="1200" cap="none" spc="0" normalizeH="0" baseline="0" noProof="0" dirty="0">
              <a:ln>
                <a:noFill/>
              </a:ln>
              <a:solidFill>
                <a:srgbClr val="000000"/>
              </a:solidFill>
              <a:effectLst/>
              <a:uLnTx/>
              <a:uFillTx/>
              <a:latin typeface="Times New Roman"/>
              <a:ea typeface="+mn-ea"/>
              <a:cs typeface="+mn-cs"/>
            </a:endParaRPr>
          </a:p>
        </p:txBody>
      </p:sp>
      <p:graphicFrame>
        <p:nvGraphicFramePr>
          <p:cNvPr id="9" name="Table 8">
            <a:extLst>
              <a:ext uri="{FF2B5EF4-FFF2-40B4-BE49-F238E27FC236}">
                <a16:creationId xmlns:a16="http://schemas.microsoft.com/office/drawing/2014/main" id="{B5D26495-2814-4B80-AE63-E1D189906C69}"/>
              </a:ext>
            </a:extLst>
          </p:cNvPr>
          <p:cNvGraphicFramePr>
            <a:graphicFrameLocks noGrp="1"/>
          </p:cNvGraphicFramePr>
          <p:nvPr>
            <p:extLst/>
          </p:nvPr>
        </p:nvGraphicFramePr>
        <p:xfrm>
          <a:off x="2279578" y="1130435"/>
          <a:ext cx="3159457" cy="2484616"/>
        </p:xfrm>
        <a:graphic>
          <a:graphicData uri="http://schemas.openxmlformats.org/drawingml/2006/table">
            <a:tbl>
              <a:tblPr firstRow="1" firstCol="1" bandRow="1">
                <a:tableStyleId>{5C22544A-7EE6-4342-B048-85BDC9FD1C3A}</a:tableStyleId>
              </a:tblPr>
              <a:tblGrid>
                <a:gridCol w="974359">
                  <a:extLst>
                    <a:ext uri="{9D8B030D-6E8A-4147-A177-3AD203B41FA5}">
                      <a16:colId xmlns:a16="http://schemas.microsoft.com/office/drawing/2014/main" val="20000"/>
                    </a:ext>
                  </a:extLst>
                </a:gridCol>
                <a:gridCol w="1248994">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tblGrid>
              <a:tr h="799695">
                <a:tc>
                  <a:txBody>
                    <a:bodyPr/>
                    <a:lstStyle/>
                    <a:p>
                      <a:pPr marL="0" marR="0">
                        <a:lnSpc>
                          <a:spcPct val="107000"/>
                        </a:lnSpc>
                        <a:spcBef>
                          <a:spcPts val="0"/>
                        </a:spcBef>
                        <a:spcAft>
                          <a:spcPts val="0"/>
                        </a:spcAft>
                      </a:pPr>
                      <a:r>
                        <a:rPr lang="en-IN" sz="1800" dirty="0">
                          <a:effectLst/>
                        </a:rPr>
                        <a:t>Time width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00FF"/>
                    </a:solidFill>
                  </a:tcPr>
                </a:tc>
                <a:tc>
                  <a:txBody>
                    <a:bodyPr/>
                    <a:lstStyle/>
                    <a:p>
                      <a:pPr marL="0" marR="0">
                        <a:lnSpc>
                          <a:spcPct val="107000"/>
                        </a:lnSpc>
                        <a:spcBef>
                          <a:spcPts val="0"/>
                        </a:spcBef>
                        <a:spcAft>
                          <a:spcPts val="0"/>
                        </a:spcAft>
                      </a:pPr>
                      <a:r>
                        <a:rPr lang="en-IN" sz="1800" dirty="0">
                          <a:effectLst/>
                        </a:rPr>
                        <a:t>No. of electrons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00FF"/>
                    </a:solidFill>
                  </a:tcPr>
                </a:tc>
                <a:tc>
                  <a:txBody>
                    <a:bodyPr/>
                    <a:lstStyle/>
                    <a:p>
                      <a:pPr marL="0" marR="0">
                        <a:lnSpc>
                          <a:spcPct val="107000"/>
                        </a:lnSpc>
                        <a:spcBef>
                          <a:spcPts val="0"/>
                        </a:spcBef>
                        <a:spcAft>
                          <a:spcPts val="0"/>
                        </a:spcAft>
                      </a:pPr>
                      <a:r>
                        <a:rPr lang="en-IN" sz="1800" dirty="0">
                          <a:effectLst/>
                        </a:rPr>
                        <a:t>Total electron current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00FF"/>
                    </a:solidFill>
                  </a:tcPr>
                </a:tc>
                <a:extLst>
                  <a:ext uri="{0D108BD9-81ED-4DB2-BD59-A6C34878D82A}">
                    <a16:rowId xmlns:a16="http://schemas.microsoft.com/office/drawing/2014/main" val="10000"/>
                  </a:ext>
                </a:extLst>
              </a:tr>
              <a:tr h="266565">
                <a:tc>
                  <a:txBody>
                    <a:bodyPr/>
                    <a:lstStyle/>
                    <a:p>
                      <a:pPr marL="0" marR="0">
                        <a:lnSpc>
                          <a:spcPct val="107000"/>
                        </a:lnSpc>
                        <a:spcBef>
                          <a:spcPts val="0"/>
                        </a:spcBef>
                        <a:spcAft>
                          <a:spcPts val="0"/>
                        </a:spcAft>
                      </a:pPr>
                      <a:r>
                        <a:rPr lang="en-IN" sz="1800" dirty="0">
                          <a:effectLst/>
                        </a:rPr>
                        <a:t>~ 300 fs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1"/>
                    </a:solidFill>
                  </a:tcPr>
                </a:tc>
                <a:tc>
                  <a:txBody>
                    <a:bodyPr/>
                    <a:lstStyle/>
                    <a:p>
                      <a:pPr marL="0" marR="0">
                        <a:lnSpc>
                          <a:spcPct val="107000"/>
                        </a:lnSpc>
                        <a:spcBef>
                          <a:spcPts val="0"/>
                        </a:spcBef>
                        <a:spcAft>
                          <a:spcPts val="0"/>
                        </a:spcAft>
                      </a:pPr>
                      <a:r>
                        <a:rPr lang="en-IN" sz="1800">
                          <a:effectLst/>
                        </a:rPr>
                        <a:t>9.3 </a:t>
                      </a:r>
                      <a:r>
                        <a:rPr lang="en-IN" sz="1800">
                          <a:effectLst/>
                          <a:sym typeface="Symbol" panose="05050102010706020507" pitchFamily="18" charset="2"/>
                        </a:rPr>
                        <a:t></a:t>
                      </a:r>
                      <a:r>
                        <a:rPr lang="en-IN" sz="1800">
                          <a:effectLst/>
                        </a:rPr>
                        <a:t> 10</a:t>
                      </a:r>
                      <a:r>
                        <a:rPr lang="en-IN" sz="1800" baseline="30000">
                          <a:effectLst/>
                        </a:rPr>
                        <a:t>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IN" sz="1800">
                          <a:effectLst/>
                        </a:rPr>
                        <a:t>75 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50293">
                <a:tc>
                  <a:txBody>
                    <a:bodyPr/>
                    <a:lstStyle/>
                    <a:p>
                      <a:pPr marL="0" marR="0">
                        <a:lnSpc>
                          <a:spcPct val="107000"/>
                        </a:lnSpc>
                        <a:spcBef>
                          <a:spcPts val="0"/>
                        </a:spcBef>
                        <a:spcAft>
                          <a:spcPts val="0"/>
                        </a:spcAft>
                      </a:pPr>
                      <a:r>
                        <a:rPr lang="en-IN" sz="1800" dirty="0">
                          <a:effectLst/>
                        </a:rPr>
                        <a:t>~ 6 </a:t>
                      </a:r>
                      <a:r>
                        <a:rPr lang="en-IN" sz="1800" dirty="0" err="1">
                          <a:effectLst/>
                        </a:rPr>
                        <a:t>ps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1"/>
                    </a:solidFill>
                  </a:tcPr>
                </a:tc>
                <a:tc>
                  <a:txBody>
                    <a:bodyPr/>
                    <a:lstStyle/>
                    <a:p>
                      <a:pPr marL="0" marR="0">
                        <a:lnSpc>
                          <a:spcPct val="107000"/>
                        </a:lnSpc>
                        <a:spcBef>
                          <a:spcPts val="0"/>
                        </a:spcBef>
                        <a:spcAft>
                          <a:spcPts val="0"/>
                        </a:spcAft>
                      </a:pPr>
                      <a:r>
                        <a:rPr lang="en-IN" sz="1800">
                          <a:effectLst/>
                        </a:rPr>
                        <a:t>1.5 </a:t>
                      </a:r>
                      <a:r>
                        <a:rPr lang="en-IN" sz="1800">
                          <a:effectLst/>
                          <a:sym typeface="Symbol" panose="05050102010706020507" pitchFamily="18" charset="2"/>
                        </a:rPr>
                        <a:t></a:t>
                      </a:r>
                      <a:r>
                        <a:rPr lang="en-IN" sz="1800">
                          <a:effectLst/>
                        </a:rPr>
                        <a:t> 10</a:t>
                      </a:r>
                      <a:r>
                        <a:rPr lang="en-IN" sz="1800" baseline="30000">
                          <a:effectLst/>
                        </a:rPr>
                        <a:t>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IN" sz="1800" dirty="0">
                          <a:effectLst/>
                        </a:rPr>
                        <a:t>40 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455446">
                <a:tc>
                  <a:txBody>
                    <a:bodyPr/>
                    <a:lstStyle/>
                    <a:p>
                      <a:pPr marL="0" marR="0">
                        <a:lnSpc>
                          <a:spcPct val="107000"/>
                        </a:lnSpc>
                        <a:spcBef>
                          <a:spcPts val="0"/>
                        </a:spcBef>
                        <a:spcAft>
                          <a:spcPts val="0"/>
                        </a:spcAft>
                      </a:pPr>
                      <a:r>
                        <a:rPr lang="en-IN" sz="1800" dirty="0">
                          <a:effectLst/>
                        </a:rPr>
                        <a:t>~ 3 </a:t>
                      </a:r>
                      <a:r>
                        <a:rPr lang="en-IN" sz="1800" dirty="0">
                          <a:effectLst/>
                          <a:sym typeface="Symbol" panose="05050102010706020507" pitchFamily="18" charset="2"/>
                        </a:rPr>
                        <a:t></a:t>
                      </a:r>
                      <a:r>
                        <a:rPr lang="en-IN" sz="1800" dirty="0">
                          <a:effectLst/>
                        </a:rPr>
                        <a: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1"/>
                    </a:solidFill>
                  </a:tcPr>
                </a:tc>
                <a:tc>
                  <a:txBody>
                    <a:bodyPr/>
                    <a:lstStyle/>
                    <a:p>
                      <a:pPr marL="0" marR="0">
                        <a:lnSpc>
                          <a:spcPct val="107000"/>
                        </a:lnSpc>
                        <a:spcBef>
                          <a:spcPts val="0"/>
                        </a:spcBef>
                        <a:spcAft>
                          <a:spcPts val="0"/>
                        </a:spcAft>
                      </a:pPr>
                      <a:r>
                        <a:rPr lang="en-IN" sz="1800" dirty="0">
                          <a:effectLst/>
                        </a:rPr>
                        <a:t>2.25 </a:t>
                      </a:r>
                      <a:r>
                        <a:rPr lang="en-IN" sz="1800" dirty="0">
                          <a:effectLst/>
                          <a:sym typeface="Symbol" panose="05050102010706020507" pitchFamily="18" charset="2"/>
                        </a:rPr>
                        <a:t></a:t>
                      </a:r>
                      <a:r>
                        <a:rPr lang="en-IN" sz="1800" dirty="0">
                          <a:effectLst/>
                        </a:rPr>
                        <a:t> 10</a:t>
                      </a:r>
                      <a:r>
                        <a:rPr lang="en-IN" sz="1800" baseline="30000" dirty="0">
                          <a:effectLst/>
                        </a:rPr>
                        <a:t>10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IN" sz="1800">
                          <a:effectLst/>
                        </a:rPr>
                        <a:t>1.2 mA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533845">
                <a:tc>
                  <a:txBody>
                    <a:bodyPr/>
                    <a:lstStyle/>
                    <a:p>
                      <a:pPr marL="0" marR="0">
                        <a:lnSpc>
                          <a:spcPct val="107000"/>
                        </a:lnSpc>
                        <a:spcBef>
                          <a:spcPts val="0"/>
                        </a:spcBef>
                        <a:spcAft>
                          <a:spcPts val="0"/>
                        </a:spcAft>
                      </a:pPr>
                      <a:r>
                        <a:rPr lang="en-IN" sz="1800" dirty="0">
                          <a:effectLst/>
                        </a:rPr>
                        <a:t>1 sec.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1"/>
                    </a:solidFill>
                  </a:tcPr>
                </a:tc>
                <a:tc>
                  <a:txBody>
                    <a:bodyPr/>
                    <a:lstStyle/>
                    <a:p>
                      <a:pPr marL="0" marR="0">
                        <a:lnSpc>
                          <a:spcPct val="107000"/>
                        </a:lnSpc>
                        <a:spcBef>
                          <a:spcPts val="0"/>
                        </a:spcBef>
                        <a:spcAft>
                          <a:spcPts val="0"/>
                        </a:spcAft>
                      </a:pPr>
                      <a:r>
                        <a:rPr lang="en-IN" sz="1800" dirty="0">
                          <a:effectLst/>
                        </a:rPr>
                        <a:t>1.4 </a:t>
                      </a:r>
                      <a:r>
                        <a:rPr lang="en-IN" sz="1800" dirty="0">
                          <a:effectLst/>
                          <a:sym typeface="Symbol" panose="05050102010706020507" pitchFamily="18" charset="2"/>
                        </a:rPr>
                        <a:t></a:t>
                      </a:r>
                      <a:r>
                        <a:rPr lang="en-IN" sz="1800" dirty="0">
                          <a:effectLst/>
                        </a:rPr>
                        <a:t> 10</a:t>
                      </a:r>
                      <a:r>
                        <a:rPr lang="en-IN" sz="1800" baseline="30000" dirty="0">
                          <a:effectLst/>
                        </a:rPr>
                        <a:t>12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IN" sz="1800" dirty="0">
                          <a:effectLst/>
                        </a:rPr>
                        <a:t>22.5 </a:t>
                      </a:r>
                      <a:r>
                        <a:rPr lang="en-IN" sz="1800" dirty="0" err="1">
                          <a:effectLst/>
                        </a:rPr>
                        <a:t>nA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
        <p:nvSpPr>
          <p:cNvPr id="2" name="Rectangle 1">
            <a:extLst>
              <a:ext uri="{FF2B5EF4-FFF2-40B4-BE49-F238E27FC236}">
                <a16:creationId xmlns:a16="http://schemas.microsoft.com/office/drawing/2014/main" id="{8F3C313B-086A-4608-A637-E67299DF03A7}"/>
              </a:ext>
            </a:extLst>
          </p:cNvPr>
          <p:cNvSpPr/>
          <p:nvPr/>
        </p:nvSpPr>
        <p:spPr>
          <a:xfrm>
            <a:off x="101545" y="2121567"/>
            <a:ext cx="2178032" cy="461665"/>
          </a:xfrm>
          <a:prstGeom prst="rect">
            <a:avLst/>
          </a:prstGeom>
          <a:ln w="12700">
            <a:solidFill>
              <a:srgbClr val="0000FF"/>
            </a:solidFill>
          </a:ln>
        </p:spPr>
        <p:txBody>
          <a:bodyPr wrap="none">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a:ea typeface="+mn-ea"/>
                <a:cs typeface="+mn-cs"/>
              </a:rPr>
              <a:t>Electron beam </a:t>
            </a:r>
            <a:endParaRPr kumimoji="0" lang="en-US" sz="24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4" name="Rectangle 3">
            <a:extLst>
              <a:ext uri="{FF2B5EF4-FFF2-40B4-BE49-F238E27FC236}">
                <a16:creationId xmlns:a16="http://schemas.microsoft.com/office/drawing/2014/main" id="{1B4F074E-BE47-47DC-ACD1-55DEA90A0C1F}"/>
              </a:ext>
            </a:extLst>
          </p:cNvPr>
          <p:cNvSpPr/>
          <p:nvPr/>
        </p:nvSpPr>
        <p:spPr>
          <a:xfrm>
            <a:off x="137644" y="3621380"/>
            <a:ext cx="2141933" cy="461665"/>
          </a:xfrm>
          <a:prstGeom prst="rect">
            <a:avLst/>
          </a:prstGeom>
          <a:ln w="12700">
            <a:solidFill>
              <a:srgbClr val="0000FF"/>
            </a:solidFill>
          </a:ln>
        </p:spPr>
        <p:txBody>
          <a:bodyPr wrap="none">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a:ea typeface="+mn-ea"/>
                <a:cs typeface="+mn-cs"/>
              </a:rPr>
              <a:t>THz Radiation</a:t>
            </a:r>
            <a:endParaRPr kumimoji="0" lang="en-US" sz="24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0" name="Rectangle 9">
            <a:extLst>
              <a:ext uri="{FF2B5EF4-FFF2-40B4-BE49-F238E27FC236}">
                <a16:creationId xmlns:a16="http://schemas.microsoft.com/office/drawing/2014/main" id="{5A522FC5-6B0B-42CD-A3AD-F237F9BBF196}"/>
              </a:ext>
            </a:extLst>
          </p:cNvPr>
          <p:cNvSpPr/>
          <p:nvPr/>
        </p:nvSpPr>
        <p:spPr>
          <a:xfrm>
            <a:off x="2647185" y="-151269"/>
            <a:ext cx="7128938"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0" cap="none" spc="0" normalizeH="0" baseline="0" noProof="0" dirty="0">
                <a:ln>
                  <a:noFill/>
                </a:ln>
                <a:solidFill>
                  <a:srgbClr val="0000FF"/>
                </a:solidFill>
                <a:effectLst/>
                <a:uLnTx/>
                <a:uFillTx/>
                <a:latin typeface="Times New Roman"/>
                <a:ea typeface="+mn-ea"/>
                <a:cs typeface="+mn-cs"/>
              </a:rPr>
              <a:t>Outline of the Compact FEL facility at IUAC</a:t>
            </a:r>
          </a:p>
        </p:txBody>
      </p:sp>
    </p:spTree>
    <p:extLst>
      <p:ext uri="{BB962C8B-B14F-4D97-AF65-F5344CB8AC3E}">
        <p14:creationId xmlns:p14="http://schemas.microsoft.com/office/powerpoint/2010/main" val="308773165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4"/>
          <p:cNvSpPr>
            <a:spLocks noChangeArrowheads="1"/>
          </p:cNvSpPr>
          <p:nvPr/>
        </p:nvSpPr>
        <p:spPr bwMode="auto">
          <a:xfrm>
            <a:off x="4219575" y="2248269"/>
            <a:ext cx="9144000" cy="361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4013" tIns="41934" rIns="84013" bIns="41934">
            <a:spAutoFit/>
          </a:bodyPr>
          <a:lstStyle/>
          <a:p>
            <a:pPr marL="0" marR="0" lvl="0" indent="0" algn="l" defTabSz="84014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3" name="TextBox 2"/>
          <p:cNvSpPr txBox="1"/>
          <p:nvPr/>
        </p:nvSpPr>
        <p:spPr>
          <a:xfrm>
            <a:off x="3645843" y="376058"/>
            <a:ext cx="4902166" cy="700240"/>
          </a:xfrm>
          <a:prstGeom prst="rect">
            <a:avLst/>
          </a:prstGeom>
          <a:noFill/>
          <a:ln w="19050">
            <a:solidFill>
              <a:srgbClr val="0000FF"/>
            </a:solidFill>
          </a:ln>
        </p:spPr>
        <p:txBody>
          <a:bodyPr wrap="square" lIns="84013" tIns="41934" rIns="84013" bIns="41934">
            <a:spAutoFit/>
          </a:bodyPr>
          <a:lstStyle/>
          <a:p>
            <a:pPr marL="0" marR="0" lvl="0" indent="0" algn="ctr" defTabSz="84014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FF"/>
                </a:solidFill>
                <a:effectLst/>
                <a:uLnTx/>
                <a:uFillTx/>
                <a:latin typeface="Times New Roman"/>
                <a:ea typeface="+mn-ea"/>
                <a:cs typeface="+mn-cs"/>
              </a:rPr>
              <a:t>Plan of Presentation</a:t>
            </a:r>
          </a:p>
        </p:txBody>
      </p:sp>
      <p:sp>
        <p:nvSpPr>
          <p:cNvPr id="2" name="TextBox 1"/>
          <p:cNvSpPr txBox="1"/>
          <p:nvPr/>
        </p:nvSpPr>
        <p:spPr>
          <a:xfrm>
            <a:off x="1037176" y="1550429"/>
            <a:ext cx="10117648" cy="2592553"/>
          </a:xfrm>
          <a:prstGeom prst="rect">
            <a:avLst/>
          </a:prstGeom>
          <a:noFill/>
          <a:ln w="12700">
            <a:solidFill>
              <a:srgbClr val="0000FF"/>
            </a:solidFill>
          </a:ln>
        </p:spPr>
        <p:txBody>
          <a:bodyPr wrap="square" lIns="84013" tIns="41934" rIns="84013" bIns="41934" rtlCol="0">
            <a:spAutoFit/>
          </a:bodyPr>
          <a:lstStyle/>
          <a:p>
            <a:pPr marL="315049" marR="0" lvl="0" indent="-315049" algn="l" defTabSz="840140" rtl="0" eaLnBrk="1" fontAlgn="auto" latinLnBrk="0" hangingPunct="1">
              <a:lnSpc>
                <a:spcPct val="150000"/>
              </a:lnSpc>
              <a:spcBef>
                <a:spcPts val="0"/>
              </a:spcBef>
              <a:spcAft>
                <a:spcPts val="0"/>
              </a:spcAft>
              <a:buClrTx/>
              <a:buSzTx/>
              <a:buFont typeface="Arial" pitchFamily="34" charset="0"/>
              <a:buChar char="•"/>
              <a:tabLst/>
              <a:defRPr/>
            </a:pPr>
            <a:r>
              <a:rPr kumimoji="0" lang="en-US" sz="2800" b="0" i="0" u="none" strike="noStrike" kern="1200" cap="none" spc="0" normalizeH="0" baseline="0" noProof="0" dirty="0">
                <a:ln>
                  <a:noFill/>
                </a:ln>
                <a:solidFill>
                  <a:srgbClr val="CCECFF"/>
                </a:solidFill>
                <a:effectLst/>
                <a:uLnTx/>
                <a:uFillTx/>
                <a:latin typeface="Times New Roman"/>
                <a:ea typeface="+mn-ea"/>
                <a:cs typeface="+mn-cs"/>
              </a:rPr>
              <a:t>Outline of the Compact FEL facility at IUAC (Delhi Light Source)</a:t>
            </a:r>
          </a:p>
          <a:p>
            <a:pPr marL="315049" marR="0" lvl="0" indent="-315049" algn="l" defTabSz="840140" rtl="0" eaLnBrk="1" fontAlgn="auto" latinLnBrk="0" hangingPunct="1">
              <a:lnSpc>
                <a:spcPct val="150000"/>
              </a:lnSpc>
              <a:spcBef>
                <a:spcPts val="0"/>
              </a:spcBef>
              <a:spcAft>
                <a:spcPts val="0"/>
              </a:spcAft>
              <a:buClrTx/>
              <a:buSzTx/>
              <a:buFont typeface="Arial" pitchFamily="34" charset="0"/>
              <a:buChar char="•"/>
              <a:tabLst/>
              <a:defRPr/>
            </a:pPr>
            <a:r>
              <a:rPr kumimoji="0" lang="en-US" sz="2800" b="0" i="0" u="none" strike="noStrike" kern="1200" cap="none" spc="0" normalizeH="0" baseline="0" noProof="0" dirty="0">
                <a:ln>
                  <a:noFill/>
                </a:ln>
                <a:solidFill>
                  <a:srgbClr val="0000FF"/>
                </a:solidFill>
                <a:effectLst/>
                <a:uLnTx/>
                <a:uFillTx/>
                <a:latin typeface="Times New Roman"/>
                <a:ea typeface="+mn-ea"/>
                <a:cs typeface="+mn-cs"/>
              </a:rPr>
              <a:t>First production of dark current and photocurrent electron beam </a:t>
            </a:r>
          </a:p>
          <a:p>
            <a:pPr marL="315049" marR="0" lvl="0" indent="-315049" algn="l" defTabSz="840140" rtl="0" eaLnBrk="1" fontAlgn="auto" latinLnBrk="0" hangingPunct="1">
              <a:lnSpc>
                <a:spcPct val="150000"/>
              </a:lnSpc>
              <a:spcBef>
                <a:spcPts val="0"/>
              </a:spcBef>
              <a:spcAft>
                <a:spcPts val="0"/>
              </a:spcAft>
              <a:buClrTx/>
              <a:buSzTx/>
              <a:buFont typeface="Arial" pitchFamily="34" charset="0"/>
              <a:buChar char="•"/>
              <a:tabLst/>
              <a:defRPr/>
            </a:pPr>
            <a:r>
              <a:rPr kumimoji="0" lang="en-US" sz="2800" b="0" i="0" u="none" strike="noStrike" kern="1200" cap="none" spc="0" normalizeH="0" baseline="0" noProof="0" dirty="0">
                <a:ln>
                  <a:noFill/>
                </a:ln>
                <a:solidFill>
                  <a:srgbClr val="CCECFF"/>
                </a:solidFill>
                <a:effectLst/>
                <a:uLnTx/>
                <a:uFillTx/>
                <a:latin typeface="Times New Roman"/>
                <a:ea typeface="+mn-ea"/>
                <a:cs typeface="+mn-cs"/>
              </a:rPr>
              <a:t>Ongoing commissioning of the various sub-systems </a:t>
            </a:r>
          </a:p>
          <a:p>
            <a:pPr marL="315049" marR="0" lvl="0" indent="-315049" algn="l" defTabSz="840140" rtl="0" eaLnBrk="1" fontAlgn="auto" latinLnBrk="0" hangingPunct="1">
              <a:lnSpc>
                <a:spcPct val="150000"/>
              </a:lnSpc>
              <a:spcBef>
                <a:spcPts val="0"/>
              </a:spcBef>
              <a:spcAft>
                <a:spcPts val="0"/>
              </a:spcAft>
              <a:buClrTx/>
              <a:buSzTx/>
              <a:buFont typeface="Arial" pitchFamily="34" charset="0"/>
              <a:buChar char="•"/>
              <a:tabLst/>
              <a:defRPr/>
            </a:pPr>
            <a:r>
              <a:rPr kumimoji="0" lang="en-GB" sz="2800" b="0" i="0" u="none" strike="noStrike" kern="1200" cap="none" spc="0" normalizeH="0" baseline="0" noProof="0" dirty="0">
                <a:ln>
                  <a:noFill/>
                </a:ln>
                <a:solidFill>
                  <a:srgbClr val="CCECFF"/>
                </a:solidFill>
                <a:effectLst/>
                <a:uLnTx/>
                <a:uFillTx/>
                <a:latin typeface="Times New Roman"/>
                <a:ea typeface="+mn-ea"/>
                <a:cs typeface="+mn-cs"/>
              </a:rPr>
              <a:t>Conclusion</a:t>
            </a:r>
            <a:endParaRPr kumimoji="0" lang="en-IN" sz="2800" b="0" i="0" u="none" strike="noStrike" kern="1200" cap="none" spc="0" normalizeH="0" baseline="0" noProof="0" dirty="0">
              <a:ln>
                <a:noFill/>
              </a:ln>
              <a:solidFill>
                <a:srgbClr val="CCECFF"/>
              </a:solidFill>
              <a:effectLst/>
              <a:uLnTx/>
              <a:uFillTx/>
              <a:latin typeface="Times New Roman"/>
              <a:ea typeface="+mn-ea"/>
              <a:cs typeface="+mn-cs"/>
            </a:endParaRPr>
          </a:p>
        </p:txBody>
      </p:sp>
      <p:sp>
        <p:nvSpPr>
          <p:cNvPr id="8" name="AutoShape 2" descr="Iuac Photo"/>
          <p:cNvSpPr>
            <a:spLocks noChangeAspect="1" noChangeArrowheads="1"/>
          </p:cNvSpPr>
          <p:nvPr/>
        </p:nvSpPr>
        <p:spPr bwMode="auto">
          <a:xfrm>
            <a:off x="1679583" y="-136522"/>
            <a:ext cx="296863" cy="2968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290" tIns="45645" rIns="91290" bIns="45645" numCol="1" anchor="t" anchorCtr="0" compatLnSpc="1">
            <a:prstTxWarp prst="textNoShape">
              <a:avLst/>
            </a:prstTxWarp>
          </a:bodyPr>
          <a:lstStyle/>
          <a:p>
            <a:pPr marL="0" marR="0" lvl="0" indent="0" algn="l" defTabSz="8401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Times New Roman"/>
              <a:ea typeface="+mn-ea"/>
              <a:cs typeface="+mn-cs"/>
            </a:endParaRPr>
          </a:p>
        </p:txBody>
      </p:sp>
      <p:pic>
        <p:nvPicPr>
          <p:cNvPr id="9" name="Picture 2" descr="http://blog.internshala.com/wp-content/uploads/2013/03/logo-inter-university-accelerator-centre-iuac-delh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012360"/>
            <a:ext cx="827572" cy="845640"/>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p:txBody>
          <a:bodyPr/>
          <a:lstStyle/>
          <a:p>
            <a:pPr marL="0" marR="0" lvl="0" indent="0" algn="r" defTabSz="907344" rtl="0" eaLnBrk="0" fontAlgn="auto" latinLnBrk="0" hangingPunct="0">
              <a:lnSpc>
                <a:spcPct val="100000"/>
              </a:lnSpc>
              <a:spcBef>
                <a:spcPts val="0"/>
              </a:spcBef>
              <a:spcAft>
                <a:spcPts val="0"/>
              </a:spcAft>
              <a:buClrTx/>
              <a:buSzTx/>
              <a:buFontTx/>
              <a:buNone/>
              <a:tabLst/>
              <a:defRPr/>
            </a:pPr>
            <a:fld id="{60EC2B52-60DF-4BDC-AA92-F0671AD2393F}" type="slidenum">
              <a:rPr kumimoji="0" lang="en-US"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07344" rtl="0" eaLnBrk="0" fontAlgn="auto" latinLnBrk="0" hangingPunct="0">
                <a:lnSpc>
                  <a:spcPct val="100000"/>
                </a:lnSpc>
                <a:spcBef>
                  <a:spcPts val="0"/>
                </a:spcBef>
                <a:spcAft>
                  <a:spcPts val="0"/>
                </a:spcAft>
                <a:buClrTx/>
                <a:buSzTx/>
                <a:buFontTx/>
                <a:buNone/>
                <a:tabLst/>
                <a:defRPr/>
              </a:pPr>
              <a:t>13</a:t>
            </a:fld>
            <a:endParaRPr kumimoji="0" lang="en-US"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10" name="Footer Placeholder 9">
            <a:extLst>
              <a:ext uri="{FF2B5EF4-FFF2-40B4-BE49-F238E27FC236}">
                <a16:creationId xmlns:a16="http://schemas.microsoft.com/office/drawing/2014/main" id="{6F0D533A-1E7F-4630-A040-F145679CB9FE}"/>
              </a:ext>
            </a:extLst>
          </p:cNvPr>
          <p:cNvSpPr>
            <a:spLocks noGrp="1"/>
          </p:cNvSpPr>
          <p:nvPr>
            <p:ph type="ftr" sz="quarter" idx="11"/>
          </p:nvPr>
        </p:nvSpPr>
        <p:spPr>
          <a:xfrm>
            <a:off x="4134388" y="6629400"/>
            <a:ext cx="3860800" cy="228600"/>
          </a:xfrm>
        </p:spPr>
        <p:txBody>
          <a:bodyPr/>
          <a:lstStyle/>
          <a:p>
            <a:pPr marL="0" marR="0" lvl="0" indent="0" algn="ctr" defTabSz="907344" rtl="0" eaLnBrk="0" fontAlgn="auto" latinLnBrk="0" hangingPunct="0">
              <a:lnSpc>
                <a:spcPct val="100000"/>
              </a:lnSpc>
              <a:spcBef>
                <a:spcPts val="0"/>
              </a:spcBef>
              <a:spcAft>
                <a:spcPts val="0"/>
              </a:spcAft>
              <a:buClrTx/>
              <a:buSzTx/>
              <a:buFontTx/>
              <a:buNone/>
              <a:tabLst/>
              <a:defRPr/>
            </a:pPr>
            <a:r>
              <a:rPr kumimoji="0" lang="nn-NO" sz="1000" b="0" i="0" u="none" strike="noStrike" kern="1200" cap="none" spc="0" normalizeH="0" baseline="0" noProof="0">
                <a:ln>
                  <a:noFill/>
                </a:ln>
                <a:solidFill>
                  <a:srgbClr val="000000"/>
                </a:solidFill>
                <a:effectLst/>
                <a:uLnTx/>
                <a:uFillTx/>
                <a:latin typeface="Times New Roman"/>
                <a:ea typeface="+mn-ea"/>
                <a:cs typeface="+mn-cs"/>
              </a:rPr>
              <a:t>AFAD-2023, 12-14 April, Melbourne, Australia</a:t>
            </a:r>
            <a:endParaRPr kumimoji="0" lang="en-US" sz="10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2876682131"/>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195998" y="1425255"/>
            <a:ext cx="4780560" cy="2577060"/>
          </a:xfrm>
          <a:prstGeom prst="rect">
            <a:avLst/>
          </a:prstGeom>
          <a:solidFill>
            <a:srgbClr val="FFFFCC"/>
          </a:solidFill>
          <a:ln w="25400" cap="flat" cmpd="sng" algn="ctr">
            <a:no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sp>
        <p:nvSpPr>
          <p:cNvPr id="14" name="Rectangle 13"/>
          <p:cNvSpPr/>
          <p:nvPr/>
        </p:nvSpPr>
        <p:spPr>
          <a:xfrm>
            <a:off x="3780012" y="2762601"/>
            <a:ext cx="730573" cy="492443"/>
          </a:xfrm>
          <a:prstGeom prst="rect">
            <a:avLst/>
          </a:prstGeom>
          <a:solidFill>
            <a:srgbClr val="FFFFFF"/>
          </a:solidFill>
          <a:ln w="25400" cap="flat" cmpd="sng" algn="ctr">
            <a:noFill/>
            <a:prstDash val="solid"/>
          </a:ln>
          <a:effectLst/>
        </p:spPr>
        <p:txBody>
          <a:bodyPr wrap="square" lIns="0" tIns="0" rIns="0" bIns="0" rtlCol="0" anchor="ctr">
            <a:spAutoFit/>
          </a:bodyPr>
          <a:lstStyle/>
          <a:p>
            <a:pPr marL="0" marR="0" lvl="0" indent="0" algn="ctr" defTabSz="90589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Times New Roman"/>
                <a:ea typeface="+mn-ea"/>
                <a:cs typeface="Times New Roman" pitchFamily="18" charset="0"/>
              </a:rPr>
              <a:t>Electron </a:t>
            </a:r>
          </a:p>
          <a:p>
            <a:pPr marL="0" marR="0" lvl="0" indent="0" algn="ctr" defTabSz="90589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Times New Roman"/>
                <a:ea typeface="+mn-ea"/>
                <a:cs typeface="Times New Roman" pitchFamily="18" charset="0"/>
              </a:rPr>
              <a:t>beam</a:t>
            </a:r>
          </a:p>
        </p:txBody>
      </p:sp>
      <p:sp>
        <p:nvSpPr>
          <p:cNvPr id="15" name="Rectangle 14"/>
          <p:cNvSpPr/>
          <p:nvPr/>
        </p:nvSpPr>
        <p:spPr>
          <a:xfrm>
            <a:off x="4314936" y="1903887"/>
            <a:ext cx="585553" cy="492443"/>
          </a:xfrm>
          <a:prstGeom prst="rect">
            <a:avLst/>
          </a:prstGeom>
          <a:solidFill>
            <a:srgbClr val="FFFFFF"/>
          </a:solidFill>
          <a:ln w="25400" cap="flat" cmpd="sng" algn="ctr">
            <a:noFill/>
            <a:prstDash val="solid"/>
          </a:ln>
          <a:effectLst/>
        </p:spPr>
        <p:txBody>
          <a:bodyPr wrap="square" lIns="0" tIns="0" rIns="0" bIns="0" rtlCol="0" anchor="ctr">
            <a:spAutoFit/>
          </a:bodyPr>
          <a:lstStyle/>
          <a:p>
            <a:pPr marL="0" marR="0" lvl="0" indent="0" algn="ctr" defTabSz="90589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Times New Roman"/>
                <a:ea typeface="+mn-ea"/>
                <a:cs typeface="Times New Roman" pitchFamily="18" charset="0"/>
              </a:rPr>
              <a:t>Laser </a:t>
            </a:r>
          </a:p>
          <a:p>
            <a:pPr marL="0" marR="0" lvl="0" indent="0" algn="ctr" defTabSz="90589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Times New Roman"/>
                <a:ea typeface="+mn-ea"/>
                <a:cs typeface="Times New Roman" pitchFamily="18" charset="0"/>
              </a:rPr>
              <a:t>beam</a:t>
            </a:r>
          </a:p>
        </p:txBody>
      </p:sp>
      <p:pic>
        <p:nvPicPr>
          <p:cNvPr id="39" name="Picture 38"/>
          <p:cNvPicPr>
            <a:picLocks noChangeAspect="1"/>
          </p:cNvPicPr>
          <p:nvPr/>
        </p:nvPicPr>
        <p:blipFill rotWithShape="1">
          <a:blip r:embed="rId4">
            <a:extLst>
              <a:ext uri="{28A0092B-C50C-407E-A947-70E740481C1C}">
                <a14:useLocalDpi xmlns:a14="http://schemas.microsoft.com/office/drawing/2010/main" val="0"/>
              </a:ext>
            </a:extLst>
          </a:blip>
          <a:srcRect l="4715" t="11723" r="28359" b="20360"/>
          <a:stretch/>
        </p:blipFill>
        <p:spPr>
          <a:xfrm flipH="1">
            <a:off x="754233" y="2122993"/>
            <a:ext cx="2443267" cy="1125562"/>
          </a:xfrm>
          <a:prstGeom prst="rect">
            <a:avLst/>
          </a:prstGeom>
        </p:spPr>
      </p:pic>
      <p:sp>
        <p:nvSpPr>
          <p:cNvPr id="40" name="Rectangle 39"/>
          <p:cNvSpPr/>
          <p:nvPr/>
        </p:nvSpPr>
        <p:spPr>
          <a:xfrm flipH="1">
            <a:off x="665546" y="2505038"/>
            <a:ext cx="83104" cy="363097"/>
          </a:xfrm>
          <a:prstGeom prst="rect">
            <a:avLst/>
          </a:prstGeom>
          <a:noFill/>
          <a:ln w="25400" cap="flat" cmpd="sng" algn="ctr">
            <a:solidFill>
              <a:srgbClr val="000000"/>
            </a:solid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sp>
        <p:nvSpPr>
          <p:cNvPr id="41" name="Rectangle 40"/>
          <p:cNvSpPr/>
          <p:nvPr/>
        </p:nvSpPr>
        <p:spPr>
          <a:xfrm flipH="1">
            <a:off x="3198593" y="2512968"/>
            <a:ext cx="100782" cy="363097"/>
          </a:xfrm>
          <a:prstGeom prst="rect">
            <a:avLst/>
          </a:prstGeom>
          <a:noFill/>
          <a:ln w="25400" cap="flat" cmpd="sng" algn="ctr">
            <a:solidFill>
              <a:srgbClr val="000000"/>
            </a:solid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42" name="Straight Connector 41"/>
          <p:cNvCxnSpPr/>
          <p:nvPr/>
        </p:nvCxnSpPr>
        <p:spPr>
          <a:xfrm>
            <a:off x="938005" y="2489171"/>
            <a:ext cx="280343" cy="0"/>
          </a:xfrm>
          <a:prstGeom prst="line">
            <a:avLst/>
          </a:prstGeom>
          <a:noFill/>
          <a:ln w="25400" cap="flat" cmpd="sng" algn="ctr">
            <a:solidFill>
              <a:srgbClr val="000000"/>
            </a:solidFill>
            <a:prstDash val="solid"/>
          </a:ln>
          <a:effectLst/>
        </p:spPr>
      </p:cxnSp>
      <p:cxnSp>
        <p:nvCxnSpPr>
          <p:cNvPr id="43" name="Straight Connector 42"/>
          <p:cNvCxnSpPr/>
          <p:nvPr/>
        </p:nvCxnSpPr>
        <p:spPr>
          <a:xfrm>
            <a:off x="2781603" y="2505022"/>
            <a:ext cx="280343" cy="0"/>
          </a:xfrm>
          <a:prstGeom prst="line">
            <a:avLst/>
          </a:prstGeom>
          <a:noFill/>
          <a:ln w="25400" cap="flat" cmpd="sng" algn="ctr">
            <a:solidFill>
              <a:srgbClr val="000000"/>
            </a:solidFill>
            <a:prstDash val="solid"/>
          </a:ln>
          <a:effectLst/>
        </p:spPr>
      </p:cxnSp>
      <p:sp>
        <p:nvSpPr>
          <p:cNvPr id="37" name="Rectangle 36"/>
          <p:cNvSpPr/>
          <p:nvPr/>
        </p:nvSpPr>
        <p:spPr>
          <a:xfrm>
            <a:off x="2746382" y="1544400"/>
            <a:ext cx="871656" cy="596476"/>
          </a:xfrm>
          <a:prstGeom prst="rect">
            <a:avLst/>
          </a:prstGeom>
          <a:pattFill prst="pct50">
            <a:fgClr>
              <a:srgbClr val="00CC99"/>
            </a:fgClr>
            <a:bgClr>
              <a:srgbClr val="FFFFFF"/>
            </a:bgClr>
          </a:pattFill>
          <a:ln w="25400" cap="flat" cmpd="sng" algn="ctr">
            <a:solidFill>
              <a:srgbClr val="00CC99">
                <a:shade val="50000"/>
              </a:srgbClr>
            </a:solid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sp>
        <p:nvSpPr>
          <p:cNvPr id="38" name="Rectangle 37"/>
          <p:cNvSpPr/>
          <p:nvPr/>
        </p:nvSpPr>
        <p:spPr>
          <a:xfrm>
            <a:off x="2801320" y="1750305"/>
            <a:ext cx="761790" cy="184666"/>
          </a:xfrm>
          <a:prstGeom prst="rect">
            <a:avLst/>
          </a:prstGeom>
          <a:solidFill>
            <a:srgbClr val="FFFFFF"/>
          </a:solidFill>
          <a:ln w="25400" cap="flat" cmpd="sng" algn="ctr">
            <a:noFill/>
            <a:prstDash val="solid"/>
          </a:ln>
          <a:effectLst/>
        </p:spPr>
        <p:txBody>
          <a:bodyPr lIns="0" tIns="0" rIns="0" bIns="0" rtlCol="0" anchor="ctr">
            <a:spAutoFit/>
          </a:bodyPr>
          <a:lstStyle/>
          <a:p>
            <a:pPr marL="0" marR="0" lvl="0" indent="0" algn="ctr" defTabSz="905892"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FF"/>
                </a:solidFill>
                <a:effectLst/>
                <a:uLnTx/>
                <a:uFillTx/>
                <a:latin typeface="Times New Roman"/>
                <a:ea typeface="+mn-ea"/>
                <a:cs typeface="+mn-cs"/>
              </a:rPr>
              <a:t>Solenoid</a:t>
            </a:r>
          </a:p>
        </p:txBody>
      </p:sp>
      <p:sp>
        <p:nvSpPr>
          <p:cNvPr id="35" name="Rectangle 34"/>
          <p:cNvSpPr/>
          <p:nvPr/>
        </p:nvSpPr>
        <p:spPr>
          <a:xfrm>
            <a:off x="2746382" y="3204230"/>
            <a:ext cx="871656" cy="596476"/>
          </a:xfrm>
          <a:prstGeom prst="rect">
            <a:avLst/>
          </a:prstGeom>
          <a:pattFill prst="pct50">
            <a:fgClr>
              <a:srgbClr val="00CC99"/>
            </a:fgClr>
            <a:bgClr>
              <a:srgbClr val="FFFFFF"/>
            </a:bgClr>
          </a:pattFill>
          <a:ln w="25400" cap="flat" cmpd="sng" algn="ctr">
            <a:solidFill>
              <a:srgbClr val="00CC99">
                <a:shade val="50000"/>
              </a:srgbClr>
            </a:solid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sp>
        <p:nvSpPr>
          <p:cNvPr id="36" name="Rectangle 35"/>
          <p:cNvSpPr/>
          <p:nvPr/>
        </p:nvSpPr>
        <p:spPr>
          <a:xfrm>
            <a:off x="2799124" y="3393342"/>
            <a:ext cx="761790" cy="184666"/>
          </a:xfrm>
          <a:prstGeom prst="rect">
            <a:avLst/>
          </a:prstGeom>
          <a:solidFill>
            <a:srgbClr val="FFFFFF"/>
          </a:solidFill>
          <a:ln w="25400" cap="flat" cmpd="sng" algn="ctr">
            <a:noFill/>
            <a:prstDash val="solid"/>
          </a:ln>
          <a:effectLst/>
        </p:spPr>
        <p:txBody>
          <a:bodyPr lIns="0" tIns="0" rIns="0" bIns="0" rtlCol="0" anchor="ctr">
            <a:spAutoFit/>
          </a:bodyPr>
          <a:lstStyle/>
          <a:p>
            <a:pPr marL="0" marR="0" lvl="0" indent="0" algn="ctr" defTabSz="905892"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FF"/>
                </a:solidFill>
                <a:effectLst/>
                <a:uLnTx/>
                <a:uFillTx/>
                <a:latin typeface="Times New Roman"/>
                <a:ea typeface="+mn-ea"/>
                <a:cs typeface="+mn-cs"/>
              </a:rPr>
              <a:t>Solenoid</a:t>
            </a:r>
          </a:p>
        </p:txBody>
      </p:sp>
      <p:sp>
        <p:nvSpPr>
          <p:cNvPr id="34" name="Rectangle 33"/>
          <p:cNvSpPr/>
          <p:nvPr/>
        </p:nvSpPr>
        <p:spPr>
          <a:xfrm>
            <a:off x="1032777" y="2620383"/>
            <a:ext cx="209033" cy="130782"/>
          </a:xfrm>
          <a:prstGeom prst="rect">
            <a:avLst/>
          </a:prstGeom>
          <a:solidFill>
            <a:srgbClr val="CC6600"/>
          </a:solidFill>
          <a:ln w="25400" cap="flat" cmpd="sng" algn="ctr">
            <a:no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cxnSp>
        <p:nvCxnSpPr>
          <p:cNvPr id="19" name="Straight Connector 18"/>
          <p:cNvCxnSpPr>
            <a:cxnSpLocks/>
            <a:endCxn id="12" idx="2"/>
          </p:cNvCxnSpPr>
          <p:nvPr/>
        </p:nvCxnSpPr>
        <p:spPr>
          <a:xfrm flipV="1">
            <a:off x="1211756" y="2685774"/>
            <a:ext cx="4048991" cy="6"/>
          </a:xfrm>
          <a:prstGeom prst="line">
            <a:avLst/>
          </a:prstGeom>
          <a:noFill/>
          <a:ln w="9525" cap="flat" cmpd="sng" algn="ctr">
            <a:solidFill>
              <a:srgbClr val="009900"/>
            </a:solidFill>
            <a:prstDash val="solid"/>
            <a:tailEnd type="triangle"/>
          </a:ln>
          <a:effectLst/>
        </p:spPr>
      </p:cxnSp>
      <p:grpSp>
        <p:nvGrpSpPr>
          <p:cNvPr id="25" name="Group 24"/>
          <p:cNvGrpSpPr/>
          <p:nvPr/>
        </p:nvGrpSpPr>
        <p:grpSpPr>
          <a:xfrm flipH="1">
            <a:off x="3698550" y="1627114"/>
            <a:ext cx="312026" cy="151858"/>
            <a:chOff x="6858346" y="5493004"/>
            <a:chExt cx="588556" cy="228600"/>
          </a:xfrm>
        </p:grpSpPr>
        <p:sp>
          <p:nvSpPr>
            <p:cNvPr id="29" name="Rectangle 28"/>
            <p:cNvSpPr/>
            <p:nvPr/>
          </p:nvSpPr>
          <p:spPr>
            <a:xfrm>
              <a:off x="6989702" y="5493004"/>
              <a:ext cx="457200" cy="228600"/>
            </a:xfrm>
            <a:prstGeom prst="rect">
              <a:avLst/>
            </a:prstGeom>
            <a:solidFill>
              <a:srgbClr val="E20000"/>
            </a:solidFill>
            <a:ln w="25400" cap="flat" cmpd="sng" algn="ctr">
              <a:noFill/>
              <a:prstDash val="solid"/>
            </a:ln>
            <a:effectLst/>
          </p:spPr>
          <p:txBody>
            <a:bodyPr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sp>
          <p:nvSpPr>
            <p:cNvPr id="30" name="Rectangle 29"/>
            <p:cNvSpPr/>
            <p:nvPr/>
          </p:nvSpPr>
          <p:spPr>
            <a:xfrm>
              <a:off x="6858346" y="5554979"/>
              <a:ext cx="182880" cy="91440"/>
            </a:xfrm>
            <a:prstGeom prst="rect">
              <a:avLst/>
            </a:prstGeom>
            <a:solidFill>
              <a:srgbClr val="E20000"/>
            </a:solidFill>
            <a:ln w="25400" cap="flat" cmpd="sng" algn="ctr">
              <a:noFill/>
              <a:prstDash val="solid"/>
            </a:ln>
            <a:effectLst/>
          </p:spPr>
          <p:txBody>
            <a:bodyPr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grpSp>
      <p:cxnSp>
        <p:nvCxnSpPr>
          <p:cNvPr id="27" name="Straight Connector 26"/>
          <p:cNvCxnSpPr>
            <a:endCxn id="21" idx="2"/>
          </p:cNvCxnSpPr>
          <p:nvPr/>
        </p:nvCxnSpPr>
        <p:spPr>
          <a:xfrm flipV="1">
            <a:off x="4010574" y="1689544"/>
            <a:ext cx="269220" cy="1738"/>
          </a:xfrm>
          <a:prstGeom prst="line">
            <a:avLst/>
          </a:prstGeom>
          <a:noFill/>
          <a:ln w="12700" cap="flat" cmpd="sng" algn="ctr">
            <a:solidFill>
              <a:srgbClr val="FF0000"/>
            </a:solidFill>
            <a:prstDash val="solid"/>
          </a:ln>
          <a:effectLst/>
        </p:spPr>
      </p:cxnSp>
      <p:cxnSp>
        <p:nvCxnSpPr>
          <p:cNvPr id="28" name="Straight Connector 27"/>
          <p:cNvCxnSpPr/>
          <p:nvPr/>
        </p:nvCxnSpPr>
        <p:spPr>
          <a:xfrm rot="5400000">
            <a:off x="3812653" y="2146323"/>
            <a:ext cx="914399" cy="844"/>
          </a:xfrm>
          <a:prstGeom prst="line">
            <a:avLst/>
          </a:prstGeom>
          <a:noFill/>
          <a:ln w="12700" cap="flat" cmpd="sng" algn="ctr">
            <a:solidFill>
              <a:srgbClr val="FF0000"/>
            </a:solidFill>
            <a:prstDash val="solid"/>
          </a:ln>
          <a:effectLst/>
        </p:spPr>
      </p:cxnSp>
      <p:cxnSp>
        <p:nvCxnSpPr>
          <p:cNvPr id="24" name="Straight Connector 23"/>
          <p:cNvCxnSpPr/>
          <p:nvPr/>
        </p:nvCxnSpPr>
        <p:spPr>
          <a:xfrm flipV="1">
            <a:off x="1241675" y="2623832"/>
            <a:ext cx="3028477" cy="64008"/>
          </a:xfrm>
          <a:prstGeom prst="line">
            <a:avLst/>
          </a:prstGeom>
          <a:noFill/>
          <a:ln w="12700" cap="flat" cmpd="sng" algn="ctr">
            <a:solidFill>
              <a:srgbClr val="FF0000"/>
            </a:solidFill>
            <a:prstDash val="solid"/>
          </a:ln>
          <a:effectLst/>
        </p:spPr>
      </p:cxnSp>
      <p:sp>
        <p:nvSpPr>
          <p:cNvPr id="21" name="Rectangle 20"/>
          <p:cNvSpPr/>
          <p:nvPr/>
        </p:nvSpPr>
        <p:spPr>
          <a:xfrm rot="2700000">
            <a:off x="4225809" y="1630436"/>
            <a:ext cx="156938" cy="69254"/>
          </a:xfrm>
          <a:prstGeom prst="rect">
            <a:avLst/>
          </a:prstGeom>
          <a:solidFill>
            <a:srgbClr val="000000"/>
          </a:solidFill>
          <a:ln w="25400" cap="flat" cmpd="sng" algn="ctr">
            <a:no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cxnSp>
        <p:nvCxnSpPr>
          <p:cNvPr id="49" name="Straight Arrow Connector 48"/>
          <p:cNvCxnSpPr/>
          <p:nvPr/>
        </p:nvCxnSpPr>
        <p:spPr>
          <a:xfrm>
            <a:off x="3234114" y="1780034"/>
            <a:ext cx="760673" cy="0"/>
          </a:xfrm>
          <a:prstGeom prst="straightConnector1">
            <a:avLst/>
          </a:prstGeom>
          <a:noFill/>
          <a:ln w="9525" cap="flat" cmpd="sng" algn="ctr">
            <a:noFill/>
            <a:prstDash val="solid"/>
            <a:headEnd type="stealth" w="med" len="lg"/>
            <a:tailEnd type="stealth" w="med" len="lg"/>
          </a:ln>
          <a:effectLst/>
        </p:spPr>
      </p:cxnSp>
      <p:sp>
        <p:nvSpPr>
          <p:cNvPr id="51" name="Oval Callout 50"/>
          <p:cNvSpPr/>
          <p:nvPr/>
        </p:nvSpPr>
        <p:spPr>
          <a:xfrm>
            <a:off x="2212576" y="1609191"/>
            <a:ext cx="543338" cy="1046645"/>
          </a:xfrm>
          <a:prstGeom prst="wedgeEllipseCallout">
            <a:avLst>
              <a:gd name="adj1" fmla="val -27345"/>
              <a:gd name="adj2" fmla="val 61237"/>
            </a:avLst>
          </a:prstGeom>
          <a:noFill/>
          <a:ln w="25400" cap="flat" cmpd="sng" algn="ctr">
            <a:noFill/>
            <a:prstDash val="solid"/>
          </a:ln>
          <a:effectLst/>
        </p:spPr>
        <p:txBody>
          <a:bodyPr lIns="90576" tIns="45307" rIns="90576" bIns="45307" rtlCol="0" anchor="ctr"/>
          <a:lstStyle/>
          <a:p>
            <a:pPr marL="0" marR="0" lvl="0" indent="0" algn="ctr" defTabSz="88005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onstantia"/>
              <a:ea typeface="+mn-ea"/>
              <a:cs typeface="+mn-cs"/>
            </a:endParaRPr>
          </a:p>
        </p:txBody>
      </p:sp>
      <p:cxnSp>
        <p:nvCxnSpPr>
          <p:cNvPr id="52" name="Straight Arrow Connector 51"/>
          <p:cNvCxnSpPr/>
          <p:nvPr/>
        </p:nvCxnSpPr>
        <p:spPr>
          <a:xfrm>
            <a:off x="334003" y="2720657"/>
            <a:ext cx="0" cy="240561"/>
          </a:xfrm>
          <a:prstGeom prst="straightConnector1">
            <a:avLst/>
          </a:prstGeom>
          <a:noFill/>
          <a:ln w="19050" cap="flat" cmpd="sng" algn="ctr">
            <a:noFill/>
            <a:prstDash val="solid"/>
            <a:headEnd type="none" w="lg" len="med"/>
            <a:tailEnd type="stealth" w="med" len="lg"/>
          </a:ln>
          <a:effectLst/>
        </p:spPr>
      </p:cxnSp>
      <p:cxnSp>
        <p:nvCxnSpPr>
          <p:cNvPr id="54" name="Straight Arrow Connector 53"/>
          <p:cNvCxnSpPr/>
          <p:nvPr/>
        </p:nvCxnSpPr>
        <p:spPr>
          <a:xfrm>
            <a:off x="244211" y="3005345"/>
            <a:ext cx="187005" cy="0"/>
          </a:xfrm>
          <a:prstGeom prst="straightConnector1">
            <a:avLst/>
          </a:prstGeom>
          <a:noFill/>
          <a:ln w="9525" cap="flat" cmpd="sng" algn="ctr">
            <a:noFill/>
            <a:prstDash val="solid"/>
            <a:headEnd type="stealth" w="med" len="lg"/>
            <a:tailEnd type="stealth" w="med" len="lg"/>
          </a:ln>
          <a:effectLst/>
        </p:spPr>
      </p:cxnSp>
      <p:grpSp>
        <p:nvGrpSpPr>
          <p:cNvPr id="68" name="Group 67"/>
          <p:cNvGrpSpPr/>
          <p:nvPr/>
        </p:nvGrpSpPr>
        <p:grpSpPr>
          <a:xfrm>
            <a:off x="4196546" y="2562681"/>
            <a:ext cx="166807" cy="278223"/>
            <a:chOff x="7805828" y="5703751"/>
            <a:chExt cx="304607" cy="543306"/>
          </a:xfrm>
        </p:grpSpPr>
        <p:sp>
          <p:nvSpPr>
            <p:cNvPr id="69" name="Oval 68"/>
            <p:cNvSpPr/>
            <p:nvPr/>
          </p:nvSpPr>
          <p:spPr bwMode="auto">
            <a:xfrm>
              <a:off x="7805828" y="5703751"/>
              <a:ext cx="304607" cy="543306"/>
            </a:xfrm>
            <a:prstGeom prst="ellipse">
              <a:avLst/>
            </a:pr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0740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70" name="Oval 69"/>
            <p:cNvSpPr/>
            <p:nvPr/>
          </p:nvSpPr>
          <p:spPr bwMode="auto">
            <a:xfrm>
              <a:off x="7884692" y="5820103"/>
              <a:ext cx="152304" cy="279334"/>
            </a:xfrm>
            <a:prstGeom prst="ellipse">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l" defTabSz="90740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Times New Roman"/>
                <a:ea typeface="+mn-ea"/>
                <a:cs typeface="+mn-cs"/>
              </a:endParaRPr>
            </a:p>
          </p:txBody>
        </p:sp>
      </p:grpSp>
      <p:sp>
        <p:nvSpPr>
          <p:cNvPr id="2" name="Rectangle 1"/>
          <p:cNvSpPr/>
          <p:nvPr/>
        </p:nvSpPr>
        <p:spPr>
          <a:xfrm>
            <a:off x="3616641" y="1717594"/>
            <a:ext cx="640080" cy="337872"/>
          </a:xfrm>
          <a:prstGeom prst="rect">
            <a:avLst/>
          </a:prstGeom>
        </p:spPr>
        <p:txBody>
          <a:bodyPr wrap="none" lIns="90726" tIns="45382" rIns="90726" bIns="45382">
            <a:spAutoFit/>
          </a:bodyPr>
          <a:lstStyle/>
          <a:p>
            <a:pPr marL="0" marR="0" lvl="0" indent="0" algn="l" defTabSz="90589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Times New Roman"/>
                <a:ea typeface="+mn-ea"/>
                <a:cs typeface="Times New Roman" pitchFamily="18" charset="0"/>
              </a:rPr>
              <a:t>Laser</a:t>
            </a:r>
            <a:endParaRPr kumimoji="0" lang="en-GB"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8" name="Slide Number Placeholder 7"/>
          <p:cNvSpPr>
            <a:spLocks noGrp="1"/>
          </p:cNvSpPr>
          <p:nvPr>
            <p:ph type="sldNum" sz="quarter" idx="12"/>
          </p:nvPr>
        </p:nvSpPr>
        <p:spPr>
          <a:xfrm>
            <a:off x="9586686" y="6500327"/>
            <a:ext cx="2540000" cy="457200"/>
          </a:xfrm>
        </p:spPr>
        <p:txBody>
          <a:bodyPr/>
          <a:lstStyle/>
          <a:p>
            <a:pPr marL="0" marR="0" lvl="0" indent="0" algn="r" defTabSz="907344" rtl="0" eaLnBrk="0" fontAlgn="auto" latinLnBrk="0" hangingPunct="0">
              <a:lnSpc>
                <a:spcPct val="100000"/>
              </a:lnSpc>
              <a:spcBef>
                <a:spcPts val="0"/>
              </a:spcBef>
              <a:spcAft>
                <a:spcPts val="0"/>
              </a:spcAft>
              <a:buClrTx/>
              <a:buSzTx/>
              <a:buFontTx/>
              <a:buNone/>
              <a:tabLst/>
              <a:defRPr/>
            </a:pPr>
            <a:fld id="{60EC2B52-60DF-4BDC-AA92-F0671AD2393F}" type="slidenum">
              <a:rPr kumimoji="0" lang="en-US"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07344" rtl="0" eaLnBrk="0" fontAlgn="auto" latinLnBrk="0" hangingPunct="0">
                <a:lnSpc>
                  <a:spcPct val="100000"/>
                </a:lnSpc>
                <a:spcBef>
                  <a:spcPts val="0"/>
                </a:spcBef>
                <a:spcAft>
                  <a:spcPts val="0"/>
                </a:spcAft>
                <a:buClrTx/>
                <a:buSzTx/>
                <a:buFontTx/>
                <a:buNone/>
                <a:tabLst/>
                <a:defRPr/>
              </a:pPr>
              <a:t>14</a:t>
            </a:fld>
            <a:endParaRPr kumimoji="0" lang="en-US" sz="14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5" name="Cylinder 4">
            <a:extLst>
              <a:ext uri="{FF2B5EF4-FFF2-40B4-BE49-F238E27FC236}">
                <a16:creationId xmlns:a16="http://schemas.microsoft.com/office/drawing/2014/main" id="{786B3210-9BFF-4861-A7F0-B2C65D5CCA8B}"/>
              </a:ext>
            </a:extLst>
          </p:cNvPr>
          <p:cNvSpPr/>
          <p:nvPr/>
        </p:nvSpPr>
        <p:spPr bwMode="auto">
          <a:xfrm>
            <a:off x="5351724" y="1778971"/>
            <a:ext cx="158640" cy="710199"/>
          </a:xfrm>
          <a:prstGeom prst="can">
            <a:avLst/>
          </a:pr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12" name="Flowchart: Data 11">
            <a:extLst>
              <a:ext uri="{FF2B5EF4-FFF2-40B4-BE49-F238E27FC236}">
                <a16:creationId xmlns:a16="http://schemas.microsoft.com/office/drawing/2014/main" id="{673D036C-A14E-4C12-B6C7-FBB3933BDA9E}"/>
              </a:ext>
            </a:extLst>
          </p:cNvPr>
          <p:cNvSpPr/>
          <p:nvPr/>
        </p:nvSpPr>
        <p:spPr bwMode="auto">
          <a:xfrm>
            <a:off x="5227942" y="2486725"/>
            <a:ext cx="328050" cy="398097"/>
          </a:xfrm>
          <a:prstGeom prst="flowChartInputOutput">
            <a:avLst/>
          </a:pr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85" name="Rectangle 84">
            <a:extLst>
              <a:ext uri="{FF2B5EF4-FFF2-40B4-BE49-F238E27FC236}">
                <a16:creationId xmlns:a16="http://schemas.microsoft.com/office/drawing/2014/main" id="{BA8435F9-76F7-4BB3-BAFC-54229B1145BA}"/>
              </a:ext>
            </a:extLst>
          </p:cNvPr>
          <p:cNvSpPr/>
          <p:nvPr/>
        </p:nvSpPr>
        <p:spPr>
          <a:xfrm>
            <a:off x="5037569" y="2876065"/>
            <a:ext cx="902811" cy="120032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a:ea typeface="+mn-ea"/>
                <a:cs typeface="+mn-cs"/>
              </a:rPr>
              <a:t>YAG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a:ea typeface="+mn-ea"/>
                <a:cs typeface="+mn-cs"/>
              </a:rPr>
              <a:t>Beam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a:ea typeface="+mn-ea"/>
                <a:cs typeface="+mn-cs"/>
              </a:rPr>
              <a:t>Catcher</a:t>
            </a:r>
          </a:p>
        </p:txBody>
      </p:sp>
      <p:pic>
        <p:nvPicPr>
          <p:cNvPr id="46" name="Picture 45">
            <a:extLst>
              <a:ext uri="{FF2B5EF4-FFF2-40B4-BE49-F238E27FC236}">
                <a16:creationId xmlns:a16="http://schemas.microsoft.com/office/drawing/2014/main" id="{1DAAD3EA-93C4-4C6B-8895-61CF830EA4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34901" y="1606797"/>
            <a:ext cx="5798154" cy="4393665"/>
          </a:xfrm>
          <a:prstGeom prst="rect">
            <a:avLst/>
          </a:prstGeom>
        </p:spPr>
      </p:pic>
      <p:sp>
        <p:nvSpPr>
          <p:cNvPr id="48" name="TextBox 47">
            <a:extLst>
              <a:ext uri="{FF2B5EF4-FFF2-40B4-BE49-F238E27FC236}">
                <a16:creationId xmlns:a16="http://schemas.microsoft.com/office/drawing/2014/main" id="{706D56CF-B875-4A91-8D6F-EF482EE62B6D}"/>
              </a:ext>
            </a:extLst>
          </p:cNvPr>
          <p:cNvSpPr txBox="1"/>
          <p:nvPr/>
        </p:nvSpPr>
        <p:spPr>
          <a:xfrm>
            <a:off x="6657814" y="775879"/>
            <a:ext cx="5090241" cy="646331"/>
          </a:xfrm>
          <a:prstGeom prst="rect">
            <a:avLst/>
          </a:prstGeom>
          <a:noFill/>
          <a:ln w="19050">
            <a:solidFill>
              <a:srgbClr val="FF0000"/>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Times New Roman"/>
                <a:ea typeface="+mn-ea"/>
                <a:cs typeface="+mn-cs"/>
              </a:rPr>
              <a:t>First Photocathode electron beam on YAG screen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Times New Roman"/>
                <a:ea typeface="+mn-ea"/>
                <a:cs typeface="+mn-cs"/>
              </a:rPr>
              <a:t>and beam Catcher (08 Feb 2022)</a:t>
            </a:r>
          </a:p>
        </p:txBody>
      </p:sp>
      <p:sp>
        <p:nvSpPr>
          <p:cNvPr id="57" name="Rectangle 56">
            <a:extLst>
              <a:ext uri="{FF2B5EF4-FFF2-40B4-BE49-F238E27FC236}">
                <a16:creationId xmlns:a16="http://schemas.microsoft.com/office/drawing/2014/main" id="{246FECB6-3C45-4E96-ABD7-B66DBFD30D70}"/>
              </a:ext>
            </a:extLst>
          </p:cNvPr>
          <p:cNvSpPr/>
          <p:nvPr/>
        </p:nvSpPr>
        <p:spPr>
          <a:xfrm>
            <a:off x="1142207" y="-169511"/>
            <a:ext cx="10178799"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Times New Roman"/>
                <a:ea typeface="+mn-ea"/>
                <a:cs typeface="+mn-cs"/>
              </a:rPr>
              <a:t>First production of dark current and photocurrent electron beam </a:t>
            </a:r>
          </a:p>
        </p:txBody>
      </p:sp>
      <p:sp>
        <p:nvSpPr>
          <p:cNvPr id="58" name="Footer Placeholder 9">
            <a:extLst>
              <a:ext uri="{FF2B5EF4-FFF2-40B4-BE49-F238E27FC236}">
                <a16:creationId xmlns:a16="http://schemas.microsoft.com/office/drawing/2014/main" id="{9874F139-3F5D-4EF1-AF74-14E914BB6E0F}"/>
              </a:ext>
            </a:extLst>
          </p:cNvPr>
          <p:cNvSpPr>
            <a:spLocks noGrp="1"/>
          </p:cNvSpPr>
          <p:nvPr>
            <p:ph type="ftr" sz="quarter" idx="11"/>
          </p:nvPr>
        </p:nvSpPr>
        <p:spPr>
          <a:xfrm>
            <a:off x="4134388" y="6629400"/>
            <a:ext cx="3860800" cy="228600"/>
          </a:xfrm>
        </p:spPr>
        <p:txBody>
          <a:bodyPr/>
          <a:lstStyle/>
          <a:p>
            <a:pPr marL="0" marR="0" lvl="0" indent="0" algn="ctr" defTabSz="907344" rtl="0" eaLnBrk="0" fontAlgn="auto" latinLnBrk="0" hangingPunct="0">
              <a:lnSpc>
                <a:spcPct val="100000"/>
              </a:lnSpc>
              <a:spcBef>
                <a:spcPts val="0"/>
              </a:spcBef>
              <a:spcAft>
                <a:spcPts val="0"/>
              </a:spcAft>
              <a:buClrTx/>
              <a:buSzTx/>
              <a:buFontTx/>
              <a:buNone/>
              <a:tabLst/>
              <a:defRPr/>
            </a:pPr>
            <a:r>
              <a:rPr kumimoji="0" lang="nn-NO" sz="1000" b="0" i="0" u="none" strike="noStrike" kern="1200" cap="none" spc="0" normalizeH="0" baseline="0" noProof="0">
                <a:ln>
                  <a:noFill/>
                </a:ln>
                <a:solidFill>
                  <a:srgbClr val="000000"/>
                </a:solidFill>
                <a:effectLst/>
                <a:uLnTx/>
                <a:uFillTx/>
                <a:latin typeface="Times New Roman"/>
                <a:ea typeface="+mn-ea"/>
                <a:cs typeface="+mn-cs"/>
              </a:rPr>
              <a:t>AFAD-2023, 12-14 April, Melbourne, Australia</a:t>
            </a:r>
            <a:endParaRPr kumimoji="0" lang="en-US" sz="10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3" name="TextBox 2">
            <a:extLst>
              <a:ext uri="{FF2B5EF4-FFF2-40B4-BE49-F238E27FC236}">
                <a16:creationId xmlns:a16="http://schemas.microsoft.com/office/drawing/2014/main" id="{980D7A4D-4FC3-4366-A0ED-433E59CF4AED}"/>
              </a:ext>
            </a:extLst>
          </p:cNvPr>
          <p:cNvSpPr txBox="1"/>
          <p:nvPr/>
        </p:nvSpPr>
        <p:spPr>
          <a:xfrm>
            <a:off x="198250" y="4572774"/>
            <a:ext cx="6071727" cy="830997"/>
          </a:xfrm>
          <a:prstGeom prst="rect">
            <a:avLst/>
          </a:prstGeom>
          <a:noFill/>
          <a:ln w="25400">
            <a:solidFill>
              <a:srgbClr val="FF0000"/>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a:ea typeface="+mn-ea"/>
                <a:cs typeface="+mn-cs"/>
              </a:rPr>
              <a:t>The e-gun was only conditioned up to 1 MW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a:ea typeface="+mn-ea"/>
                <a:cs typeface="+mn-cs"/>
              </a:rPr>
              <a:t>in absence of High Power Circulator</a:t>
            </a:r>
          </a:p>
        </p:txBody>
      </p:sp>
    </p:spTree>
    <p:custDataLst>
      <p:tags r:id="rId1"/>
    </p:custDataLst>
    <p:extLst>
      <p:ext uri="{BB962C8B-B14F-4D97-AF65-F5344CB8AC3E}">
        <p14:creationId xmlns:p14="http://schemas.microsoft.com/office/powerpoint/2010/main" val="2102827656"/>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1000"/>
                                        <p:tgtEl>
                                          <p:spTgt spid="46"/>
                                        </p:tgtEl>
                                      </p:cBhvr>
                                    </p:animEffect>
                                    <p:anim calcmode="lin" valueType="num">
                                      <p:cBhvr>
                                        <p:cTn id="8" dur="1000" fill="hold"/>
                                        <p:tgtEl>
                                          <p:spTgt spid="46"/>
                                        </p:tgtEl>
                                        <p:attrNameLst>
                                          <p:attrName>ppt_x</p:attrName>
                                        </p:attrNameLst>
                                      </p:cBhvr>
                                      <p:tavLst>
                                        <p:tav tm="0">
                                          <p:val>
                                            <p:strVal val="#ppt_x"/>
                                          </p:val>
                                        </p:tav>
                                        <p:tav tm="100000">
                                          <p:val>
                                            <p:strVal val="#ppt_x"/>
                                          </p:val>
                                        </p:tav>
                                      </p:tavLst>
                                    </p:anim>
                                    <p:anim calcmode="lin" valueType="num">
                                      <p:cBhvr>
                                        <p:cTn id="9" dur="1000" fill="hold"/>
                                        <p:tgtEl>
                                          <p:spTgt spid="4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1000"/>
                                        <p:tgtEl>
                                          <p:spTgt spid="48"/>
                                        </p:tgtEl>
                                      </p:cBhvr>
                                    </p:animEffect>
                                    <p:anim calcmode="lin" valueType="num">
                                      <p:cBhvr>
                                        <p:cTn id="13" dur="1000" fill="hold"/>
                                        <p:tgtEl>
                                          <p:spTgt spid="48"/>
                                        </p:tgtEl>
                                        <p:attrNameLst>
                                          <p:attrName>ppt_x</p:attrName>
                                        </p:attrNameLst>
                                      </p:cBhvr>
                                      <p:tavLst>
                                        <p:tav tm="0">
                                          <p:val>
                                            <p:strVal val="#ppt_x"/>
                                          </p:val>
                                        </p:tav>
                                        <p:tav tm="100000">
                                          <p:val>
                                            <p:strVal val="#ppt_x"/>
                                          </p:val>
                                        </p:tav>
                                      </p:tavLst>
                                    </p:anim>
                                    <p:anim calcmode="lin" valueType="num">
                                      <p:cBhvr>
                                        <p:cTn id="14"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912A53B-C62F-4888-89E1-0F4DAAECCF1B}"/>
              </a:ext>
            </a:extLst>
          </p:cNvPr>
          <p:cNvPicPr>
            <a:picLocks noChangeAspect="1"/>
          </p:cNvPicPr>
          <p:nvPr/>
        </p:nvPicPr>
        <p:blipFill rotWithShape="1">
          <a:blip r:embed="rId2"/>
          <a:srcRect t="6474" b="-5348"/>
          <a:stretch/>
        </p:blipFill>
        <p:spPr>
          <a:xfrm>
            <a:off x="148237" y="483695"/>
            <a:ext cx="10366446" cy="3200400"/>
          </a:xfrm>
          <a:prstGeom prst="rect">
            <a:avLst/>
          </a:prstGeom>
        </p:spPr>
      </p:pic>
      <p:pic>
        <p:nvPicPr>
          <p:cNvPr id="5" name="Picture 4">
            <a:extLst>
              <a:ext uri="{FF2B5EF4-FFF2-40B4-BE49-F238E27FC236}">
                <a16:creationId xmlns:a16="http://schemas.microsoft.com/office/drawing/2014/main" id="{3BE3C261-1707-4948-AC49-747953E496A1}"/>
              </a:ext>
            </a:extLst>
          </p:cNvPr>
          <p:cNvPicPr>
            <a:picLocks noChangeAspect="1"/>
          </p:cNvPicPr>
          <p:nvPr/>
        </p:nvPicPr>
        <p:blipFill rotWithShape="1">
          <a:blip r:embed="rId3"/>
          <a:srcRect l="47474" t="11843" b="13015"/>
          <a:stretch/>
        </p:blipFill>
        <p:spPr>
          <a:xfrm>
            <a:off x="277090" y="3235470"/>
            <a:ext cx="3702133" cy="3582771"/>
          </a:xfrm>
          <a:prstGeom prst="rect">
            <a:avLst/>
          </a:prstGeom>
        </p:spPr>
      </p:pic>
      <p:sp>
        <p:nvSpPr>
          <p:cNvPr id="6" name="Speech Bubble: Oval 5">
            <a:extLst>
              <a:ext uri="{FF2B5EF4-FFF2-40B4-BE49-F238E27FC236}">
                <a16:creationId xmlns:a16="http://schemas.microsoft.com/office/drawing/2014/main" id="{4DD8ACBD-CC60-4613-9358-FBA277CA60D6}"/>
              </a:ext>
            </a:extLst>
          </p:cNvPr>
          <p:cNvSpPr/>
          <p:nvPr/>
        </p:nvSpPr>
        <p:spPr>
          <a:xfrm>
            <a:off x="2265883" y="1235836"/>
            <a:ext cx="1389692" cy="1211470"/>
          </a:xfrm>
          <a:prstGeom prst="wedgeEllipseCallout">
            <a:avLst>
              <a:gd name="adj1" fmla="val -33698"/>
              <a:gd name="adj2" fmla="val 118342"/>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8B59E7F1-64E2-4AA8-BD5F-3AE3C338C325}"/>
              </a:ext>
            </a:extLst>
          </p:cNvPr>
          <p:cNvSpPr/>
          <p:nvPr/>
        </p:nvSpPr>
        <p:spPr>
          <a:xfrm>
            <a:off x="198850" y="3485226"/>
            <a:ext cx="1274679" cy="513360"/>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Bending Magnet #1</a:t>
            </a:r>
          </a:p>
        </p:txBody>
      </p:sp>
      <p:cxnSp>
        <p:nvCxnSpPr>
          <p:cNvPr id="8" name="Straight Arrow Connector 7">
            <a:extLst>
              <a:ext uri="{FF2B5EF4-FFF2-40B4-BE49-F238E27FC236}">
                <a16:creationId xmlns:a16="http://schemas.microsoft.com/office/drawing/2014/main" id="{CD5BCC4F-F3C4-4160-B0FF-FE65C47E9D54}"/>
              </a:ext>
            </a:extLst>
          </p:cNvPr>
          <p:cNvCxnSpPr>
            <a:cxnSpLocks/>
          </p:cNvCxnSpPr>
          <p:nvPr/>
        </p:nvCxnSpPr>
        <p:spPr>
          <a:xfrm flipV="1">
            <a:off x="1006764" y="1750871"/>
            <a:ext cx="1838845" cy="1706972"/>
          </a:xfrm>
          <a:prstGeom prst="straightConnector1">
            <a:avLst/>
          </a:prstGeom>
          <a:ln w="19050">
            <a:solidFill>
              <a:srgbClr val="FFFF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F5A06DA-A5CC-41F3-9879-043B7902CA15}"/>
              </a:ext>
            </a:extLst>
          </p:cNvPr>
          <p:cNvCxnSpPr>
            <a:cxnSpLocks/>
          </p:cNvCxnSpPr>
          <p:nvPr/>
        </p:nvCxnSpPr>
        <p:spPr>
          <a:xfrm>
            <a:off x="1448970" y="3591975"/>
            <a:ext cx="1632380" cy="418600"/>
          </a:xfrm>
          <a:prstGeom prst="straightConnector1">
            <a:avLst/>
          </a:prstGeom>
          <a:ln w="19050">
            <a:solidFill>
              <a:srgbClr val="FFFF00"/>
            </a:solidFill>
            <a:tailEnd type="triangle" w="lg" len="med"/>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AE1C5395-4818-4B87-840A-F8AFC4BCCDE2}"/>
              </a:ext>
            </a:extLst>
          </p:cNvPr>
          <p:cNvSpPr/>
          <p:nvPr/>
        </p:nvSpPr>
        <p:spPr>
          <a:xfrm>
            <a:off x="2388602" y="4593486"/>
            <a:ext cx="780194" cy="38365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BPM#4</a:t>
            </a:r>
          </a:p>
        </p:txBody>
      </p:sp>
      <p:sp>
        <p:nvSpPr>
          <p:cNvPr id="16" name="Rectangle 15">
            <a:extLst>
              <a:ext uri="{FF2B5EF4-FFF2-40B4-BE49-F238E27FC236}">
                <a16:creationId xmlns:a16="http://schemas.microsoft.com/office/drawing/2014/main" id="{E9F0276B-BBE8-489B-A7CA-592966739898}"/>
              </a:ext>
            </a:extLst>
          </p:cNvPr>
          <p:cNvSpPr/>
          <p:nvPr/>
        </p:nvSpPr>
        <p:spPr>
          <a:xfrm>
            <a:off x="3203791" y="4593486"/>
            <a:ext cx="780194" cy="38365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BPM#3</a:t>
            </a:r>
          </a:p>
        </p:txBody>
      </p:sp>
      <p:cxnSp>
        <p:nvCxnSpPr>
          <p:cNvPr id="17" name="Straight Arrow Connector 16">
            <a:extLst>
              <a:ext uri="{FF2B5EF4-FFF2-40B4-BE49-F238E27FC236}">
                <a16:creationId xmlns:a16="http://schemas.microsoft.com/office/drawing/2014/main" id="{AF74DA4C-855E-4847-A15B-D536D3B6846D}"/>
              </a:ext>
            </a:extLst>
          </p:cNvPr>
          <p:cNvCxnSpPr>
            <a:cxnSpLocks/>
          </p:cNvCxnSpPr>
          <p:nvPr/>
        </p:nvCxnSpPr>
        <p:spPr>
          <a:xfrm flipH="1" flipV="1">
            <a:off x="2128156" y="4468393"/>
            <a:ext cx="615938" cy="113105"/>
          </a:xfrm>
          <a:prstGeom prst="straightConnector1">
            <a:avLst/>
          </a:prstGeom>
          <a:ln w="1905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6101687-913D-4206-8681-3DCA28D3D382}"/>
              </a:ext>
            </a:extLst>
          </p:cNvPr>
          <p:cNvCxnSpPr>
            <a:cxnSpLocks/>
          </p:cNvCxnSpPr>
          <p:nvPr/>
        </p:nvCxnSpPr>
        <p:spPr>
          <a:xfrm flipV="1">
            <a:off x="3473545" y="4132719"/>
            <a:ext cx="432533" cy="448778"/>
          </a:xfrm>
          <a:prstGeom prst="straightConnector1">
            <a:avLst/>
          </a:prstGeom>
          <a:ln w="1905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25" name="Arrow: Left 24">
            <a:extLst>
              <a:ext uri="{FF2B5EF4-FFF2-40B4-BE49-F238E27FC236}">
                <a16:creationId xmlns:a16="http://schemas.microsoft.com/office/drawing/2014/main" id="{316C0692-712C-4BAB-9CB9-75F8F308E907}"/>
              </a:ext>
            </a:extLst>
          </p:cNvPr>
          <p:cNvSpPr/>
          <p:nvPr/>
        </p:nvSpPr>
        <p:spPr>
          <a:xfrm>
            <a:off x="5870691" y="529171"/>
            <a:ext cx="2262235" cy="407504"/>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e- beam direction</a:t>
            </a:r>
          </a:p>
        </p:txBody>
      </p:sp>
      <p:graphicFrame>
        <p:nvGraphicFramePr>
          <p:cNvPr id="26" name="Table 25">
            <a:extLst>
              <a:ext uri="{FF2B5EF4-FFF2-40B4-BE49-F238E27FC236}">
                <a16:creationId xmlns:a16="http://schemas.microsoft.com/office/drawing/2014/main" id="{941CAC50-8FE4-4ADB-8F2B-8ED34E0D883B}"/>
              </a:ext>
            </a:extLst>
          </p:cNvPr>
          <p:cNvGraphicFramePr>
            <a:graphicFrameLocks noGrp="1"/>
          </p:cNvGraphicFramePr>
          <p:nvPr>
            <p:extLst/>
          </p:nvPr>
        </p:nvGraphicFramePr>
        <p:xfrm>
          <a:off x="8590631" y="5197903"/>
          <a:ext cx="3427537" cy="1485411"/>
        </p:xfrm>
        <a:graphic>
          <a:graphicData uri="http://schemas.openxmlformats.org/drawingml/2006/table">
            <a:tbl>
              <a:tblPr>
                <a:tableStyleId>{5C22544A-7EE6-4342-B048-85BDC9FD1C3A}</a:tableStyleId>
              </a:tblPr>
              <a:tblGrid>
                <a:gridCol w="913674">
                  <a:extLst>
                    <a:ext uri="{9D8B030D-6E8A-4147-A177-3AD203B41FA5}">
                      <a16:colId xmlns:a16="http://schemas.microsoft.com/office/drawing/2014/main" val="1342177441"/>
                    </a:ext>
                  </a:extLst>
                </a:gridCol>
                <a:gridCol w="922866">
                  <a:extLst>
                    <a:ext uri="{9D8B030D-6E8A-4147-A177-3AD203B41FA5}">
                      <a16:colId xmlns:a16="http://schemas.microsoft.com/office/drawing/2014/main" val="3066102769"/>
                    </a:ext>
                  </a:extLst>
                </a:gridCol>
                <a:gridCol w="709414">
                  <a:extLst>
                    <a:ext uri="{9D8B030D-6E8A-4147-A177-3AD203B41FA5}">
                      <a16:colId xmlns:a16="http://schemas.microsoft.com/office/drawing/2014/main" val="778234440"/>
                    </a:ext>
                  </a:extLst>
                </a:gridCol>
                <a:gridCol w="881583">
                  <a:extLst>
                    <a:ext uri="{9D8B030D-6E8A-4147-A177-3AD203B41FA5}">
                      <a16:colId xmlns:a16="http://schemas.microsoft.com/office/drawing/2014/main" val="2777867497"/>
                    </a:ext>
                  </a:extLst>
                </a:gridCol>
              </a:tblGrid>
              <a:tr h="1159289">
                <a:tc>
                  <a:txBody>
                    <a:bodyPr/>
                    <a:lstStyle/>
                    <a:p>
                      <a:pPr algn="ctr" fontAlgn="ctr"/>
                      <a:r>
                        <a:rPr lang="en-US" sz="1600" b="1" u="none" strike="noStrike" dirty="0">
                          <a:solidFill>
                            <a:srgbClr val="0000CC"/>
                          </a:solidFill>
                          <a:effectLst/>
                        </a:rPr>
                        <a:t>Input Power of RF gun (MW)</a:t>
                      </a:r>
                      <a:endParaRPr lang="en-US" sz="1600" b="1" i="0" u="none" strike="noStrike" dirty="0">
                        <a:solidFill>
                          <a:srgbClr val="0000CC"/>
                        </a:solidFill>
                        <a:effectLst/>
                        <a:latin typeface="Times New Roman" panose="02020603050405020304" pitchFamily="18" charset="0"/>
                      </a:endParaRPr>
                    </a:p>
                  </a:txBody>
                  <a:tcPr marL="6350" marR="6350" marT="6350" marB="0" anchor="ctr"/>
                </a:tc>
                <a:tc>
                  <a:txBody>
                    <a:bodyPr/>
                    <a:lstStyle/>
                    <a:p>
                      <a:pPr algn="ctr" fontAlgn="ctr"/>
                      <a:r>
                        <a:rPr lang="en-US" sz="1600" b="1" u="none" strike="noStrike" dirty="0">
                          <a:solidFill>
                            <a:srgbClr val="0000CC"/>
                          </a:solidFill>
                          <a:effectLst/>
                        </a:rPr>
                        <a:t>Acc. Field of RF gun (MV/m)</a:t>
                      </a:r>
                      <a:endParaRPr lang="en-US" sz="1600" b="1" i="0" u="none" strike="noStrike" dirty="0">
                        <a:solidFill>
                          <a:srgbClr val="0000CC"/>
                        </a:solidFill>
                        <a:effectLst/>
                        <a:latin typeface="Times New Roman" panose="02020603050405020304" pitchFamily="18" charset="0"/>
                      </a:endParaRPr>
                    </a:p>
                  </a:txBody>
                  <a:tcPr marL="6350" marR="6350" marT="6350" marB="0" anchor="ctr"/>
                </a:tc>
                <a:tc>
                  <a:txBody>
                    <a:bodyPr/>
                    <a:lstStyle/>
                    <a:p>
                      <a:pPr algn="ctr" fontAlgn="ctr"/>
                      <a:r>
                        <a:rPr lang="en-US" sz="1600" b="1" u="none" strike="noStrike" dirty="0">
                          <a:solidFill>
                            <a:srgbClr val="0000CC"/>
                          </a:solidFill>
                          <a:effectLst/>
                        </a:rPr>
                        <a:t>Mag. Field (BM#1) (Gauss)</a:t>
                      </a:r>
                      <a:endParaRPr lang="en-US" sz="1600" b="1" i="0" u="none" strike="noStrike" dirty="0">
                        <a:solidFill>
                          <a:srgbClr val="0000CC"/>
                        </a:solidFill>
                        <a:effectLst/>
                        <a:latin typeface="Times New Roman" panose="02020603050405020304" pitchFamily="18" charset="0"/>
                      </a:endParaRPr>
                    </a:p>
                  </a:txBody>
                  <a:tcPr marL="6350" marR="6350" marT="6350" marB="0" anchor="ctr"/>
                </a:tc>
                <a:tc>
                  <a:txBody>
                    <a:bodyPr/>
                    <a:lstStyle/>
                    <a:p>
                      <a:pPr algn="ctr" fontAlgn="ctr"/>
                      <a:r>
                        <a:rPr lang="en-US" sz="1600" b="1" u="none" strike="noStrike" dirty="0">
                          <a:solidFill>
                            <a:srgbClr val="0000CC"/>
                          </a:solidFill>
                          <a:effectLst/>
                        </a:rPr>
                        <a:t>Measured Energy of e-beam (MeV)</a:t>
                      </a:r>
                      <a:endParaRPr lang="en-US" sz="1600" b="1" i="0" u="none" strike="noStrike" dirty="0">
                        <a:solidFill>
                          <a:srgbClr val="0000CC"/>
                        </a:solidFill>
                        <a:effectLst/>
                        <a:latin typeface="Times New Roman" panose="02020603050405020304" pitchFamily="18" charset="0"/>
                      </a:endParaRPr>
                    </a:p>
                  </a:txBody>
                  <a:tcPr marL="6350" marR="6350" marT="6350" marB="0" anchor="ctr"/>
                </a:tc>
                <a:extLst>
                  <a:ext uri="{0D108BD9-81ED-4DB2-BD59-A6C34878D82A}">
                    <a16:rowId xmlns:a16="http://schemas.microsoft.com/office/drawing/2014/main" val="2645742290"/>
                  </a:ext>
                </a:extLst>
              </a:tr>
              <a:tr h="326122">
                <a:tc>
                  <a:txBody>
                    <a:bodyPr/>
                    <a:lstStyle/>
                    <a:p>
                      <a:pPr algn="ctr" fontAlgn="ctr"/>
                      <a:r>
                        <a:rPr lang="en-US" sz="1600" b="1" u="none" strike="noStrike">
                          <a:solidFill>
                            <a:srgbClr val="C00000"/>
                          </a:solidFill>
                          <a:effectLst/>
                        </a:rPr>
                        <a:t>3</a:t>
                      </a:r>
                      <a:endParaRPr lang="en-US" sz="1600" b="1" i="0" u="none" strike="noStrike">
                        <a:solidFill>
                          <a:srgbClr val="C00000"/>
                        </a:solidFill>
                        <a:effectLst/>
                        <a:latin typeface="Times New Roman" panose="02020603050405020304" pitchFamily="18" charset="0"/>
                      </a:endParaRPr>
                    </a:p>
                  </a:txBody>
                  <a:tcPr marL="6350" marR="6350" marT="6350" marB="0" anchor="ctr"/>
                </a:tc>
                <a:tc>
                  <a:txBody>
                    <a:bodyPr/>
                    <a:lstStyle/>
                    <a:p>
                      <a:pPr algn="ctr" fontAlgn="ctr"/>
                      <a:r>
                        <a:rPr lang="en-US" sz="1600" b="1" u="none" strike="noStrike">
                          <a:solidFill>
                            <a:srgbClr val="C00000"/>
                          </a:solidFill>
                          <a:effectLst/>
                        </a:rPr>
                        <a:t>56.5</a:t>
                      </a:r>
                      <a:endParaRPr lang="en-US" sz="1600" b="1" i="0" u="none" strike="noStrike">
                        <a:solidFill>
                          <a:srgbClr val="C00000"/>
                        </a:solidFill>
                        <a:effectLst/>
                        <a:latin typeface="Times New Roman" panose="02020603050405020304" pitchFamily="18" charset="0"/>
                      </a:endParaRPr>
                    </a:p>
                  </a:txBody>
                  <a:tcPr marL="6350" marR="6350" marT="6350" marB="0" anchor="ctr"/>
                </a:tc>
                <a:tc>
                  <a:txBody>
                    <a:bodyPr/>
                    <a:lstStyle/>
                    <a:p>
                      <a:pPr algn="ctr" fontAlgn="ctr"/>
                      <a:r>
                        <a:rPr lang="en-US" sz="1600" b="1" i="0" u="none" strike="noStrike" dirty="0">
                          <a:solidFill>
                            <a:srgbClr val="C00000"/>
                          </a:solidFill>
                          <a:effectLst/>
                          <a:latin typeface="Times New Roman" panose="02020603050405020304" pitchFamily="18" charset="0"/>
                        </a:rPr>
                        <a:t>500</a:t>
                      </a:r>
                    </a:p>
                  </a:txBody>
                  <a:tcPr marL="6350" marR="6350" marT="6350" marB="0" anchor="ctr"/>
                </a:tc>
                <a:tc>
                  <a:txBody>
                    <a:bodyPr/>
                    <a:lstStyle/>
                    <a:p>
                      <a:pPr algn="ctr" fontAlgn="ctr"/>
                      <a:r>
                        <a:rPr lang="en-US" sz="1600" b="1" u="none" strike="noStrike" dirty="0">
                          <a:solidFill>
                            <a:srgbClr val="C00000"/>
                          </a:solidFill>
                          <a:effectLst/>
                        </a:rPr>
                        <a:t>4.0</a:t>
                      </a:r>
                      <a:endParaRPr lang="en-US" sz="1600" b="1" i="0" u="none" strike="noStrike" dirty="0">
                        <a:solidFill>
                          <a:srgbClr val="C00000"/>
                        </a:solidFill>
                        <a:effectLst/>
                        <a:latin typeface="Times New Roman" panose="02020603050405020304" pitchFamily="18" charset="0"/>
                      </a:endParaRPr>
                    </a:p>
                  </a:txBody>
                  <a:tcPr marL="6350" marR="6350" marT="6350" marB="0" anchor="ctr"/>
                </a:tc>
                <a:extLst>
                  <a:ext uri="{0D108BD9-81ED-4DB2-BD59-A6C34878D82A}">
                    <a16:rowId xmlns:a16="http://schemas.microsoft.com/office/drawing/2014/main" val="3658243993"/>
                  </a:ext>
                </a:extLst>
              </a:tr>
            </a:tbl>
          </a:graphicData>
        </a:graphic>
      </p:graphicFrame>
      <p:cxnSp>
        <p:nvCxnSpPr>
          <p:cNvPr id="27" name="Straight Arrow Connector 26">
            <a:extLst>
              <a:ext uri="{FF2B5EF4-FFF2-40B4-BE49-F238E27FC236}">
                <a16:creationId xmlns:a16="http://schemas.microsoft.com/office/drawing/2014/main" id="{9D833088-8827-42DA-B272-D30F47C2E7D6}"/>
              </a:ext>
            </a:extLst>
          </p:cNvPr>
          <p:cNvCxnSpPr>
            <a:cxnSpLocks/>
          </p:cNvCxnSpPr>
          <p:nvPr/>
        </p:nvCxnSpPr>
        <p:spPr>
          <a:xfrm flipH="1" flipV="1">
            <a:off x="3385839" y="1750871"/>
            <a:ext cx="87706" cy="2825140"/>
          </a:xfrm>
          <a:prstGeom prst="straightConnector1">
            <a:avLst/>
          </a:prstGeom>
          <a:ln w="1905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1EFDCAD0-8C76-4E95-A63E-BA486C847194}"/>
              </a:ext>
            </a:extLst>
          </p:cNvPr>
          <p:cNvCxnSpPr>
            <a:cxnSpLocks/>
          </p:cNvCxnSpPr>
          <p:nvPr/>
        </p:nvCxnSpPr>
        <p:spPr>
          <a:xfrm flipH="1" flipV="1">
            <a:off x="2632364" y="1984588"/>
            <a:ext cx="114556" cy="2603012"/>
          </a:xfrm>
          <a:prstGeom prst="straightConnector1">
            <a:avLst/>
          </a:prstGeom>
          <a:ln w="1905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B09322EA-2A7E-473A-B643-3FCFBD56ACD4}"/>
              </a:ext>
            </a:extLst>
          </p:cNvPr>
          <p:cNvSpPr/>
          <p:nvPr/>
        </p:nvSpPr>
        <p:spPr>
          <a:xfrm>
            <a:off x="90259" y="-45515"/>
            <a:ext cx="12175705"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srgbClr val="0000CC"/>
                </a:solidFill>
                <a:effectLst/>
                <a:uLnTx/>
                <a:uFillTx/>
                <a:latin typeface="Calibri" panose="020F0502020204030204"/>
                <a:ea typeface="+mn-ea"/>
                <a:cs typeface="+mn-cs"/>
              </a:rPr>
              <a:t>First energy (4.0 MeV) measurement of the electron beam from RF Photocathode gun of IUAC </a:t>
            </a:r>
          </a:p>
        </p:txBody>
      </p:sp>
      <p:sp>
        <p:nvSpPr>
          <p:cNvPr id="30" name="Rectangle 29">
            <a:extLst>
              <a:ext uri="{FF2B5EF4-FFF2-40B4-BE49-F238E27FC236}">
                <a16:creationId xmlns:a16="http://schemas.microsoft.com/office/drawing/2014/main" id="{A7B1AE81-C412-4DB8-B6A6-7C18D7ACB155}"/>
              </a:ext>
            </a:extLst>
          </p:cNvPr>
          <p:cNvSpPr/>
          <p:nvPr/>
        </p:nvSpPr>
        <p:spPr>
          <a:xfrm>
            <a:off x="8944853" y="4736238"/>
            <a:ext cx="2743700"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srgbClr val="0000CC"/>
                </a:solidFill>
                <a:effectLst/>
                <a:uLnTx/>
                <a:uFillTx/>
                <a:latin typeface="Calibri" panose="020F0502020204030204"/>
                <a:ea typeface="+mn-ea"/>
                <a:cs typeface="+mn-cs"/>
              </a:rPr>
              <a:t>Results (13 Feb. ’23)</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FB4FDDF0-59DC-46C1-BD59-3A424743AD67}"/>
              </a:ext>
            </a:extLst>
          </p:cNvPr>
          <p:cNvSpPr txBox="1"/>
          <p:nvPr/>
        </p:nvSpPr>
        <p:spPr>
          <a:xfrm>
            <a:off x="10653831" y="529171"/>
            <a:ext cx="1389932" cy="369332"/>
          </a:xfrm>
          <a:prstGeom prst="rect">
            <a:avLst/>
          </a:prstGeom>
          <a:noFill/>
          <a:ln w="12700">
            <a:solidFill>
              <a:srgbClr val="FF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13 Feb. 2023</a:t>
            </a:r>
          </a:p>
        </p:txBody>
      </p:sp>
      <p:grpSp>
        <p:nvGrpSpPr>
          <p:cNvPr id="2" name="Group 1">
            <a:extLst>
              <a:ext uri="{FF2B5EF4-FFF2-40B4-BE49-F238E27FC236}">
                <a16:creationId xmlns:a16="http://schemas.microsoft.com/office/drawing/2014/main" id="{36392C1A-F92A-407B-B8FC-3D016F8E3466}"/>
              </a:ext>
            </a:extLst>
          </p:cNvPr>
          <p:cNvGrpSpPr/>
          <p:nvPr/>
        </p:nvGrpSpPr>
        <p:grpSpPr>
          <a:xfrm>
            <a:off x="3946211" y="2292426"/>
            <a:ext cx="4519607" cy="4159464"/>
            <a:chOff x="4029003" y="1984588"/>
            <a:chExt cx="4519607" cy="4159464"/>
          </a:xfrm>
        </p:grpSpPr>
        <p:grpSp>
          <p:nvGrpSpPr>
            <p:cNvPr id="21" name="Group 20">
              <a:extLst>
                <a:ext uri="{FF2B5EF4-FFF2-40B4-BE49-F238E27FC236}">
                  <a16:creationId xmlns:a16="http://schemas.microsoft.com/office/drawing/2014/main" id="{AF7D316D-A0B7-4077-8A7E-F6D682DA69B2}"/>
                </a:ext>
              </a:extLst>
            </p:cNvPr>
            <p:cNvGrpSpPr/>
            <p:nvPr/>
          </p:nvGrpSpPr>
          <p:grpSpPr>
            <a:xfrm>
              <a:off x="4029003" y="1984588"/>
              <a:ext cx="4519607" cy="4159464"/>
              <a:chOff x="223520" y="2531924"/>
              <a:chExt cx="4519607" cy="4159464"/>
            </a:xfrm>
          </p:grpSpPr>
          <p:pic>
            <p:nvPicPr>
              <p:cNvPr id="22" name="Picture 21">
                <a:extLst>
                  <a:ext uri="{FF2B5EF4-FFF2-40B4-BE49-F238E27FC236}">
                    <a16:creationId xmlns:a16="http://schemas.microsoft.com/office/drawing/2014/main" id="{15FFEBFF-5CAB-47BA-8A3E-BE7C1C4FE8CA}"/>
                  </a:ext>
                </a:extLst>
              </p:cNvPr>
              <p:cNvPicPr>
                <a:picLocks noChangeAspect="1"/>
              </p:cNvPicPr>
              <p:nvPr/>
            </p:nvPicPr>
            <p:blipFill rotWithShape="1">
              <a:blip r:embed="rId4">
                <a:extLst>
                  <a:ext uri="{28A0092B-C50C-407E-A947-70E740481C1C}">
                    <a14:useLocalDpi xmlns:a14="http://schemas.microsoft.com/office/drawing/2010/main" val="0"/>
                  </a:ext>
                </a:extLst>
              </a:blip>
              <a:srcRect l="33047"/>
              <a:stretch/>
            </p:blipFill>
            <p:spPr>
              <a:xfrm>
                <a:off x="223520" y="2531924"/>
                <a:ext cx="4519607" cy="4159464"/>
              </a:xfrm>
              <a:prstGeom prst="rect">
                <a:avLst/>
              </a:prstGeom>
            </p:spPr>
          </p:pic>
          <p:sp>
            <p:nvSpPr>
              <p:cNvPr id="23" name="Rectangle 22">
                <a:extLst>
                  <a:ext uri="{FF2B5EF4-FFF2-40B4-BE49-F238E27FC236}">
                    <a16:creationId xmlns:a16="http://schemas.microsoft.com/office/drawing/2014/main" id="{9348EBE5-C6F8-4587-8E66-E17CEF0B141F}"/>
                  </a:ext>
                </a:extLst>
              </p:cNvPr>
              <p:cNvSpPr/>
              <p:nvPr/>
            </p:nvSpPr>
            <p:spPr>
              <a:xfrm>
                <a:off x="414832" y="4294738"/>
                <a:ext cx="1960723" cy="21398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BPM#3 (before BM)</a:t>
                </a:r>
              </a:p>
            </p:txBody>
          </p:sp>
          <p:sp>
            <p:nvSpPr>
              <p:cNvPr id="24" name="Rectangle 23">
                <a:extLst>
                  <a:ext uri="{FF2B5EF4-FFF2-40B4-BE49-F238E27FC236}">
                    <a16:creationId xmlns:a16="http://schemas.microsoft.com/office/drawing/2014/main" id="{7EF5A30D-9DD7-45D0-BA6A-34FFF1E11011}"/>
                  </a:ext>
                </a:extLst>
              </p:cNvPr>
              <p:cNvSpPr/>
              <p:nvPr/>
            </p:nvSpPr>
            <p:spPr>
              <a:xfrm>
                <a:off x="2642931" y="4323012"/>
                <a:ext cx="1960723" cy="21398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BPM#4 (after BM)</a:t>
                </a:r>
              </a:p>
            </p:txBody>
          </p:sp>
        </p:grpSp>
        <p:sp>
          <p:nvSpPr>
            <p:cNvPr id="31" name="TextBox 30">
              <a:extLst>
                <a:ext uri="{FF2B5EF4-FFF2-40B4-BE49-F238E27FC236}">
                  <a16:creationId xmlns:a16="http://schemas.microsoft.com/office/drawing/2014/main" id="{D11C452B-7BEA-43B7-8EF6-E493FD96AB55}"/>
                </a:ext>
              </a:extLst>
            </p:cNvPr>
            <p:cNvSpPr txBox="1"/>
            <p:nvPr/>
          </p:nvSpPr>
          <p:spPr>
            <a:xfrm>
              <a:off x="4972141" y="5489973"/>
              <a:ext cx="1286827" cy="307777"/>
            </a:xfrm>
            <a:prstGeom prst="rect">
              <a:avLst/>
            </a:prstGeom>
            <a:noFill/>
            <a:ln>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00000"/>
                  </a:solidFill>
                  <a:effectLst/>
                  <a:uLnTx/>
                  <a:uFillTx/>
                  <a:latin typeface="Calibri" panose="020F0502020204030204"/>
                  <a:ea typeface="+mn-ea"/>
                  <a:cs typeface="+mn-cs"/>
                </a:rPr>
                <a:t>Photoelectron </a:t>
              </a:r>
            </a:p>
          </p:txBody>
        </p:sp>
        <p:cxnSp>
          <p:nvCxnSpPr>
            <p:cNvPr id="32" name="Straight Arrow Connector 31">
              <a:extLst>
                <a:ext uri="{FF2B5EF4-FFF2-40B4-BE49-F238E27FC236}">
                  <a16:creationId xmlns:a16="http://schemas.microsoft.com/office/drawing/2014/main" id="{B51DD1FF-75A1-4E59-B0C9-2A14647A21BC}"/>
                </a:ext>
              </a:extLst>
            </p:cNvPr>
            <p:cNvCxnSpPr>
              <a:cxnSpLocks/>
            </p:cNvCxnSpPr>
            <p:nvPr/>
          </p:nvCxnSpPr>
          <p:spPr>
            <a:xfrm flipH="1" flipV="1">
              <a:off x="4754655" y="5643862"/>
              <a:ext cx="217487" cy="1"/>
            </a:xfrm>
            <a:prstGeom prst="straightConnector1">
              <a:avLst/>
            </a:prstGeom>
            <a:ln w="1905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F046AD49-B2B3-42F3-9596-F62090FDC6EC}"/>
                </a:ext>
              </a:extLst>
            </p:cNvPr>
            <p:cNvCxnSpPr>
              <a:cxnSpLocks/>
            </p:cNvCxnSpPr>
            <p:nvPr/>
          </p:nvCxnSpPr>
          <p:spPr>
            <a:xfrm flipV="1">
              <a:off x="6258968" y="5631893"/>
              <a:ext cx="699957" cy="1"/>
            </a:xfrm>
            <a:prstGeom prst="straightConnector1">
              <a:avLst/>
            </a:prstGeom>
            <a:ln w="1905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grpSp>
      <p:sp>
        <p:nvSpPr>
          <p:cNvPr id="3" name="Rectangle 2">
            <a:extLst>
              <a:ext uri="{FF2B5EF4-FFF2-40B4-BE49-F238E27FC236}">
                <a16:creationId xmlns:a16="http://schemas.microsoft.com/office/drawing/2014/main" id="{7F8711A6-63C6-4B29-983D-4D3735087D8A}"/>
              </a:ext>
            </a:extLst>
          </p:cNvPr>
          <p:cNvSpPr/>
          <p:nvPr/>
        </p:nvSpPr>
        <p:spPr>
          <a:xfrm>
            <a:off x="8548430" y="3584477"/>
            <a:ext cx="3536546" cy="830997"/>
          </a:xfrm>
          <a:prstGeom prst="rect">
            <a:avLst/>
          </a:prstGeom>
          <a:ln w="25400">
            <a:solidFill>
              <a:srgbClr val="FF0000"/>
            </a:solid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0000"/>
                </a:solidFill>
                <a:effectLst/>
                <a:uLnTx/>
                <a:uFillTx/>
                <a:latin typeface="Times New Roman"/>
                <a:ea typeface="+mn-ea"/>
                <a:cs typeface="+mn-cs"/>
              </a:rPr>
              <a:t>High Power Circulator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0000"/>
                </a:solidFill>
                <a:effectLst/>
                <a:uLnTx/>
                <a:uFillTx/>
                <a:latin typeface="Times New Roman"/>
                <a:ea typeface="+mn-ea"/>
                <a:cs typeface="+mn-cs"/>
              </a:rPr>
              <a:t>was installed in July 2022</a:t>
            </a:r>
            <a:endParaRPr kumimoji="0" lang="en-US"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9" name="Footer Placeholder 8">
            <a:extLst>
              <a:ext uri="{FF2B5EF4-FFF2-40B4-BE49-F238E27FC236}">
                <a16:creationId xmlns:a16="http://schemas.microsoft.com/office/drawing/2014/main" id="{8DD7869D-21B8-47DD-9D88-8D5DD88E3AF6}"/>
              </a:ext>
            </a:extLst>
          </p:cNvPr>
          <p:cNvSpPr>
            <a:spLocks noGrp="1"/>
          </p:cNvSpPr>
          <p:nvPr>
            <p:ph type="ftr" sz="quarter" idx="11"/>
          </p:nvPr>
        </p:nvSpPr>
        <p:spPr>
          <a:xfrm>
            <a:off x="4057463" y="6543609"/>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AFAD-2023, 12-14 April, Melbourne, Australia</a:t>
            </a: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1" name="Slide Number Placeholder 10">
            <a:extLst>
              <a:ext uri="{FF2B5EF4-FFF2-40B4-BE49-F238E27FC236}">
                <a16:creationId xmlns:a16="http://schemas.microsoft.com/office/drawing/2014/main" id="{EA1A5968-52FF-4BD6-8413-C752C639A2C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ED889C-CDDF-4E7D-9B52-6B7037CE3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874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912A53B-C62F-4888-89E1-0F4DAAECCF1B}"/>
              </a:ext>
            </a:extLst>
          </p:cNvPr>
          <p:cNvPicPr>
            <a:picLocks noChangeAspect="1"/>
          </p:cNvPicPr>
          <p:nvPr/>
        </p:nvPicPr>
        <p:blipFill rotWithShape="1">
          <a:blip r:embed="rId2"/>
          <a:srcRect t="6474" b="-5348"/>
          <a:stretch/>
        </p:blipFill>
        <p:spPr>
          <a:xfrm>
            <a:off x="148237" y="483695"/>
            <a:ext cx="10366446" cy="3200400"/>
          </a:xfrm>
          <a:prstGeom prst="rect">
            <a:avLst/>
          </a:prstGeom>
        </p:spPr>
      </p:pic>
      <p:pic>
        <p:nvPicPr>
          <p:cNvPr id="5" name="Picture 4">
            <a:extLst>
              <a:ext uri="{FF2B5EF4-FFF2-40B4-BE49-F238E27FC236}">
                <a16:creationId xmlns:a16="http://schemas.microsoft.com/office/drawing/2014/main" id="{3BE3C261-1707-4948-AC49-747953E496A1}"/>
              </a:ext>
            </a:extLst>
          </p:cNvPr>
          <p:cNvPicPr>
            <a:picLocks noChangeAspect="1"/>
          </p:cNvPicPr>
          <p:nvPr/>
        </p:nvPicPr>
        <p:blipFill rotWithShape="1">
          <a:blip r:embed="rId3"/>
          <a:srcRect l="47474" t="11843" b="13015"/>
          <a:stretch/>
        </p:blipFill>
        <p:spPr>
          <a:xfrm>
            <a:off x="277090" y="3235470"/>
            <a:ext cx="3702133" cy="3582771"/>
          </a:xfrm>
          <a:prstGeom prst="rect">
            <a:avLst/>
          </a:prstGeom>
        </p:spPr>
      </p:pic>
      <p:sp>
        <p:nvSpPr>
          <p:cNvPr id="6" name="Speech Bubble: Oval 5">
            <a:extLst>
              <a:ext uri="{FF2B5EF4-FFF2-40B4-BE49-F238E27FC236}">
                <a16:creationId xmlns:a16="http://schemas.microsoft.com/office/drawing/2014/main" id="{4DD8ACBD-CC60-4613-9358-FBA277CA60D6}"/>
              </a:ext>
            </a:extLst>
          </p:cNvPr>
          <p:cNvSpPr/>
          <p:nvPr/>
        </p:nvSpPr>
        <p:spPr>
          <a:xfrm>
            <a:off x="2265883" y="1235836"/>
            <a:ext cx="1389692" cy="1211470"/>
          </a:xfrm>
          <a:prstGeom prst="wedgeEllipseCallout">
            <a:avLst>
              <a:gd name="adj1" fmla="val -33698"/>
              <a:gd name="adj2" fmla="val 118342"/>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8B59E7F1-64E2-4AA8-BD5F-3AE3C338C325}"/>
              </a:ext>
            </a:extLst>
          </p:cNvPr>
          <p:cNvSpPr/>
          <p:nvPr/>
        </p:nvSpPr>
        <p:spPr>
          <a:xfrm>
            <a:off x="198850" y="3485226"/>
            <a:ext cx="1274679" cy="513360"/>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Bending Magnet #1</a:t>
            </a:r>
          </a:p>
        </p:txBody>
      </p:sp>
      <p:cxnSp>
        <p:nvCxnSpPr>
          <p:cNvPr id="8" name="Straight Arrow Connector 7">
            <a:extLst>
              <a:ext uri="{FF2B5EF4-FFF2-40B4-BE49-F238E27FC236}">
                <a16:creationId xmlns:a16="http://schemas.microsoft.com/office/drawing/2014/main" id="{CD5BCC4F-F3C4-4160-B0FF-FE65C47E9D54}"/>
              </a:ext>
            </a:extLst>
          </p:cNvPr>
          <p:cNvCxnSpPr>
            <a:cxnSpLocks/>
          </p:cNvCxnSpPr>
          <p:nvPr/>
        </p:nvCxnSpPr>
        <p:spPr>
          <a:xfrm flipV="1">
            <a:off x="1006764" y="1750871"/>
            <a:ext cx="1838845" cy="1706972"/>
          </a:xfrm>
          <a:prstGeom prst="straightConnector1">
            <a:avLst/>
          </a:prstGeom>
          <a:ln w="19050">
            <a:solidFill>
              <a:srgbClr val="FFFF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F5A06DA-A5CC-41F3-9879-043B7902CA15}"/>
              </a:ext>
            </a:extLst>
          </p:cNvPr>
          <p:cNvCxnSpPr>
            <a:cxnSpLocks/>
          </p:cNvCxnSpPr>
          <p:nvPr/>
        </p:nvCxnSpPr>
        <p:spPr>
          <a:xfrm>
            <a:off x="1448970" y="3591975"/>
            <a:ext cx="1632380" cy="418600"/>
          </a:xfrm>
          <a:prstGeom prst="straightConnector1">
            <a:avLst/>
          </a:prstGeom>
          <a:ln w="19050">
            <a:solidFill>
              <a:srgbClr val="FFFF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F74DA4C-855E-4847-A15B-D536D3B6846D}"/>
              </a:ext>
            </a:extLst>
          </p:cNvPr>
          <p:cNvCxnSpPr>
            <a:cxnSpLocks/>
          </p:cNvCxnSpPr>
          <p:nvPr/>
        </p:nvCxnSpPr>
        <p:spPr>
          <a:xfrm flipV="1">
            <a:off x="2019300" y="4468394"/>
            <a:ext cx="108856" cy="1026780"/>
          </a:xfrm>
          <a:prstGeom prst="straightConnector1">
            <a:avLst/>
          </a:prstGeom>
          <a:ln w="1905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25" name="Arrow: Left 24">
            <a:extLst>
              <a:ext uri="{FF2B5EF4-FFF2-40B4-BE49-F238E27FC236}">
                <a16:creationId xmlns:a16="http://schemas.microsoft.com/office/drawing/2014/main" id="{316C0692-712C-4BAB-9CB9-75F8F308E907}"/>
              </a:ext>
            </a:extLst>
          </p:cNvPr>
          <p:cNvSpPr/>
          <p:nvPr/>
        </p:nvSpPr>
        <p:spPr>
          <a:xfrm>
            <a:off x="5870691" y="529171"/>
            <a:ext cx="2262235" cy="407504"/>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e- beam direction</a:t>
            </a:r>
          </a:p>
        </p:txBody>
      </p:sp>
      <p:graphicFrame>
        <p:nvGraphicFramePr>
          <p:cNvPr id="26" name="Table 25">
            <a:extLst>
              <a:ext uri="{FF2B5EF4-FFF2-40B4-BE49-F238E27FC236}">
                <a16:creationId xmlns:a16="http://schemas.microsoft.com/office/drawing/2014/main" id="{941CAC50-8FE4-4ADB-8F2B-8ED34E0D883B}"/>
              </a:ext>
            </a:extLst>
          </p:cNvPr>
          <p:cNvGraphicFramePr>
            <a:graphicFrameLocks noGrp="1"/>
          </p:cNvGraphicFramePr>
          <p:nvPr>
            <p:extLst/>
          </p:nvPr>
        </p:nvGraphicFramePr>
        <p:xfrm>
          <a:off x="8626733" y="3945929"/>
          <a:ext cx="3427537" cy="1485411"/>
        </p:xfrm>
        <a:graphic>
          <a:graphicData uri="http://schemas.openxmlformats.org/drawingml/2006/table">
            <a:tbl>
              <a:tblPr>
                <a:tableStyleId>{5C22544A-7EE6-4342-B048-85BDC9FD1C3A}</a:tableStyleId>
              </a:tblPr>
              <a:tblGrid>
                <a:gridCol w="913674">
                  <a:extLst>
                    <a:ext uri="{9D8B030D-6E8A-4147-A177-3AD203B41FA5}">
                      <a16:colId xmlns:a16="http://schemas.microsoft.com/office/drawing/2014/main" val="1342177441"/>
                    </a:ext>
                  </a:extLst>
                </a:gridCol>
                <a:gridCol w="922866">
                  <a:extLst>
                    <a:ext uri="{9D8B030D-6E8A-4147-A177-3AD203B41FA5}">
                      <a16:colId xmlns:a16="http://schemas.microsoft.com/office/drawing/2014/main" val="3066102769"/>
                    </a:ext>
                  </a:extLst>
                </a:gridCol>
                <a:gridCol w="709414">
                  <a:extLst>
                    <a:ext uri="{9D8B030D-6E8A-4147-A177-3AD203B41FA5}">
                      <a16:colId xmlns:a16="http://schemas.microsoft.com/office/drawing/2014/main" val="778234440"/>
                    </a:ext>
                  </a:extLst>
                </a:gridCol>
                <a:gridCol w="881583">
                  <a:extLst>
                    <a:ext uri="{9D8B030D-6E8A-4147-A177-3AD203B41FA5}">
                      <a16:colId xmlns:a16="http://schemas.microsoft.com/office/drawing/2014/main" val="2777867497"/>
                    </a:ext>
                  </a:extLst>
                </a:gridCol>
              </a:tblGrid>
              <a:tr h="1159289">
                <a:tc>
                  <a:txBody>
                    <a:bodyPr/>
                    <a:lstStyle/>
                    <a:p>
                      <a:pPr algn="ctr" fontAlgn="ctr"/>
                      <a:r>
                        <a:rPr lang="en-US" sz="1600" b="1" u="none" strike="noStrike" dirty="0">
                          <a:solidFill>
                            <a:srgbClr val="0000CC"/>
                          </a:solidFill>
                          <a:effectLst/>
                        </a:rPr>
                        <a:t>Input Power of RF gun (MW)</a:t>
                      </a:r>
                      <a:endParaRPr lang="en-US" sz="1600" b="1" i="0" u="none" strike="noStrike" dirty="0">
                        <a:solidFill>
                          <a:srgbClr val="0000CC"/>
                        </a:solidFill>
                        <a:effectLst/>
                        <a:latin typeface="Times New Roman" panose="02020603050405020304" pitchFamily="18" charset="0"/>
                      </a:endParaRPr>
                    </a:p>
                  </a:txBody>
                  <a:tcPr marL="6350" marR="6350" marT="6350" marB="0" anchor="ctr"/>
                </a:tc>
                <a:tc>
                  <a:txBody>
                    <a:bodyPr/>
                    <a:lstStyle/>
                    <a:p>
                      <a:pPr algn="ctr" fontAlgn="ctr"/>
                      <a:r>
                        <a:rPr lang="en-US" sz="1600" b="1" u="none" strike="noStrike" dirty="0">
                          <a:solidFill>
                            <a:srgbClr val="0000CC"/>
                          </a:solidFill>
                          <a:effectLst/>
                        </a:rPr>
                        <a:t>Acc. Field of RF gun (MV/m)</a:t>
                      </a:r>
                      <a:endParaRPr lang="en-US" sz="1600" b="1" i="0" u="none" strike="noStrike" dirty="0">
                        <a:solidFill>
                          <a:srgbClr val="0000CC"/>
                        </a:solidFill>
                        <a:effectLst/>
                        <a:latin typeface="Times New Roman" panose="02020603050405020304" pitchFamily="18" charset="0"/>
                      </a:endParaRPr>
                    </a:p>
                  </a:txBody>
                  <a:tcPr marL="6350" marR="6350" marT="6350" marB="0" anchor="ctr"/>
                </a:tc>
                <a:tc>
                  <a:txBody>
                    <a:bodyPr/>
                    <a:lstStyle/>
                    <a:p>
                      <a:pPr algn="ctr" fontAlgn="ctr"/>
                      <a:r>
                        <a:rPr lang="en-US" sz="1600" b="1" u="none" strike="noStrike" dirty="0">
                          <a:solidFill>
                            <a:srgbClr val="0000CC"/>
                          </a:solidFill>
                          <a:effectLst/>
                        </a:rPr>
                        <a:t>Mag. Field (BM#1) (Gauss)</a:t>
                      </a:r>
                      <a:endParaRPr lang="en-US" sz="1600" b="1" i="0" u="none" strike="noStrike" dirty="0">
                        <a:solidFill>
                          <a:srgbClr val="0000CC"/>
                        </a:solidFill>
                        <a:effectLst/>
                        <a:latin typeface="Times New Roman" panose="02020603050405020304" pitchFamily="18" charset="0"/>
                      </a:endParaRPr>
                    </a:p>
                  </a:txBody>
                  <a:tcPr marL="6350" marR="6350" marT="6350" marB="0" anchor="ctr"/>
                </a:tc>
                <a:tc>
                  <a:txBody>
                    <a:bodyPr/>
                    <a:lstStyle/>
                    <a:p>
                      <a:pPr algn="ctr" fontAlgn="ctr"/>
                      <a:r>
                        <a:rPr lang="en-US" sz="1600" b="1" u="none" strike="noStrike" dirty="0">
                          <a:solidFill>
                            <a:srgbClr val="0000CC"/>
                          </a:solidFill>
                          <a:effectLst/>
                        </a:rPr>
                        <a:t>Measured Energy of e-beam (MeV)</a:t>
                      </a:r>
                      <a:endParaRPr lang="en-US" sz="1600" b="1" i="0" u="none" strike="noStrike" dirty="0">
                        <a:solidFill>
                          <a:srgbClr val="0000CC"/>
                        </a:solidFill>
                        <a:effectLst/>
                        <a:latin typeface="Times New Roman" panose="02020603050405020304" pitchFamily="18" charset="0"/>
                      </a:endParaRPr>
                    </a:p>
                  </a:txBody>
                  <a:tcPr marL="6350" marR="6350" marT="6350" marB="0" anchor="ctr"/>
                </a:tc>
                <a:extLst>
                  <a:ext uri="{0D108BD9-81ED-4DB2-BD59-A6C34878D82A}">
                    <a16:rowId xmlns:a16="http://schemas.microsoft.com/office/drawing/2014/main" val="2645742290"/>
                  </a:ext>
                </a:extLst>
              </a:tr>
              <a:tr h="326122">
                <a:tc>
                  <a:txBody>
                    <a:bodyPr/>
                    <a:lstStyle/>
                    <a:p>
                      <a:pPr algn="ctr" fontAlgn="ctr"/>
                      <a:r>
                        <a:rPr lang="en-US" sz="1600" b="1" i="0" u="none" strike="noStrike" dirty="0">
                          <a:solidFill>
                            <a:srgbClr val="C00000"/>
                          </a:solidFill>
                          <a:effectLst/>
                          <a:latin typeface="Times New Roman" panose="02020603050405020304" pitchFamily="18" charset="0"/>
                        </a:rPr>
                        <a:t>4</a:t>
                      </a:r>
                    </a:p>
                  </a:txBody>
                  <a:tcPr marL="6350" marR="6350" marT="6350" marB="0" anchor="ctr"/>
                </a:tc>
                <a:tc>
                  <a:txBody>
                    <a:bodyPr/>
                    <a:lstStyle/>
                    <a:p>
                      <a:pPr algn="ctr" fontAlgn="ctr"/>
                      <a:r>
                        <a:rPr lang="en-US" sz="1600" b="1" i="0" u="none" strike="noStrike" dirty="0">
                          <a:solidFill>
                            <a:srgbClr val="C00000"/>
                          </a:solidFill>
                          <a:effectLst/>
                          <a:latin typeface="Times New Roman" panose="02020603050405020304" pitchFamily="18" charset="0"/>
                        </a:rPr>
                        <a:t>65</a:t>
                      </a:r>
                    </a:p>
                  </a:txBody>
                  <a:tcPr marL="6350" marR="6350" marT="6350" marB="0" anchor="ctr"/>
                </a:tc>
                <a:tc>
                  <a:txBody>
                    <a:bodyPr/>
                    <a:lstStyle/>
                    <a:p>
                      <a:pPr algn="ctr" fontAlgn="ctr"/>
                      <a:r>
                        <a:rPr lang="en-US" sz="1600" b="1" u="none" strike="noStrike" dirty="0">
                          <a:solidFill>
                            <a:srgbClr val="C00000"/>
                          </a:solidFill>
                          <a:effectLst/>
                        </a:rPr>
                        <a:t>550</a:t>
                      </a:r>
                      <a:endParaRPr lang="en-US" sz="1600" b="1" i="0" u="none" strike="noStrike" dirty="0">
                        <a:solidFill>
                          <a:srgbClr val="C00000"/>
                        </a:solidFill>
                        <a:effectLst/>
                        <a:latin typeface="Times New Roman" panose="02020603050405020304" pitchFamily="18" charset="0"/>
                      </a:endParaRPr>
                    </a:p>
                  </a:txBody>
                  <a:tcPr marL="6350" marR="6350" marT="6350" marB="0" anchor="ctr"/>
                </a:tc>
                <a:tc>
                  <a:txBody>
                    <a:bodyPr/>
                    <a:lstStyle/>
                    <a:p>
                      <a:pPr algn="ctr" fontAlgn="ctr"/>
                      <a:r>
                        <a:rPr lang="en-US" sz="1600" b="1" u="none" strike="noStrike" dirty="0">
                          <a:solidFill>
                            <a:srgbClr val="C00000"/>
                          </a:solidFill>
                          <a:effectLst/>
                        </a:rPr>
                        <a:t>4.5</a:t>
                      </a:r>
                      <a:endParaRPr lang="en-US" sz="1600" b="1" i="0" u="none" strike="noStrike" dirty="0">
                        <a:solidFill>
                          <a:srgbClr val="C00000"/>
                        </a:solidFill>
                        <a:effectLst/>
                        <a:latin typeface="Times New Roman" panose="02020603050405020304" pitchFamily="18" charset="0"/>
                      </a:endParaRPr>
                    </a:p>
                  </a:txBody>
                  <a:tcPr marL="6350" marR="6350" marT="6350" marB="0" anchor="ctr"/>
                </a:tc>
                <a:extLst>
                  <a:ext uri="{0D108BD9-81ED-4DB2-BD59-A6C34878D82A}">
                    <a16:rowId xmlns:a16="http://schemas.microsoft.com/office/drawing/2014/main" val="3658243993"/>
                  </a:ext>
                </a:extLst>
              </a:tr>
            </a:tbl>
          </a:graphicData>
        </a:graphic>
      </p:graphicFrame>
      <p:sp>
        <p:nvSpPr>
          <p:cNvPr id="29" name="Rectangle 28">
            <a:extLst>
              <a:ext uri="{FF2B5EF4-FFF2-40B4-BE49-F238E27FC236}">
                <a16:creationId xmlns:a16="http://schemas.microsoft.com/office/drawing/2014/main" id="{B09322EA-2A7E-473A-B643-3FCFBD56ACD4}"/>
              </a:ext>
            </a:extLst>
          </p:cNvPr>
          <p:cNvSpPr/>
          <p:nvPr/>
        </p:nvSpPr>
        <p:spPr>
          <a:xfrm>
            <a:off x="2233537" y="-45515"/>
            <a:ext cx="7889147"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srgbClr val="0000CC"/>
                </a:solidFill>
                <a:effectLst/>
                <a:uLnTx/>
                <a:uFillTx/>
                <a:latin typeface="Calibri" panose="020F0502020204030204"/>
                <a:ea typeface="+mn-ea"/>
                <a:cs typeface="+mn-cs"/>
              </a:rPr>
              <a:t>More energy (4.5 MeV) measurement of the electron beam  </a:t>
            </a:r>
          </a:p>
        </p:txBody>
      </p:sp>
      <p:sp>
        <p:nvSpPr>
          <p:cNvPr id="20" name="TextBox 19">
            <a:extLst>
              <a:ext uri="{FF2B5EF4-FFF2-40B4-BE49-F238E27FC236}">
                <a16:creationId xmlns:a16="http://schemas.microsoft.com/office/drawing/2014/main" id="{FB4FDDF0-59DC-46C1-BD59-3A424743AD67}"/>
              </a:ext>
            </a:extLst>
          </p:cNvPr>
          <p:cNvSpPr txBox="1"/>
          <p:nvPr/>
        </p:nvSpPr>
        <p:spPr>
          <a:xfrm>
            <a:off x="10544775" y="585313"/>
            <a:ext cx="1617133" cy="369332"/>
          </a:xfrm>
          <a:prstGeom prst="rect">
            <a:avLst/>
          </a:prstGeom>
          <a:noFill/>
          <a:ln w="1270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 March 2023</a:t>
            </a:r>
          </a:p>
        </p:txBody>
      </p:sp>
      <p:pic>
        <p:nvPicPr>
          <p:cNvPr id="3" name="Picture 2">
            <a:extLst>
              <a:ext uri="{FF2B5EF4-FFF2-40B4-BE49-F238E27FC236}">
                <a16:creationId xmlns:a16="http://schemas.microsoft.com/office/drawing/2014/main" id="{99CFCA06-0C27-4E48-B877-53BD53AA7DEF}"/>
              </a:ext>
            </a:extLst>
          </p:cNvPr>
          <p:cNvPicPr>
            <a:picLocks noChangeAspect="1"/>
          </p:cNvPicPr>
          <p:nvPr/>
        </p:nvPicPr>
        <p:blipFill>
          <a:blip r:embed="rId4"/>
          <a:stretch>
            <a:fillRect/>
          </a:stretch>
        </p:blipFill>
        <p:spPr>
          <a:xfrm>
            <a:off x="9247377" y="1829978"/>
            <a:ext cx="2944623" cy="1664352"/>
          </a:xfrm>
          <a:prstGeom prst="rect">
            <a:avLst/>
          </a:prstGeom>
        </p:spPr>
      </p:pic>
      <p:cxnSp>
        <p:nvCxnSpPr>
          <p:cNvPr id="33" name="Straight Arrow Connector 32">
            <a:extLst>
              <a:ext uri="{FF2B5EF4-FFF2-40B4-BE49-F238E27FC236}">
                <a16:creationId xmlns:a16="http://schemas.microsoft.com/office/drawing/2014/main" id="{5CAE9C10-F9A6-4F30-B83E-31AC4B0E0CE6}"/>
              </a:ext>
            </a:extLst>
          </p:cNvPr>
          <p:cNvCxnSpPr>
            <a:cxnSpLocks/>
          </p:cNvCxnSpPr>
          <p:nvPr/>
        </p:nvCxnSpPr>
        <p:spPr>
          <a:xfrm flipH="1" flipV="1">
            <a:off x="7696200" y="1762433"/>
            <a:ext cx="2002293" cy="591122"/>
          </a:xfrm>
          <a:prstGeom prst="straightConnector1">
            <a:avLst/>
          </a:prstGeom>
          <a:ln w="1905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22FA5CAA-F938-4BC9-9CFD-5DE61699F5A7}"/>
              </a:ext>
            </a:extLst>
          </p:cNvPr>
          <p:cNvSpPr/>
          <p:nvPr/>
        </p:nvSpPr>
        <p:spPr>
          <a:xfrm>
            <a:off x="10502157" y="2048888"/>
            <a:ext cx="780194" cy="38365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BPM#1</a:t>
            </a:r>
          </a:p>
        </p:txBody>
      </p:sp>
      <p:pic>
        <p:nvPicPr>
          <p:cNvPr id="12" name="Picture 11">
            <a:extLst>
              <a:ext uri="{FF2B5EF4-FFF2-40B4-BE49-F238E27FC236}">
                <a16:creationId xmlns:a16="http://schemas.microsoft.com/office/drawing/2014/main" id="{A78835A4-694D-49E7-8E50-AA787E0054CD}"/>
              </a:ext>
            </a:extLst>
          </p:cNvPr>
          <p:cNvPicPr>
            <a:picLocks noChangeAspect="1"/>
          </p:cNvPicPr>
          <p:nvPr/>
        </p:nvPicPr>
        <p:blipFill>
          <a:blip r:embed="rId5"/>
          <a:stretch>
            <a:fillRect/>
          </a:stretch>
        </p:blipFill>
        <p:spPr>
          <a:xfrm>
            <a:off x="4754655" y="2982836"/>
            <a:ext cx="2962913" cy="1664352"/>
          </a:xfrm>
          <a:prstGeom prst="rect">
            <a:avLst/>
          </a:prstGeom>
        </p:spPr>
      </p:pic>
      <p:cxnSp>
        <p:nvCxnSpPr>
          <p:cNvPr id="38" name="Straight Arrow Connector 37">
            <a:extLst>
              <a:ext uri="{FF2B5EF4-FFF2-40B4-BE49-F238E27FC236}">
                <a16:creationId xmlns:a16="http://schemas.microsoft.com/office/drawing/2014/main" id="{2BE73E8E-F04B-464C-ACC3-B1DF1B68A839}"/>
              </a:ext>
            </a:extLst>
          </p:cNvPr>
          <p:cNvCxnSpPr>
            <a:cxnSpLocks/>
          </p:cNvCxnSpPr>
          <p:nvPr/>
        </p:nvCxnSpPr>
        <p:spPr>
          <a:xfrm flipH="1" flipV="1">
            <a:off x="6182322" y="1762433"/>
            <a:ext cx="1" cy="1766952"/>
          </a:xfrm>
          <a:prstGeom prst="straightConnector1">
            <a:avLst/>
          </a:prstGeom>
          <a:ln w="1905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BA9933DF-35BD-4B2F-96DC-0BFAF323D021}"/>
              </a:ext>
            </a:extLst>
          </p:cNvPr>
          <p:cNvSpPr/>
          <p:nvPr/>
        </p:nvSpPr>
        <p:spPr>
          <a:xfrm>
            <a:off x="6564143" y="3191547"/>
            <a:ext cx="780194" cy="38365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BPM#2</a:t>
            </a:r>
          </a:p>
        </p:txBody>
      </p:sp>
      <p:pic>
        <p:nvPicPr>
          <p:cNvPr id="13" name="Picture 12">
            <a:extLst>
              <a:ext uri="{FF2B5EF4-FFF2-40B4-BE49-F238E27FC236}">
                <a16:creationId xmlns:a16="http://schemas.microsoft.com/office/drawing/2014/main" id="{8863C811-BD4C-4DD2-9016-1B9AC7823E19}"/>
              </a:ext>
            </a:extLst>
          </p:cNvPr>
          <p:cNvPicPr>
            <a:picLocks noChangeAspect="1"/>
          </p:cNvPicPr>
          <p:nvPr/>
        </p:nvPicPr>
        <p:blipFill>
          <a:blip r:embed="rId6"/>
          <a:stretch>
            <a:fillRect/>
          </a:stretch>
        </p:blipFill>
        <p:spPr>
          <a:xfrm>
            <a:off x="4414536" y="4688634"/>
            <a:ext cx="2944623" cy="1658256"/>
          </a:xfrm>
          <a:prstGeom prst="rect">
            <a:avLst/>
          </a:prstGeom>
        </p:spPr>
      </p:pic>
      <p:cxnSp>
        <p:nvCxnSpPr>
          <p:cNvPr id="40" name="Straight Arrow Connector 39">
            <a:extLst>
              <a:ext uri="{FF2B5EF4-FFF2-40B4-BE49-F238E27FC236}">
                <a16:creationId xmlns:a16="http://schemas.microsoft.com/office/drawing/2014/main" id="{65974AE0-03BE-43A5-97E8-4C5FC903D189}"/>
              </a:ext>
            </a:extLst>
          </p:cNvPr>
          <p:cNvCxnSpPr>
            <a:cxnSpLocks/>
          </p:cNvCxnSpPr>
          <p:nvPr/>
        </p:nvCxnSpPr>
        <p:spPr>
          <a:xfrm flipH="1" flipV="1">
            <a:off x="3334397" y="1829978"/>
            <a:ext cx="1279480" cy="3107733"/>
          </a:xfrm>
          <a:prstGeom prst="straightConnector1">
            <a:avLst/>
          </a:prstGeom>
          <a:ln w="1905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7D242C0F-2332-4C29-9410-79288B80D0DF}"/>
              </a:ext>
            </a:extLst>
          </p:cNvPr>
          <p:cNvSpPr/>
          <p:nvPr/>
        </p:nvSpPr>
        <p:spPr>
          <a:xfrm>
            <a:off x="5466765" y="4937711"/>
            <a:ext cx="780194" cy="38365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BPM#3</a:t>
            </a:r>
          </a:p>
        </p:txBody>
      </p:sp>
      <p:pic>
        <p:nvPicPr>
          <p:cNvPr id="18" name="Picture 17">
            <a:extLst>
              <a:ext uri="{FF2B5EF4-FFF2-40B4-BE49-F238E27FC236}">
                <a16:creationId xmlns:a16="http://schemas.microsoft.com/office/drawing/2014/main" id="{FF079FD7-8FD4-40E6-80AF-FC2586AF9592}"/>
              </a:ext>
            </a:extLst>
          </p:cNvPr>
          <p:cNvPicPr>
            <a:picLocks noChangeAspect="1"/>
          </p:cNvPicPr>
          <p:nvPr/>
        </p:nvPicPr>
        <p:blipFill>
          <a:blip r:embed="rId7"/>
          <a:stretch>
            <a:fillRect/>
          </a:stretch>
        </p:blipFill>
        <p:spPr>
          <a:xfrm>
            <a:off x="1268734" y="5171973"/>
            <a:ext cx="2950720" cy="1658256"/>
          </a:xfrm>
          <a:prstGeom prst="rect">
            <a:avLst/>
          </a:prstGeom>
        </p:spPr>
      </p:pic>
      <p:sp>
        <p:nvSpPr>
          <p:cNvPr id="15" name="Rectangle 14">
            <a:extLst>
              <a:ext uri="{FF2B5EF4-FFF2-40B4-BE49-F238E27FC236}">
                <a16:creationId xmlns:a16="http://schemas.microsoft.com/office/drawing/2014/main" id="{AE1C5395-4818-4B87-840A-F8AFC4BCCDE2}"/>
              </a:ext>
            </a:extLst>
          </p:cNvPr>
          <p:cNvSpPr/>
          <p:nvPr/>
        </p:nvSpPr>
        <p:spPr>
          <a:xfrm>
            <a:off x="2570632" y="5371234"/>
            <a:ext cx="780194" cy="38365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BPM#4</a:t>
            </a:r>
          </a:p>
        </p:txBody>
      </p:sp>
      <p:graphicFrame>
        <p:nvGraphicFramePr>
          <p:cNvPr id="43" name="Table 42">
            <a:extLst>
              <a:ext uri="{FF2B5EF4-FFF2-40B4-BE49-F238E27FC236}">
                <a16:creationId xmlns:a16="http://schemas.microsoft.com/office/drawing/2014/main" id="{575B2666-6629-47FE-81D2-527E1512CDDB}"/>
              </a:ext>
            </a:extLst>
          </p:cNvPr>
          <p:cNvGraphicFramePr>
            <a:graphicFrameLocks noGrp="1"/>
          </p:cNvGraphicFramePr>
          <p:nvPr>
            <p:extLst/>
          </p:nvPr>
        </p:nvGraphicFramePr>
        <p:xfrm>
          <a:off x="8626731" y="5449452"/>
          <a:ext cx="3427537" cy="1159289"/>
        </p:xfrm>
        <a:graphic>
          <a:graphicData uri="http://schemas.openxmlformats.org/drawingml/2006/table">
            <a:tbl>
              <a:tblPr>
                <a:tableStyleId>{5C22544A-7EE6-4342-B048-85BDC9FD1C3A}</a:tableStyleId>
              </a:tblPr>
              <a:tblGrid>
                <a:gridCol w="913674">
                  <a:extLst>
                    <a:ext uri="{9D8B030D-6E8A-4147-A177-3AD203B41FA5}">
                      <a16:colId xmlns:a16="http://schemas.microsoft.com/office/drawing/2014/main" val="1342177441"/>
                    </a:ext>
                  </a:extLst>
                </a:gridCol>
                <a:gridCol w="922866">
                  <a:extLst>
                    <a:ext uri="{9D8B030D-6E8A-4147-A177-3AD203B41FA5}">
                      <a16:colId xmlns:a16="http://schemas.microsoft.com/office/drawing/2014/main" val="3066102769"/>
                    </a:ext>
                  </a:extLst>
                </a:gridCol>
                <a:gridCol w="709414">
                  <a:extLst>
                    <a:ext uri="{9D8B030D-6E8A-4147-A177-3AD203B41FA5}">
                      <a16:colId xmlns:a16="http://schemas.microsoft.com/office/drawing/2014/main" val="778234440"/>
                    </a:ext>
                  </a:extLst>
                </a:gridCol>
                <a:gridCol w="881583">
                  <a:extLst>
                    <a:ext uri="{9D8B030D-6E8A-4147-A177-3AD203B41FA5}">
                      <a16:colId xmlns:a16="http://schemas.microsoft.com/office/drawing/2014/main" val="2777867497"/>
                    </a:ext>
                  </a:extLst>
                </a:gridCol>
              </a:tblGrid>
              <a:tr h="1159289">
                <a:tc>
                  <a:txBody>
                    <a:bodyPr/>
                    <a:lstStyle/>
                    <a:p>
                      <a:pPr algn="ctr" fontAlgn="ctr"/>
                      <a:r>
                        <a:rPr lang="en-US" sz="1600" b="1" i="0" u="none" strike="noStrike" dirty="0">
                          <a:solidFill>
                            <a:srgbClr val="0000CC"/>
                          </a:solidFill>
                          <a:effectLst/>
                          <a:latin typeface="Times New Roman" panose="02020603050405020304" pitchFamily="18" charset="0"/>
                        </a:rPr>
                        <a:t>12</a:t>
                      </a:r>
                    </a:p>
                  </a:txBody>
                  <a:tcPr marL="6350" marR="6350" marT="6350" marB="0" anchor="ctr"/>
                </a:tc>
                <a:tc>
                  <a:txBody>
                    <a:bodyPr/>
                    <a:lstStyle/>
                    <a:p>
                      <a:pPr algn="ctr" fontAlgn="ctr"/>
                      <a:r>
                        <a:rPr lang="en-US" sz="1600" b="1" u="none" strike="noStrike" dirty="0">
                          <a:solidFill>
                            <a:srgbClr val="0000CC"/>
                          </a:solidFill>
                          <a:effectLst/>
                        </a:rPr>
                        <a:t>~109</a:t>
                      </a:r>
                      <a:endParaRPr lang="en-US" sz="1600" b="1" i="0" u="none" strike="noStrike" dirty="0">
                        <a:solidFill>
                          <a:srgbClr val="0000CC"/>
                        </a:solidFill>
                        <a:effectLst/>
                        <a:latin typeface="Times New Roman" panose="02020603050405020304" pitchFamily="18" charset="0"/>
                      </a:endParaRPr>
                    </a:p>
                  </a:txBody>
                  <a:tcPr marL="6350" marR="6350" marT="6350" marB="0" anchor="ctr"/>
                </a:tc>
                <a:tc>
                  <a:txBody>
                    <a:bodyPr/>
                    <a:lstStyle/>
                    <a:p>
                      <a:pPr algn="ctr" fontAlgn="ctr"/>
                      <a:endParaRPr lang="en-US" sz="1600" b="1" i="0" u="none" strike="noStrike" dirty="0">
                        <a:solidFill>
                          <a:srgbClr val="0000CC"/>
                        </a:solidFill>
                        <a:effectLst/>
                        <a:latin typeface="Times New Roman" panose="02020603050405020304" pitchFamily="18" charset="0"/>
                      </a:endParaRPr>
                    </a:p>
                  </a:txBody>
                  <a:tcPr marL="6350" marR="6350" marT="6350" marB="0" anchor="ctr"/>
                </a:tc>
                <a:tc>
                  <a:txBody>
                    <a:bodyPr/>
                    <a:lstStyle/>
                    <a:p>
                      <a:pPr algn="ctr" fontAlgn="ctr"/>
                      <a:r>
                        <a:rPr lang="en-US" sz="1600" b="1" u="none" strike="noStrike" dirty="0">
                          <a:solidFill>
                            <a:srgbClr val="0000CC"/>
                          </a:solidFill>
                          <a:effectLst/>
                        </a:rPr>
                        <a:t>8 </a:t>
                      </a:r>
                      <a:endParaRPr lang="en-US" sz="1600" b="1" i="0" u="none" strike="noStrike" dirty="0">
                        <a:solidFill>
                          <a:srgbClr val="0000CC"/>
                        </a:solidFill>
                        <a:effectLst/>
                        <a:latin typeface="Times New Roman" panose="02020603050405020304" pitchFamily="18" charset="0"/>
                      </a:endParaRPr>
                    </a:p>
                  </a:txBody>
                  <a:tcPr marL="6350" marR="6350" marT="6350" marB="0" anchor="ctr"/>
                </a:tc>
                <a:extLst>
                  <a:ext uri="{0D108BD9-81ED-4DB2-BD59-A6C34878D82A}">
                    <a16:rowId xmlns:a16="http://schemas.microsoft.com/office/drawing/2014/main" val="2645742290"/>
                  </a:ext>
                </a:extLst>
              </a:tr>
            </a:tbl>
          </a:graphicData>
        </a:graphic>
      </p:graphicFrame>
      <p:sp>
        <p:nvSpPr>
          <p:cNvPr id="44" name="Arrow: Down 43">
            <a:extLst>
              <a:ext uri="{FF2B5EF4-FFF2-40B4-BE49-F238E27FC236}">
                <a16:creationId xmlns:a16="http://schemas.microsoft.com/office/drawing/2014/main" id="{6EB174B7-DC4B-4319-B5F0-82F2D863643A}"/>
              </a:ext>
            </a:extLst>
          </p:cNvPr>
          <p:cNvSpPr/>
          <p:nvPr/>
        </p:nvSpPr>
        <p:spPr>
          <a:xfrm>
            <a:off x="9036209" y="5440985"/>
            <a:ext cx="110067" cy="451599"/>
          </a:xfrm>
          <a:prstGeom prst="downArrow">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Arrow: Down 44">
            <a:extLst>
              <a:ext uri="{FF2B5EF4-FFF2-40B4-BE49-F238E27FC236}">
                <a16:creationId xmlns:a16="http://schemas.microsoft.com/office/drawing/2014/main" id="{EF7F93ED-08CB-4A5B-AA2A-09647463E796}"/>
              </a:ext>
            </a:extLst>
          </p:cNvPr>
          <p:cNvSpPr/>
          <p:nvPr/>
        </p:nvSpPr>
        <p:spPr>
          <a:xfrm>
            <a:off x="9945374" y="5437223"/>
            <a:ext cx="110067" cy="451599"/>
          </a:xfrm>
          <a:prstGeom prst="downArrow">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Arrow: Down 45">
            <a:extLst>
              <a:ext uri="{FF2B5EF4-FFF2-40B4-BE49-F238E27FC236}">
                <a16:creationId xmlns:a16="http://schemas.microsoft.com/office/drawing/2014/main" id="{CB79CB8F-CEDE-4191-8D79-7FC87D6FF5F2}"/>
              </a:ext>
            </a:extLst>
          </p:cNvPr>
          <p:cNvSpPr/>
          <p:nvPr/>
        </p:nvSpPr>
        <p:spPr>
          <a:xfrm>
            <a:off x="11556372" y="5424993"/>
            <a:ext cx="110067" cy="451599"/>
          </a:xfrm>
          <a:prstGeom prst="downArrow">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TextBox 46">
            <a:extLst>
              <a:ext uri="{FF2B5EF4-FFF2-40B4-BE49-F238E27FC236}">
                <a16:creationId xmlns:a16="http://schemas.microsoft.com/office/drawing/2014/main" id="{59505307-20C9-40C6-AD76-902E24D949FE}"/>
              </a:ext>
            </a:extLst>
          </p:cNvPr>
          <p:cNvSpPr txBox="1"/>
          <p:nvPr/>
        </p:nvSpPr>
        <p:spPr>
          <a:xfrm>
            <a:off x="8602730" y="6141076"/>
            <a:ext cx="3533916"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0000"/>
                </a:solidFill>
                <a:effectLst/>
                <a:uLnTx/>
                <a:uFillTx/>
                <a:latin typeface="Calibri" panose="020F0502020204030204"/>
                <a:ea typeface="+mn-ea"/>
                <a:cs typeface="+mn-cs"/>
              </a:rPr>
              <a:t>8 MeV is expected within a few months</a:t>
            </a:r>
          </a:p>
        </p:txBody>
      </p:sp>
      <p:sp>
        <p:nvSpPr>
          <p:cNvPr id="35" name="Rectangle 34">
            <a:extLst>
              <a:ext uri="{FF2B5EF4-FFF2-40B4-BE49-F238E27FC236}">
                <a16:creationId xmlns:a16="http://schemas.microsoft.com/office/drawing/2014/main" id="{AE749671-D7F7-44CA-9D15-95F9D72CBC04}"/>
              </a:ext>
            </a:extLst>
          </p:cNvPr>
          <p:cNvSpPr/>
          <p:nvPr/>
        </p:nvSpPr>
        <p:spPr>
          <a:xfrm>
            <a:off x="8922547" y="3527981"/>
            <a:ext cx="3024354"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srgbClr val="0000CC"/>
                </a:solidFill>
                <a:effectLst/>
                <a:uLnTx/>
                <a:uFillTx/>
                <a:latin typeface="Calibri" panose="020F0502020204030204"/>
                <a:ea typeface="+mn-ea"/>
                <a:cs typeface="+mn-cs"/>
              </a:rPr>
              <a:t>Results (10 March ’23)</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Footer Placeholder 1">
            <a:extLst>
              <a:ext uri="{FF2B5EF4-FFF2-40B4-BE49-F238E27FC236}">
                <a16:creationId xmlns:a16="http://schemas.microsoft.com/office/drawing/2014/main" id="{A85FCC1F-1D1C-45CD-9016-AD23DA7855C7}"/>
              </a:ext>
            </a:extLst>
          </p:cNvPr>
          <p:cNvSpPr>
            <a:spLocks noGrp="1"/>
          </p:cNvSpPr>
          <p:nvPr>
            <p:ph type="ftr" sz="quarter" idx="11"/>
          </p:nvPr>
        </p:nvSpPr>
        <p:spPr>
          <a:xfrm>
            <a:off x="4038600" y="6537854"/>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AFAD-2023, 12-14 April, Melbourne, Australia</a:t>
            </a: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02ACADB7-D39B-491E-8D3D-5CBC59D9BC2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ED889C-CDDF-4E7D-9B52-6B7037CE3D0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2600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1000"/>
                                        <p:tgtEl>
                                          <p:spTgt spid="44"/>
                                        </p:tgtEl>
                                      </p:cBhvr>
                                    </p:animEffect>
                                    <p:anim calcmode="lin" valueType="num">
                                      <p:cBhvr>
                                        <p:cTn id="8" dur="1000" fill="hold"/>
                                        <p:tgtEl>
                                          <p:spTgt spid="44"/>
                                        </p:tgtEl>
                                        <p:attrNameLst>
                                          <p:attrName>ppt_x</p:attrName>
                                        </p:attrNameLst>
                                      </p:cBhvr>
                                      <p:tavLst>
                                        <p:tav tm="0">
                                          <p:val>
                                            <p:strVal val="#ppt_x"/>
                                          </p:val>
                                        </p:tav>
                                        <p:tav tm="100000">
                                          <p:val>
                                            <p:strVal val="#ppt_x"/>
                                          </p:val>
                                        </p:tav>
                                      </p:tavLst>
                                    </p:anim>
                                    <p:anim calcmode="lin" valueType="num">
                                      <p:cBhvr>
                                        <p:cTn id="9" dur="1000" fill="hold"/>
                                        <p:tgtEl>
                                          <p:spTgt spid="4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1000"/>
                                        <p:tgtEl>
                                          <p:spTgt spid="43"/>
                                        </p:tgtEl>
                                      </p:cBhvr>
                                    </p:animEffect>
                                    <p:anim calcmode="lin" valueType="num">
                                      <p:cBhvr>
                                        <p:cTn id="13" dur="1000" fill="hold"/>
                                        <p:tgtEl>
                                          <p:spTgt spid="43"/>
                                        </p:tgtEl>
                                        <p:attrNameLst>
                                          <p:attrName>ppt_x</p:attrName>
                                        </p:attrNameLst>
                                      </p:cBhvr>
                                      <p:tavLst>
                                        <p:tav tm="0">
                                          <p:val>
                                            <p:strVal val="#ppt_x"/>
                                          </p:val>
                                        </p:tav>
                                        <p:tav tm="100000">
                                          <p:val>
                                            <p:strVal val="#ppt_x"/>
                                          </p:val>
                                        </p:tav>
                                      </p:tavLst>
                                    </p:anim>
                                    <p:anim calcmode="lin" valueType="num">
                                      <p:cBhvr>
                                        <p:cTn id="14" dur="1000" fill="hold"/>
                                        <p:tgtEl>
                                          <p:spTgt spid="4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1000"/>
                                        <p:tgtEl>
                                          <p:spTgt spid="45"/>
                                        </p:tgtEl>
                                      </p:cBhvr>
                                    </p:animEffect>
                                    <p:anim calcmode="lin" valueType="num">
                                      <p:cBhvr>
                                        <p:cTn id="18" dur="1000" fill="hold"/>
                                        <p:tgtEl>
                                          <p:spTgt spid="45"/>
                                        </p:tgtEl>
                                        <p:attrNameLst>
                                          <p:attrName>ppt_x</p:attrName>
                                        </p:attrNameLst>
                                      </p:cBhvr>
                                      <p:tavLst>
                                        <p:tav tm="0">
                                          <p:val>
                                            <p:strVal val="#ppt_x"/>
                                          </p:val>
                                        </p:tav>
                                        <p:tav tm="100000">
                                          <p:val>
                                            <p:strVal val="#ppt_x"/>
                                          </p:val>
                                        </p:tav>
                                      </p:tavLst>
                                    </p:anim>
                                    <p:anim calcmode="lin" valueType="num">
                                      <p:cBhvr>
                                        <p:cTn id="19" dur="1000" fill="hold"/>
                                        <p:tgtEl>
                                          <p:spTgt spid="4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fade">
                                      <p:cBhvr>
                                        <p:cTn id="22" dur="1000"/>
                                        <p:tgtEl>
                                          <p:spTgt spid="46"/>
                                        </p:tgtEl>
                                      </p:cBhvr>
                                    </p:animEffect>
                                    <p:anim calcmode="lin" valueType="num">
                                      <p:cBhvr>
                                        <p:cTn id="23" dur="1000" fill="hold"/>
                                        <p:tgtEl>
                                          <p:spTgt spid="46"/>
                                        </p:tgtEl>
                                        <p:attrNameLst>
                                          <p:attrName>ppt_x</p:attrName>
                                        </p:attrNameLst>
                                      </p:cBhvr>
                                      <p:tavLst>
                                        <p:tav tm="0">
                                          <p:val>
                                            <p:strVal val="#ppt_x"/>
                                          </p:val>
                                        </p:tav>
                                        <p:tav tm="100000">
                                          <p:val>
                                            <p:strVal val="#ppt_x"/>
                                          </p:val>
                                        </p:tav>
                                      </p:tavLst>
                                    </p:anim>
                                    <p:anim calcmode="lin" valueType="num">
                                      <p:cBhvr>
                                        <p:cTn id="24" dur="1000" fill="hold"/>
                                        <p:tgtEl>
                                          <p:spTgt spid="4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fade">
                                      <p:cBhvr>
                                        <p:cTn id="27" dur="1000"/>
                                        <p:tgtEl>
                                          <p:spTgt spid="47"/>
                                        </p:tgtEl>
                                      </p:cBhvr>
                                    </p:animEffect>
                                    <p:anim calcmode="lin" valueType="num">
                                      <p:cBhvr>
                                        <p:cTn id="28" dur="1000" fill="hold"/>
                                        <p:tgtEl>
                                          <p:spTgt spid="47"/>
                                        </p:tgtEl>
                                        <p:attrNameLst>
                                          <p:attrName>ppt_x</p:attrName>
                                        </p:attrNameLst>
                                      </p:cBhvr>
                                      <p:tavLst>
                                        <p:tav tm="0">
                                          <p:val>
                                            <p:strVal val="#ppt_x"/>
                                          </p:val>
                                        </p:tav>
                                        <p:tav tm="100000">
                                          <p:val>
                                            <p:strVal val="#ppt_x"/>
                                          </p:val>
                                        </p:tav>
                                      </p:tavLst>
                                    </p:anim>
                                    <p:anim calcmode="lin" valueType="num">
                                      <p:cBhvr>
                                        <p:cTn id="29"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animBg="1"/>
      <p:bldP spid="46" grpId="0" animBg="1"/>
      <p:bldP spid="4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E25C256-AF01-47AD-8D7A-C3740D66E50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1200" b="0" i="0" u="none" strike="noStrike" kern="1200" cap="none" spc="0" normalizeH="0" baseline="0" noProof="0">
                <a:ln>
                  <a:noFill/>
                </a:ln>
                <a:solidFill>
                  <a:prstClr val="black">
                    <a:tint val="75000"/>
                  </a:prstClr>
                </a:solidFill>
                <a:effectLst/>
                <a:uLnTx/>
                <a:uFillTx/>
                <a:latin typeface="Calibri"/>
                <a:ea typeface="+mn-ea"/>
                <a:cs typeface="+mn-cs"/>
              </a:rPr>
              <a:t>AFAD-2023, 12-14 April, Melbourne, Australia</a:t>
            </a:r>
            <a:endParaRPr kumimoji="0" lang="hi-IN" sz="1200" b="0" i="0" u="none" strike="noStrike" kern="1200" cap="none" spc="0" normalizeH="0" baseline="0" noProof="0">
              <a:ln>
                <a:noFill/>
              </a:ln>
              <a:solidFill>
                <a:prstClr val="black">
                  <a:tint val="75000"/>
                </a:prstClr>
              </a:solidFill>
              <a:effectLst/>
              <a:uLnTx/>
              <a:uFillTx/>
              <a:latin typeface="Calibri"/>
              <a:ea typeface="+mn-ea"/>
              <a:cs typeface="Mangal" panose="02040503050203030202" pitchFamily="18" charset="0"/>
            </a:endParaRPr>
          </a:p>
        </p:txBody>
      </p:sp>
      <p:sp>
        <p:nvSpPr>
          <p:cNvPr id="3" name="Slide Number Placeholder 2">
            <a:extLst>
              <a:ext uri="{FF2B5EF4-FFF2-40B4-BE49-F238E27FC236}">
                <a16:creationId xmlns:a16="http://schemas.microsoft.com/office/drawing/2014/main" id="{9E9ACA04-34BF-4D2A-ACF2-DC14999B350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C7F47D-8A98-4FC8-A387-47279D9C9398}" type="slidenum">
              <a:rPr kumimoji="0" lang="hi-IN" sz="1200" b="0" i="0" u="none" strike="noStrike" kern="1200" cap="none" spc="0" normalizeH="0" baseline="0" noProof="0" smtClean="0">
                <a:ln>
                  <a:noFill/>
                </a:ln>
                <a:solidFill>
                  <a:prstClr val="black">
                    <a:tint val="75000"/>
                  </a:prstClr>
                </a:solidFill>
                <a:effectLst/>
                <a:uLnTx/>
                <a:uFillTx/>
                <a:latin typeface="Calibri"/>
                <a:ea typeface="+mn-ea"/>
                <a:cs typeface="Mangal" panose="02040503050203030202"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hi-IN" sz="1200" b="0" i="0" u="none" strike="noStrike" kern="1200" cap="none" spc="0" normalizeH="0" baseline="0" noProof="0">
              <a:ln>
                <a:noFill/>
              </a:ln>
              <a:solidFill>
                <a:prstClr val="black">
                  <a:tint val="75000"/>
                </a:prstClr>
              </a:solidFill>
              <a:effectLst/>
              <a:uLnTx/>
              <a:uFillTx/>
              <a:latin typeface="Calibri"/>
              <a:ea typeface="+mn-ea"/>
              <a:cs typeface="Mangal" panose="02040503050203030202" pitchFamily="18" charset="0"/>
            </a:endParaRPr>
          </a:p>
        </p:txBody>
      </p:sp>
      <p:sp>
        <p:nvSpPr>
          <p:cNvPr id="17" name="TextBox 16">
            <a:extLst>
              <a:ext uri="{FF2B5EF4-FFF2-40B4-BE49-F238E27FC236}">
                <a16:creationId xmlns:a16="http://schemas.microsoft.com/office/drawing/2014/main" id="{5E35F0B4-5974-4495-93E2-2AB0C7D67E9F}"/>
              </a:ext>
            </a:extLst>
          </p:cNvPr>
          <p:cNvSpPr txBox="1"/>
          <p:nvPr/>
        </p:nvSpPr>
        <p:spPr>
          <a:xfrm>
            <a:off x="437207" y="1535222"/>
            <a:ext cx="11317585" cy="3442289"/>
          </a:xfrm>
          <a:prstGeom prst="rect">
            <a:avLst/>
          </a:prstGeom>
          <a:noFill/>
        </p:spPr>
        <p:txBody>
          <a:bodyPr wrap="non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6600"/>
                </a:solidFill>
                <a:effectLst/>
                <a:uLnTx/>
                <a:uFillTx/>
                <a:latin typeface="Times New Roman" panose="02020603050405020304" pitchFamily="18" charset="0"/>
                <a:ea typeface="+mn-ea"/>
                <a:cs typeface="Times New Roman" panose="02020603050405020304" pitchFamily="18" charset="0"/>
              </a:rPr>
              <a:t>Achievements: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Photo-electron is produced and transported up to the Expt. Station after B.M.#1</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Electron Energy is measured, already 56% of the designed value is achieved</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pilot experiment with the electron beam is being planned</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Undulator is successfully characterized at IUAC and is fully operational</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Demonstration of the first signature of THz is expected soon (by closing the jaws)  </a:t>
            </a:r>
          </a:p>
        </p:txBody>
      </p:sp>
      <p:sp>
        <p:nvSpPr>
          <p:cNvPr id="18" name="Rectangle 17">
            <a:extLst>
              <a:ext uri="{FF2B5EF4-FFF2-40B4-BE49-F238E27FC236}">
                <a16:creationId xmlns:a16="http://schemas.microsoft.com/office/drawing/2014/main" id="{D342F995-3011-4E30-B808-E7A5E8D73838}"/>
              </a:ext>
            </a:extLst>
          </p:cNvPr>
          <p:cNvSpPr/>
          <p:nvPr/>
        </p:nvSpPr>
        <p:spPr>
          <a:xfrm>
            <a:off x="1175001" y="184594"/>
            <a:ext cx="10178799"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Times New Roman"/>
                <a:ea typeface="+mn-ea"/>
                <a:cs typeface="+mn-cs"/>
              </a:rPr>
              <a:t>First production of dark current and photocurrent electron beam </a:t>
            </a:r>
          </a:p>
        </p:txBody>
      </p:sp>
    </p:spTree>
    <p:extLst>
      <p:ext uri="{BB962C8B-B14F-4D97-AF65-F5344CB8AC3E}">
        <p14:creationId xmlns:p14="http://schemas.microsoft.com/office/powerpoint/2010/main" val="346501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E9ACA04-34BF-4D2A-ACF2-DC14999B3508}"/>
              </a:ext>
            </a:extLst>
          </p:cNvPr>
          <p:cNvSpPr>
            <a:spLocks noGrp="1"/>
          </p:cNvSpPr>
          <p:nvPr>
            <p:ph type="sldNum" sz="quarter" idx="12"/>
          </p:nvPr>
        </p:nvSpPr>
        <p:spPr>
          <a:xfrm>
            <a:off x="8610600" y="635635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C7F47D-8A98-4FC8-A387-47279D9C9398}" type="slidenum">
              <a:rPr kumimoji="0" lang="hi-IN" sz="1200" b="0" i="0" u="none" strike="noStrike" kern="1200" cap="none" spc="0" normalizeH="0" baseline="0" noProof="0" smtClean="0">
                <a:ln>
                  <a:noFill/>
                </a:ln>
                <a:solidFill>
                  <a:prstClr val="black">
                    <a:tint val="75000"/>
                  </a:prstClr>
                </a:solidFill>
                <a:effectLst/>
                <a:uLnTx/>
                <a:uFillTx/>
                <a:latin typeface="Calibri"/>
                <a:ea typeface="+mn-ea"/>
                <a:cs typeface="Mangal" panose="02040503050203030202"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hi-IN" sz="1200" b="0" i="0" u="none" strike="noStrike" kern="1200" cap="none" spc="0" normalizeH="0" baseline="0" noProof="0" dirty="0">
              <a:ln>
                <a:noFill/>
              </a:ln>
              <a:solidFill>
                <a:prstClr val="black">
                  <a:tint val="75000"/>
                </a:prstClr>
              </a:solidFill>
              <a:effectLst/>
              <a:uLnTx/>
              <a:uFillTx/>
              <a:latin typeface="Calibri"/>
              <a:ea typeface="+mn-ea"/>
              <a:cs typeface="Mangal" panose="02040503050203030202" pitchFamily="18" charset="0"/>
            </a:endParaRPr>
          </a:p>
        </p:txBody>
      </p:sp>
      <p:grpSp>
        <p:nvGrpSpPr>
          <p:cNvPr id="9" name="Group 8">
            <a:extLst>
              <a:ext uri="{FF2B5EF4-FFF2-40B4-BE49-F238E27FC236}">
                <a16:creationId xmlns:a16="http://schemas.microsoft.com/office/drawing/2014/main" id="{1D7C9C25-9E46-440D-865B-90D596813254}"/>
              </a:ext>
            </a:extLst>
          </p:cNvPr>
          <p:cNvGrpSpPr/>
          <p:nvPr/>
        </p:nvGrpSpPr>
        <p:grpSpPr>
          <a:xfrm>
            <a:off x="4235559" y="2867488"/>
            <a:ext cx="3606294" cy="1631700"/>
            <a:chOff x="1791322" y="4397625"/>
            <a:chExt cx="4748316" cy="2323852"/>
          </a:xfrm>
        </p:grpSpPr>
        <p:sp>
          <p:nvSpPr>
            <p:cNvPr id="6" name="Freeform 162">
              <a:extLst>
                <a:ext uri="{FF2B5EF4-FFF2-40B4-BE49-F238E27FC236}">
                  <a16:creationId xmlns:a16="http://schemas.microsoft.com/office/drawing/2014/main" id="{686C21D3-D638-4F72-9CF1-9B48AA938EA1}"/>
                </a:ext>
              </a:extLst>
            </p:cNvPr>
            <p:cNvSpPr>
              <a:spLocks/>
            </p:cNvSpPr>
            <p:nvPr/>
          </p:nvSpPr>
          <p:spPr bwMode="auto">
            <a:xfrm>
              <a:off x="1791322" y="4397625"/>
              <a:ext cx="1582772" cy="232385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a:ea typeface="+mn-ea"/>
                <a:cs typeface="Arial" pitchFamily="34" charset="0"/>
              </a:endParaRPr>
            </a:p>
          </p:txBody>
        </p:sp>
        <p:sp>
          <p:nvSpPr>
            <p:cNvPr id="7" name="Freeform 162">
              <a:extLst>
                <a:ext uri="{FF2B5EF4-FFF2-40B4-BE49-F238E27FC236}">
                  <a16:creationId xmlns:a16="http://schemas.microsoft.com/office/drawing/2014/main" id="{11B5AA6F-5127-4A14-A3B6-7A2F67090E6B}"/>
                </a:ext>
              </a:extLst>
            </p:cNvPr>
            <p:cNvSpPr>
              <a:spLocks/>
            </p:cNvSpPr>
            <p:nvPr/>
          </p:nvSpPr>
          <p:spPr bwMode="auto">
            <a:xfrm>
              <a:off x="3374094" y="4397625"/>
              <a:ext cx="1582772" cy="232385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a:ea typeface="+mn-ea"/>
                <a:cs typeface="Arial" pitchFamily="34" charset="0"/>
              </a:endParaRPr>
            </a:p>
          </p:txBody>
        </p:sp>
        <p:sp>
          <p:nvSpPr>
            <p:cNvPr id="8" name="Freeform 162">
              <a:extLst>
                <a:ext uri="{FF2B5EF4-FFF2-40B4-BE49-F238E27FC236}">
                  <a16:creationId xmlns:a16="http://schemas.microsoft.com/office/drawing/2014/main" id="{2AB32FAB-25D0-4D38-9BDA-9472EEAF1F4F}"/>
                </a:ext>
              </a:extLst>
            </p:cNvPr>
            <p:cNvSpPr>
              <a:spLocks/>
            </p:cNvSpPr>
            <p:nvPr/>
          </p:nvSpPr>
          <p:spPr bwMode="auto">
            <a:xfrm>
              <a:off x="4956866" y="4397625"/>
              <a:ext cx="1582772" cy="232385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a:ea typeface="+mn-ea"/>
                <a:cs typeface="Arial" pitchFamily="34" charset="0"/>
              </a:endParaRPr>
            </a:p>
          </p:txBody>
        </p:sp>
      </p:grpSp>
      <p:grpSp>
        <p:nvGrpSpPr>
          <p:cNvPr id="20" name="Group 19">
            <a:extLst>
              <a:ext uri="{FF2B5EF4-FFF2-40B4-BE49-F238E27FC236}">
                <a16:creationId xmlns:a16="http://schemas.microsoft.com/office/drawing/2014/main" id="{902B9916-DF52-4B2E-93B4-5740B1DFF780}"/>
              </a:ext>
            </a:extLst>
          </p:cNvPr>
          <p:cNvGrpSpPr/>
          <p:nvPr/>
        </p:nvGrpSpPr>
        <p:grpSpPr>
          <a:xfrm>
            <a:off x="1943100" y="2945414"/>
            <a:ext cx="7761514" cy="3719249"/>
            <a:chOff x="1905000" y="1608338"/>
            <a:chExt cx="7761514" cy="3719249"/>
          </a:xfrm>
        </p:grpSpPr>
        <p:pic>
          <p:nvPicPr>
            <p:cNvPr id="12" name="Picture 11">
              <a:extLst>
                <a:ext uri="{FF2B5EF4-FFF2-40B4-BE49-F238E27FC236}">
                  <a16:creationId xmlns:a16="http://schemas.microsoft.com/office/drawing/2014/main" id="{D7903D6A-4A4A-4AE2-B7A9-ACC5E0190C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5000" y="3296139"/>
              <a:ext cx="7761514" cy="1790700"/>
            </a:xfrm>
            <a:prstGeom prst="rect">
              <a:avLst/>
            </a:prstGeom>
          </p:spPr>
        </p:pic>
        <p:cxnSp>
          <p:nvCxnSpPr>
            <p:cNvPr id="14" name="Straight Connector 13">
              <a:extLst>
                <a:ext uri="{FF2B5EF4-FFF2-40B4-BE49-F238E27FC236}">
                  <a16:creationId xmlns:a16="http://schemas.microsoft.com/office/drawing/2014/main" id="{BB92C628-40C1-491E-A83B-086203CE2566}"/>
                </a:ext>
              </a:extLst>
            </p:cNvPr>
            <p:cNvCxnSpPr/>
            <p:nvPr/>
          </p:nvCxnSpPr>
          <p:spPr>
            <a:xfrm>
              <a:off x="7818537" y="1608338"/>
              <a:ext cx="0" cy="369668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5502FB7-8CD4-43C5-A100-8097566B7F82}"/>
                </a:ext>
              </a:extLst>
            </p:cNvPr>
            <p:cNvCxnSpPr/>
            <p:nvPr/>
          </p:nvCxnSpPr>
          <p:spPr>
            <a:xfrm>
              <a:off x="4197459" y="1630901"/>
              <a:ext cx="0" cy="3696686"/>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E9BBA39A-02E4-446F-9332-7E1E188473E9}"/>
              </a:ext>
            </a:extLst>
          </p:cNvPr>
          <p:cNvGrpSpPr/>
          <p:nvPr/>
        </p:nvGrpSpPr>
        <p:grpSpPr>
          <a:xfrm>
            <a:off x="4235558" y="3161314"/>
            <a:ext cx="497252" cy="3696686"/>
            <a:chOff x="4197458" y="1824238"/>
            <a:chExt cx="497252" cy="3696686"/>
          </a:xfrm>
        </p:grpSpPr>
        <p:cxnSp>
          <p:nvCxnSpPr>
            <p:cNvPr id="17" name="Straight Connector 16">
              <a:extLst>
                <a:ext uri="{FF2B5EF4-FFF2-40B4-BE49-F238E27FC236}">
                  <a16:creationId xmlns:a16="http://schemas.microsoft.com/office/drawing/2014/main" id="{BF1B4C2C-4D77-47FD-AE68-24FD4DC9C240}"/>
                </a:ext>
              </a:extLst>
            </p:cNvPr>
            <p:cNvCxnSpPr/>
            <p:nvPr/>
          </p:nvCxnSpPr>
          <p:spPr>
            <a:xfrm>
              <a:off x="4231006" y="1824238"/>
              <a:ext cx="0" cy="3696686"/>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2935253-04DE-4C45-BA07-F5AA727C786E}"/>
                </a:ext>
              </a:extLst>
            </p:cNvPr>
            <p:cNvSpPr txBox="1"/>
            <p:nvPr/>
          </p:nvSpPr>
          <p:spPr>
            <a:xfrm>
              <a:off x="4197458" y="2045109"/>
              <a:ext cx="49725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a:ea typeface="+mn-ea"/>
                  <a:cs typeface="+mn-cs"/>
                </a:rPr>
                <a:t>30</a:t>
              </a:r>
              <a:r>
                <a:rPr kumimoji="0" lang="en-US" sz="1800" b="0" i="0" u="none" strike="noStrike" kern="1200" cap="none" spc="0" normalizeH="0" baseline="30000" noProof="0" dirty="0">
                  <a:ln>
                    <a:noFill/>
                  </a:ln>
                  <a:solidFill>
                    <a:srgbClr val="FF0000"/>
                  </a:solidFill>
                  <a:effectLst/>
                  <a:uLnTx/>
                  <a:uFillTx/>
                  <a:latin typeface="Calibri"/>
                  <a:ea typeface="+mn-ea"/>
                  <a:cs typeface="+mn-cs"/>
                </a:rPr>
                <a:t>0</a:t>
              </a:r>
            </a:p>
          </p:txBody>
        </p:sp>
      </p:grpSp>
      <p:grpSp>
        <p:nvGrpSpPr>
          <p:cNvPr id="34" name="Group 33">
            <a:extLst>
              <a:ext uri="{FF2B5EF4-FFF2-40B4-BE49-F238E27FC236}">
                <a16:creationId xmlns:a16="http://schemas.microsoft.com/office/drawing/2014/main" id="{6E4FFDFB-9B19-4EEE-8F9C-9C8CEBEE8C72}"/>
              </a:ext>
            </a:extLst>
          </p:cNvPr>
          <p:cNvGrpSpPr/>
          <p:nvPr/>
        </p:nvGrpSpPr>
        <p:grpSpPr>
          <a:xfrm>
            <a:off x="3772326" y="3359712"/>
            <a:ext cx="1290853" cy="3072271"/>
            <a:chOff x="3734226" y="2022636"/>
            <a:chExt cx="1290853" cy="3072271"/>
          </a:xfrm>
        </p:grpSpPr>
        <p:grpSp>
          <p:nvGrpSpPr>
            <p:cNvPr id="29" name="Group 28">
              <a:extLst>
                <a:ext uri="{FF2B5EF4-FFF2-40B4-BE49-F238E27FC236}">
                  <a16:creationId xmlns:a16="http://schemas.microsoft.com/office/drawing/2014/main" id="{5251C8BB-4BC0-4B04-9D44-8A3AC5F1FABC}"/>
                </a:ext>
              </a:extLst>
            </p:cNvPr>
            <p:cNvGrpSpPr/>
            <p:nvPr/>
          </p:nvGrpSpPr>
          <p:grpSpPr>
            <a:xfrm>
              <a:off x="3734226" y="2022636"/>
              <a:ext cx="1290853" cy="3072271"/>
              <a:chOff x="1570649" y="2358781"/>
              <a:chExt cx="1290853" cy="3072271"/>
            </a:xfrm>
          </p:grpSpPr>
          <p:pic>
            <p:nvPicPr>
              <p:cNvPr id="21" name="Picture 2">
                <a:extLst>
                  <a:ext uri="{FF2B5EF4-FFF2-40B4-BE49-F238E27FC236}">
                    <a16:creationId xmlns:a16="http://schemas.microsoft.com/office/drawing/2014/main" id="{DDA5F260-B437-4263-940E-574F891622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40921" y="4229474"/>
                <a:ext cx="307300" cy="936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2" name="Straight Connector 21">
                <a:extLst>
                  <a:ext uri="{FF2B5EF4-FFF2-40B4-BE49-F238E27FC236}">
                    <a16:creationId xmlns:a16="http://schemas.microsoft.com/office/drawing/2014/main" id="{39FD515C-F294-44D8-8161-219D3AF17132}"/>
                  </a:ext>
                </a:extLst>
              </p:cNvPr>
              <p:cNvCxnSpPr>
                <a:cxnSpLocks/>
              </p:cNvCxnSpPr>
              <p:nvPr/>
            </p:nvCxnSpPr>
            <p:spPr>
              <a:xfrm>
                <a:off x="2025627" y="2533061"/>
                <a:ext cx="8254" cy="2432784"/>
              </a:xfrm>
              <a:prstGeom prst="line">
                <a:avLst/>
              </a:prstGeom>
              <a:noFill/>
              <a:ln w="9525" cap="flat" cmpd="sng" algn="ctr">
                <a:solidFill>
                  <a:srgbClr val="4F81BD">
                    <a:shade val="95000"/>
                    <a:satMod val="105000"/>
                  </a:srgbClr>
                </a:solidFill>
                <a:prstDash val="solid"/>
              </a:ln>
              <a:effectLst/>
            </p:spPr>
          </p:cxnSp>
          <p:cxnSp>
            <p:nvCxnSpPr>
              <p:cNvPr id="23" name="Straight Connector 22">
                <a:extLst>
                  <a:ext uri="{FF2B5EF4-FFF2-40B4-BE49-F238E27FC236}">
                    <a16:creationId xmlns:a16="http://schemas.microsoft.com/office/drawing/2014/main" id="{4D733A3B-D783-49FB-B502-9ABB720BA0C3}"/>
                  </a:ext>
                </a:extLst>
              </p:cNvPr>
              <p:cNvCxnSpPr>
                <a:cxnSpLocks/>
              </p:cNvCxnSpPr>
              <p:nvPr/>
            </p:nvCxnSpPr>
            <p:spPr>
              <a:xfrm>
                <a:off x="2129776" y="2388935"/>
                <a:ext cx="731726" cy="2777466"/>
              </a:xfrm>
              <a:prstGeom prst="line">
                <a:avLst/>
              </a:prstGeom>
              <a:noFill/>
              <a:ln w="9525" cap="flat" cmpd="sng" algn="ctr">
                <a:solidFill>
                  <a:srgbClr val="4F81BD">
                    <a:shade val="95000"/>
                    <a:satMod val="105000"/>
                  </a:srgbClr>
                </a:solidFill>
                <a:prstDash val="solid"/>
              </a:ln>
              <a:effectLst/>
            </p:spPr>
          </p:cxnSp>
          <p:pic>
            <p:nvPicPr>
              <p:cNvPr id="24" name="Picture 2">
                <a:extLst>
                  <a:ext uri="{FF2B5EF4-FFF2-40B4-BE49-F238E27FC236}">
                    <a16:creationId xmlns:a16="http://schemas.microsoft.com/office/drawing/2014/main" id="{13F00B3F-6C04-425D-97EC-7C7E51EB87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9337" y="4229474"/>
                <a:ext cx="307300" cy="936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5" name="Straight Connector 24">
                <a:extLst>
                  <a:ext uri="{FF2B5EF4-FFF2-40B4-BE49-F238E27FC236}">
                    <a16:creationId xmlns:a16="http://schemas.microsoft.com/office/drawing/2014/main" id="{6BD2BFAD-9CC8-4FD4-8389-344EB6E67196}"/>
                  </a:ext>
                </a:extLst>
              </p:cNvPr>
              <p:cNvCxnSpPr/>
              <p:nvPr/>
            </p:nvCxnSpPr>
            <p:spPr>
              <a:xfrm>
                <a:off x="1951807" y="5166401"/>
                <a:ext cx="860516" cy="0"/>
              </a:xfrm>
              <a:prstGeom prst="line">
                <a:avLst/>
              </a:prstGeom>
              <a:noFill/>
              <a:ln w="25400" cap="flat" cmpd="sng" algn="ctr">
                <a:solidFill>
                  <a:srgbClr val="FF0000"/>
                </a:solidFill>
                <a:prstDash val="solid"/>
              </a:ln>
              <a:effectLst/>
            </p:spPr>
          </p:cxnSp>
          <p:sp>
            <p:nvSpPr>
              <p:cNvPr id="26" name="TextBox 25">
                <a:extLst>
                  <a:ext uri="{FF2B5EF4-FFF2-40B4-BE49-F238E27FC236}">
                    <a16:creationId xmlns:a16="http://schemas.microsoft.com/office/drawing/2014/main" id="{05012F2C-84D0-4965-A179-79D86793302C}"/>
                  </a:ext>
                </a:extLst>
              </p:cNvPr>
              <p:cNvSpPr txBox="1"/>
              <p:nvPr/>
            </p:nvSpPr>
            <p:spPr>
              <a:xfrm>
                <a:off x="1937908" y="5154053"/>
                <a:ext cx="261610" cy="27699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FF0000"/>
                    </a:solidFill>
                    <a:effectLst/>
                    <a:uLnTx/>
                    <a:uFillTx/>
                    <a:latin typeface="Times New Roman" pitchFamily="18" charset="0"/>
                    <a:ea typeface="+mn-ea"/>
                    <a:cs typeface="+mn-cs"/>
                  </a:rPr>
                  <a:t>1</a:t>
                </a:r>
              </a:p>
            </p:txBody>
          </p:sp>
          <p:sp>
            <p:nvSpPr>
              <p:cNvPr id="27" name="TextBox 26">
                <a:extLst>
                  <a:ext uri="{FF2B5EF4-FFF2-40B4-BE49-F238E27FC236}">
                    <a16:creationId xmlns:a16="http://schemas.microsoft.com/office/drawing/2014/main" id="{78CA921C-E701-4B54-A927-AD7C6EEA7F59}"/>
                  </a:ext>
                </a:extLst>
              </p:cNvPr>
              <p:cNvSpPr txBox="1"/>
              <p:nvPr/>
            </p:nvSpPr>
            <p:spPr>
              <a:xfrm>
                <a:off x="2483807" y="5150189"/>
                <a:ext cx="338554" cy="27699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FF0000"/>
                    </a:solidFill>
                    <a:effectLst/>
                    <a:uLnTx/>
                    <a:uFillTx/>
                    <a:latin typeface="Times New Roman" pitchFamily="18" charset="0"/>
                    <a:ea typeface="+mn-ea"/>
                    <a:cs typeface="+mn-cs"/>
                  </a:rPr>
                  <a:t>16</a:t>
                </a:r>
              </a:p>
            </p:txBody>
          </p:sp>
          <p:sp>
            <p:nvSpPr>
              <p:cNvPr id="28" name="TextBox 27">
                <a:extLst>
                  <a:ext uri="{FF2B5EF4-FFF2-40B4-BE49-F238E27FC236}">
                    <a16:creationId xmlns:a16="http://schemas.microsoft.com/office/drawing/2014/main" id="{765AD4B7-5848-4CE7-A95B-E04A9FD4D165}"/>
                  </a:ext>
                </a:extLst>
              </p:cNvPr>
              <p:cNvSpPr txBox="1"/>
              <p:nvPr/>
            </p:nvSpPr>
            <p:spPr>
              <a:xfrm>
                <a:off x="1570649" y="2358781"/>
                <a:ext cx="444352" cy="27699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000FF"/>
                    </a:solidFill>
                    <a:effectLst/>
                    <a:uLnTx/>
                    <a:uFillTx/>
                    <a:latin typeface="Times New Roman" pitchFamily="18" charset="0"/>
                    <a:ea typeface="+mn-ea"/>
                    <a:cs typeface="+mn-cs"/>
                  </a:rPr>
                  <a:t>6 ps</a:t>
                </a:r>
              </a:p>
            </p:txBody>
          </p:sp>
        </p:grpSp>
        <p:sp>
          <p:nvSpPr>
            <p:cNvPr id="33" name="Freeform 10">
              <a:extLst>
                <a:ext uri="{FF2B5EF4-FFF2-40B4-BE49-F238E27FC236}">
                  <a16:creationId xmlns:a16="http://schemas.microsoft.com/office/drawing/2014/main" id="{54435F56-6F12-4956-9063-5A240D606CA4}"/>
                </a:ext>
              </a:extLst>
            </p:cNvPr>
            <p:cNvSpPr/>
            <p:nvPr/>
          </p:nvSpPr>
          <p:spPr>
            <a:xfrm>
              <a:off x="4186572" y="2045108"/>
              <a:ext cx="45719" cy="149305"/>
            </a:xfrm>
            <a:custGeom>
              <a:avLst/>
              <a:gdLst>
                <a:gd name="connsiteX0" fmla="*/ 0 w 50007"/>
                <a:gd name="connsiteY0" fmla="*/ 216694 h 216694"/>
                <a:gd name="connsiteX1" fmla="*/ 19050 w 50007"/>
                <a:gd name="connsiteY1" fmla="*/ 133350 h 216694"/>
                <a:gd name="connsiteX2" fmla="*/ 40482 w 50007"/>
                <a:gd name="connsiteY2" fmla="*/ 42863 h 216694"/>
                <a:gd name="connsiteX3" fmla="*/ 50007 w 50007"/>
                <a:gd name="connsiteY3" fmla="*/ 0 h 216694"/>
              </a:gdLst>
              <a:ahLst/>
              <a:cxnLst>
                <a:cxn ang="0">
                  <a:pos x="connsiteX0" y="connsiteY0"/>
                </a:cxn>
                <a:cxn ang="0">
                  <a:pos x="connsiteX1" y="connsiteY1"/>
                </a:cxn>
                <a:cxn ang="0">
                  <a:pos x="connsiteX2" y="connsiteY2"/>
                </a:cxn>
                <a:cxn ang="0">
                  <a:pos x="connsiteX3" y="connsiteY3"/>
                </a:cxn>
              </a:cxnLst>
              <a:rect l="l" t="t" r="r" b="b"/>
              <a:pathLst>
                <a:path w="50007" h="216694">
                  <a:moveTo>
                    <a:pt x="0" y="216694"/>
                  </a:moveTo>
                  <a:lnTo>
                    <a:pt x="19050" y="133350"/>
                  </a:lnTo>
                  <a:lnTo>
                    <a:pt x="40482" y="42863"/>
                  </a:lnTo>
                  <a:lnTo>
                    <a:pt x="50007" y="0"/>
                  </a:lnTo>
                </a:path>
              </a:pathLst>
            </a:custGeom>
            <a:noFill/>
            <a:ln w="31750" cap="flat" cmpd="sng" algn="ctr">
              <a:solidFill>
                <a:srgbClr val="0000FF"/>
              </a:solidFill>
              <a:prstDash val="solid"/>
            </a:ln>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0" cap="none" spc="0" normalizeH="0" baseline="0" noProof="0">
                <a:ln>
                  <a:noFill/>
                </a:ln>
                <a:solidFill>
                  <a:prstClr val="white"/>
                </a:solidFill>
                <a:effectLst/>
                <a:uLnTx/>
                <a:uFillTx/>
                <a:latin typeface="Calibri"/>
                <a:ea typeface="+mn-ea"/>
                <a:cs typeface="+mn-cs"/>
              </a:endParaRPr>
            </a:p>
          </p:txBody>
        </p:sp>
      </p:grpSp>
      <p:sp>
        <p:nvSpPr>
          <p:cNvPr id="36" name="Rectangle 35">
            <a:extLst>
              <a:ext uri="{FF2B5EF4-FFF2-40B4-BE49-F238E27FC236}">
                <a16:creationId xmlns:a16="http://schemas.microsoft.com/office/drawing/2014/main" id="{7D3B3DF3-F93C-480E-950F-1359389F1A86}"/>
              </a:ext>
            </a:extLst>
          </p:cNvPr>
          <p:cNvSpPr/>
          <p:nvPr/>
        </p:nvSpPr>
        <p:spPr>
          <a:xfrm>
            <a:off x="197591" y="305210"/>
            <a:ext cx="11820352" cy="2529988"/>
          </a:xfrm>
          <a:prstGeom prst="rect">
            <a:avLst/>
          </a:prstGeom>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6600"/>
                </a:solidFill>
                <a:effectLst/>
                <a:uLnTx/>
                <a:uFillTx/>
                <a:latin typeface="Times New Roman" panose="02020603050405020304" pitchFamily="18" charset="0"/>
                <a:ea typeface="+mn-ea"/>
                <a:cs typeface="Times New Roman" panose="02020603050405020304" pitchFamily="18" charset="0"/>
              </a:rPr>
              <a:t>Present limitations: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Times New Roman" panose="02020603050405020304" pitchFamily="18" charset="0"/>
              </a:rPr>
              <a:t>Presently </a:t>
            </a:r>
            <a:r>
              <a:rPr kumimoji="0" lang="en-US" sz="20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Times New Roman" panose="02020603050405020304" pitchFamily="18" charset="0"/>
              </a:rPr>
              <a:t>nano</a:t>
            </a:r>
            <a:r>
              <a:rPr kumimoji="0" lang="en-US" sz="20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Times New Roman" panose="02020603050405020304" pitchFamily="18" charset="0"/>
              </a:rPr>
              <a:t>-second laser pulse is producing the electron and occupies 3 RF period</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Times New Roman" panose="02020603050405020304" pitchFamily="18" charset="0"/>
              </a:rPr>
              <a:t>No Phase synchronization between </a:t>
            </a:r>
            <a:r>
              <a:rPr kumimoji="0" lang="en-US" sz="2000" b="1" i="0" u="none" strike="noStrike" kern="1200" cap="none" spc="0" normalizeH="0" baseline="0" noProof="0" dirty="0" err="1">
                <a:ln>
                  <a:noFill/>
                </a:ln>
                <a:solidFill>
                  <a:srgbClr val="9900CC"/>
                </a:solidFill>
                <a:effectLst/>
                <a:uLnTx/>
                <a:uFillTx/>
                <a:latin typeface="Times New Roman" panose="02020603050405020304" pitchFamily="18" charset="0"/>
                <a:ea typeface="+mn-ea"/>
                <a:cs typeface="Times New Roman" panose="02020603050405020304" pitchFamily="18" charset="0"/>
              </a:rPr>
              <a:t>nano</a:t>
            </a:r>
            <a:r>
              <a:rPr kumimoji="0" lang="en-US" sz="20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Times New Roman" panose="02020603050405020304" pitchFamily="18" charset="0"/>
              </a:rPr>
              <a:t>-second laser pulse with RF, Electron beam has long energy tail</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Times New Roman" panose="02020603050405020304" pitchFamily="18" charset="0"/>
              </a:rPr>
              <a:t>The femto-second laser device will solve this </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Times New Roman" panose="02020603050405020304" pitchFamily="18" charset="0"/>
              </a:rPr>
              <a:t>Installation of the femto-second laser </a:t>
            </a:r>
            <a:r>
              <a:rPr lang="en-US" sz="2000" b="1" dirty="0">
                <a:solidFill>
                  <a:srgbClr val="9900CC"/>
                </a:solidFill>
                <a:latin typeface="Times New Roman" panose="02020603050405020304" pitchFamily="18" charset="0"/>
                <a:cs typeface="Times New Roman" panose="02020603050405020304" pitchFamily="18" charset="0"/>
              </a:rPr>
              <a:t>system</a:t>
            </a:r>
            <a:r>
              <a:rPr kumimoji="0" lang="en-US" sz="2000" b="1" i="0" u="none" strike="noStrike" kern="1200" cap="none" spc="0" normalizeH="0" baseline="0" noProof="0" dirty="0">
                <a:ln>
                  <a:noFill/>
                </a:ln>
                <a:solidFill>
                  <a:srgbClr val="9900CC"/>
                </a:solidFill>
                <a:effectLst/>
                <a:uLnTx/>
                <a:uFillTx/>
                <a:latin typeface="Times New Roman" panose="02020603050405020304" pitchFamily="18" charset="0"/>
                <a:ea typeface="+mn-ea"/>
                <a:cs typeface="Times New Roman" panose="02020603050405020304" pitchFamily="18" charset="0"/>
              </a:rPr>
              <a:t> is expected during Oct-Dec. 2023</a:t>
            </a:r>
          </a:p>
        </p:txBody>
      </p:sp>
      <p:sp>
        <p:nvSpPr>
          <p:cNvPr id="39" name="Rectangle 38">
            <a:extLst>
              <a:ext uri="{FF2B5EF4-FFF2-40B4-BE49-F238E27FC236}">
                <a16:creationId xmlns:a16="http://schemas.microsoft.com/office/drawing/2014/main" id="{E89559D7-B9CE-49C8-87D5-9193458578BF}"/>
              </a:ext>
            </a:extLst>
          </p:cNvPr>
          <p:cNvSpPr/>
          <p:nvPr/>
        </p:nvSpPr>
        <p:spPr>
          <a:xfrm>
            <a:off x="1345987" y="-186712"/>
            <a:ext cx="10178799"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Calibri"/>
                <a:ea typeface="+mn-ea"/>
                <a:cs typeface="+mn-cs"/>
              </a:rPr>
              <a:t>First production of dark current and photocurrent electron beam </a:t>
            </a:r>
          </a:p>
        </p:txBody>
      </p:sp>
      <p:cxnSp>
        <p:nvCxnSpPr>
          <p:cNvPr id="41" name="Straight Connector 40">
            <a:extLst>
              <a:ext uri="{FF2B5EF4-FFF2-40B4-BE49-F238E27FC236}">
                <a16:creationId xmlns:a16="http://schemas.microsoft.com/office/drawing/2014/main" id="{54AC0430-1C6F-4DFE-9326-01A8711251E7}"/>
              </a:ext>
            </a:extLst>
          </p:cNvPr>
          <p:cNvCxnSpPr/>
          <p:nvPr/>
        </p:nvCxnSpPr>
        <p:spPr>
          <a:xfrm>
            <a:off x="4038600" y="3706252"/>
            <a:ext cx="393750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pic>
        <p:nvPicPr>
          <p:cNvPr id="42" name="VID_20211029_171001">
            <a:hlinkClick r:id="" action="ppaction://media"/>
            <a:extLst>
              <a:ext uri="{FF2B5EF4-FFF2-40B4-BE49-F238E27FC236}">
                <a16:creationId xmlns:a16="http://schemas.microsoft.com/office/drawing/2014/main" id="{13E9790A-25D3-44F6-BF86-B78B7F357D96}"/>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503723" y="3393954"/>
            <a:ext cx="3514220" cy="2347452"/>
          </a:xfrm>
          <a:prstGeom prst="rect">
            <a:avLst/>
          </a:prstGeom>
        </p:spPr>
      </p:pic>
      <p:sp>
        <p:nvSpPr>
          <p:cNvPr id="2" name="Footer Placeholder 1">
            <a:extLst>
              <a:ext uri="{FF2B5EF4-FFF2-40B4-BE49-F238E27FC236}">
                <a16:creationId xmlns:a16="http://schemas.microsoft.com/office/drawing/2014/main" id="{1DD2907D-9C5E-4F98-A12E-CCE489B923E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1200" b="0" i="0" u="none" strike="noStrike" kern="1200" cap="none" spc="0" normalizeH="0" baseline="0" noProof="0">
                <a:ln>
                  <a:noFill/>
                </a:ln>
                <a:solidFill>
                  <a:prstClr val="black">
                    <a:tint val="75000"/>
                  </a:prstClr>
                </a:solidFill>
                <a:effectLst/>
                <a:uLnTx/>
                <a:uFillTx/>
                <a:latin typeface="Calibri"/>
                <a:ea typeface="+mn-ea"/>
                <a:cs typeface="+mn-cs"/>
              </a:rPr>
              <a:t>AFAD-2023, 12-14 April, Melbourne, Australia</a:t>
            </a:r>
            <a:endParaRPr kumimoji="0" lang="hi-IN" sz="1200" b="0" i="0" u="none" strike="noStrike" kern="1200" cap="none" spc="0" normalizeH="0" baseline="0" noProof="0">
              <a:ln>
                <a:noFill/>
              </a:ln>
              <a:solidFill>
                <a:prstClr val="black">
                  <a:tint val="75000"/>
                </a:prstClr>
              </a:solidFill>
              <a:effectLst/>
              <a:uLnTx/>
              <a:uFillTx/>
              <a:latin typeface="Calibri"/>
              <a:ea typeface="+mn-ea"/>
              <a:cs typeface="Mangal" panose="02040503050203030202" pitchFamily="18" charset="0"/>
            </a:endParaRPr>
          </a:p>
        </p:txBody>
      </p:sp>
    </p:spTree>
    <p:extLst>
      <p:ext uri="{BB962C8B-B14F-4D97-AF65-F5344CB8AC3E}">
        <p14:creationId xmlns:p14="http://schemas.microsoft.com/office/powerpoint/2010/main" val="388676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5000"/>
                                        <p:tgtEl>
                                          <p:spTgt spid="20"/>
                                        </p:tgtEl>
                                      </p:cBhvr>
                                    </p:animEffect>
                                    <p:anim calcmode="lin" valueType="num">
                                      <p:cBhvr>
                                        <p:cTn id="7" dur="5000"/>
                                        <p:tgtEl>
                                          <p:spTgt spid="20"/>
                                        </p:tgtEl>
                                        <p:attrNameLst>
                                          <p:attrName>ppt_x</p:attrName>
                                        </p:attrNameLst>
                                      </p:cBhvr>
                                      <p:tavLst>
                                        <p:tav tm="0">
                                          <p:val>
                                            <p:strVal val="ppt_x"/>
                                          </p:val>
                                        </p:tav>
                                        <p:tav tm="100000">
                                          <p:val>
                                            <p:strVal val="ppt_x"/>
                                          </p:val>
                                        </p:tav>
                                      </p:tavLst>
                                    </p:anim>
                                    <p:anim calcmode="lin" valueType="num">
                                      <p:cBhvr>
                                        <p:cTn id="8" dur="5000"/>
                                        <p:tgtEl>
                                          <p:spTgt spid="20"/>
                                        </p:tgtEl>
                                        <p:attrNameLst>
                                          <p:attrName>ppt_y</p:attrName>
                                        </p:attrNameLst>
                                      </p:cBhvr>
                                      <p:tavLst>
                                        <p:tav tm="0">
                                          <p:val>
                                            <p:strVal val="ppt_y"/>
                                          </p:val>
                                        </p:tav>
                                        <p:tav tm="100000">
                                          <p:val>
                                            <p:strVal val="ppt_y+.1"/>
                                          </p:val>
                                        </p:tav>
                                      </p:tavLst>
                                    </p:anim>
                                    <p:set>
                                      <p:cBhvr>
                                        <p:cTn id="9" dur="1" fill="hold">
                                          <p:stCondLst>
                                            <p:cond delay="4999"/>
                                          </p:stCondLst>
                                        </p:cTn>
                                        <p:tgtEl>
                                          <p:spTgt spid="20"/>
                                        </p:tgtEl>
                                        <p:attrNameLst>
                                          <p:attrName>style.visibility</p:attrName>
                                        </p:attrNameLst>
                                      </p:cBhvr>
                                      <p:to>
                                        <p:strVal val="hidden"/>
                                      </p:to>
                                    </p:set>
                                  </p:childTnLst>
                                </p:cTn>
                              </p:par>
                              <p:par>
                                <p:cTn id="10" presetID="10" presetClass="entr" presetSubtype="0" fill="hold" nodeType="withEffect">
                                  <p:stCondLst>
                                    <p:cond delay="0"/>
                                  </p:stCondLst>
                                  <p:childTnLst>
                                    <p:set>
                                      <p:cBhvr>
                                        <p:cTn id="11" dur="1" fill="hold">
                                          <p:stCondLst>
                                            <p:cond delay="0"/>
                                          </p:stCondLst>
                                        </p:cTn>
                                        <p:tgtEl>
                                          <p:spTgt spid="36">
                                            <p:txEl>
                                              <p:pRg st="2" end="2"/>
                                            </p:txEl>
                                          </p:spTgt>
                                        </p:tgtEl>
                                        <p:attrNameLst>
                                          <p:attrName>style.visibility</p:attrName>
                                        </p:attrNameLst>
                                      </p:cBhvr>
                                      <p:to>
                                        <p:strVal val="visible"/>
                                      </p:to>
                                    </p:set>
                                    <p:animEffect transition="in" filter="fade">
                                      <p:cBhvr>
                                        <p:cTn id="12" dur="500"/>
                                        <p:tgtEl>
                                          <p:spTgt spid="36">
                                            <p:txEl>
                                              <p:pRg st="2" end="2"/>
                                            </p:txEl>
                                          </p:spTgt>
                                        </p:tgtEl>
                                      </p:cBhvr>
                                    </p:animEffect>
                                  </p:childTnLst>
                                </p:cTn>
                              </p:par>
                              <p:par>
                                <p:cTn id="13" presetID="42" presetClass="entr" presetSubtype="0" fill="hold" nodeType="with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1000"/>
                                        <p:tgtEl>
                                          <p:spTgt spid="42"/>
                                        </p:tgtEl>
                                      </p:cBhvr>
                                    </p:animEffect>
                                    <p:anim calcmode="lin" valueType="num">
                                      <p:cBhvr>
                                        <p:cTn id="16" dur="1000" fill="hold"/>
                                        <p:tgtEl>
                                          <p:spTgt spid="42"/>
                                        </p:tgtEl>
                                        <p:attrNameLst>
                                          <p:attrName>ppt_x</p:attrName>
                                        </p:attrNameLst>
                                      </p:cBhvr>
                                      <p:tavLst>
                                        <p:tav tm="0">
                                          <p:val>
                                            <p:strVal val="#ppt_x"/>
                                          </p:val>
                                        </p:tav>
                                        <p:tav tm="100000">
                                          <p:val>
                                            <p:strVal val="#ppt_x"/>
                                          </p:val>
                                        </p:tav>
                                      </p:tavLst>
                                    </p:anim>
                                    <p:anim calcmode="lin" valueType="num">
                                      <p:cBhvr>
                                        <p:cTn id="17"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6">
                                            <p:txEl>
                                              <p:pRg st="3" end="3"/>
                                            </p:txEl>
                                          </p:spTgt>
                                        </p:tgtEl>
                                        <p:attrNameLst>
                                          <p:attrName>style.visibility</p:attrName>
                                        </p:attrNameLst>
                                      </p:cBhvr>
                                      <p:to>
                                        <p:strVal val="visible"/>
                                      </p:to>
                                    </p:set>
                                    <p:animEffect transition="in" filter="barn(inVertical)">
                                      <p:cBhvr>
                                        <p:cTn id="22" dur="500"/>
                                        <p:tgtEl>
                                          <p:spTgt spid="36">
                                            <p:txEl>
                                              <p:pRg st="3" end="3"/>
                                            </p:txEl>
                                          </p:spTgt>
                                        </p:tgtEl>
                                      </p:cBhvr>
                                    </p:animEffect>
                                  </p:childTnLst>
                                </p:cTn>
                              </p:par>
                              <p:par>
                                <p:cTn id="23" presetID="2" presetClass="entr" presetSubtype="4"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par>
                                <p:cTn id="27" presetID="10" presetClass="entr" presetSubtype="0"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6">
                                            <p:txEl>
                                              <p:pRg st="4" end="4"/>
                                            </p:txEl>
                                          </p:spTgt>
                                        </p:tgtEl>
                                        <p:attrNameLst>
                                          <p:attrName>style.visibility</p:attrName>
                                        </p:attrNameLst>
                                      </p:cBhvr>
                                      <p:to>
                                        <p:strVal val="visible"/>
                                      </p:to>
                                    </p:set>
                                    <p:animEffect transition="in" filter="barn(inVertical)">
                                      <p:cBhvr>
                                        <p:cTn id="34" dur="500"/>
                                        <p:tgtEl>
                                          <p:spTgt spid="3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5" fill="hold" display="0">
                  <p:stCondLst>
                    <p:cond delay="indefinite"/>
                  </p:stCondLst>
                </p:cTn>
                <p:tgtEl>
                  <p:spTgt spid="42"/>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4"/>
          <p:cNvSpPr>
            <a:spLocks noChangeArrowheads="1"/>
          </p:cNvSpPr>
          <p:nvPr/>
        </p:nvSpPr>
        <p:spPr bwMode="auto">
          <a:xfrm>
            <a:off x="4219575" y="2248269"/>
            <a:ext cx="9144000" cy="361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4013" tIns="41934" rIns="84013" bIns="41934">
            <a:spAutoFit/>
          </a:bodyPr>
          <a:lstStyle/>
          <a:p>
            <a:pPr marL="0" marR="0" lvl="0" indent="0" algn="l" defTabSz="84014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3" name="TextBox 2"/>
          <p:cNvSpPr txBox="1"/>
          <p:nvPr/>
        </p:nvSpPr>
        <p:spPr>
          <a:xfrm>
            <a:off x="3645843" y="376058"/>
            <a:ext cx="4902166" cy="700240"/>
          </a:xfrm>
          <a:prstGeom prst="rect">
            <a:avLst/>
          </a:prstGeom>
          <a:noFill/>
          <a:ln w="19050">
            <a:solidFill>
              <a:srgbClr val="0000FF"/>
            </a:solidFill>
          </a:ln>
        </p:spPr>
        <p:txBody>
          <a:bodyPr wrap="square" lIns="84013" tIns="41934" rIns="84013" bIns="41934">
            <a:spAutoFit/>
          </a:bodyPr>
          <a:lstStyle/>
          <a:p>
            <a:pPr marL="0" marR="0" lvl="0" indent="0" algn="ctr" defTabSz="84014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FF"/>
                </a:solidFill>
                <a:effectLst/>
                <a:uLnTx/>
                <a:uFillTx/>
                <a:latin typeface="Times New Roman"/>
                <a:ea typeface="+mn-ea"/>
                <a:cs typeface="+mn-cs"/>
              </a:rPr>
              <a:t>Plan of Presentation</a:t>
            </a:r>
          </a:p>
        </p:txBody>
      </p:sp>
      <p:sp>
        <p:nvSpPr>
          <p:cNvPr id="2" name="TextBox 1"/>
          <p:cNvSpPr txBox="1"/>
          <p:nvPr/>
        </p:nvSpPr>
        <p:spPr>
          <a:xfrm>
            <a:off x="1040055" y="1313678"/>
            <a:ext cx="10111890" cy="2592553"/>
          </a:xfrm>
          <a:prstGeom prst="rect">
            <a:avLst/>
          </a:prstGeom>
          <a:noFill/>
          <a:ln w="12700">
            <a:solidFill>
              <a:srgbClr val="0000FF"/>
            </a:solidFill>
          </a:ln>
        </p:spPr>
        <p:txBody>
          <a:bodyPr wrap="square" lIns="84013" tIns="41934" rIns="84013" bIns="41934" rtlCol="0">
            <a:spAutoFit/>
          </a:bodyPr>
          <a:lstStyle/>
          <a:p>
            <a:pPr marL="315049" marR="0" lvl="0" indent="-315049" algn="l" defTabSz="840140" rtl="0" eaLnBrk="1" fontAlgn="auto" latinLnBrk="0" hangingPunct="1">
              <a:lnSpc>
                <a:spcPct val="150000"/>
              </a:lnSpc>
              <a:spcBef>
                <a:spcPts val="0"/>
              </a:spcBef>
              <a:spcAft>
                <a:spcPts val="0"/>
              </a:spcAft>
              <a:buClrTx/>
              <a:buSzTx/>
              <a:buFont typeface="Arial" pitchFamily="34" charset="0"/>
              <a:buChar char="•"/>
              <a:tabLst/>
              <a:defRPr/>
            </a:pPr>
            <a:r>
              <a:rPr kumimoji="0" lang="en-US" sz="2800" b="0" i="0" u="none" strike="noStrike" kern="1200" cap="none" spc="0" normalizeH="0" baseline="0" noProof="0" dirty="0">
                <a:ln>
                  <a:noFill/>
                </a:ln>
                <a:solidFill>
                  <a:srgbClr val="CCECFF"/>
                </a:solidFill>
                <a:effectLst/>
                <a:uLnTx/>
                <a:uFillTx/>
                <a:latin typeface="Times New Roman"/>
                <a:ea typeface="+mn-ea"/>
                <a:cs typeface="+mn-cs"/>
              </a:rPr>
              <a:t>Outline of the Compact FEL facility at IUAC (Delhi Light Source)</a:t>
            </a:r>
          </a:p>
          <a:p>
            <a:pPr marL="315049" marR="0" lvl="0" indent="-315049" algn="l" defTabSz="840140" rtl="0" eaLnBrk="1" fontAlgn="auto" latinLnBrk="0" hangingPunct="1">
              <a:lnSpc>
                <a:spcPct val="150000"/>
              </a:lnSpc>
              <a:spcBef>
                <a:spcPts val="0"/>
              </a:spcBef>
              <a:spcAft>
                <a:spcPts val="0"/>
              </a:spcAft>
              <a:buClrTx/>
              <a:buSzTx/>
              <a:buFont typeface="Arial" pitchFamily="34" charset="0"/>
              <a:buChar char="•"/>
              <a:tabLst/>
              <a:defRPr/>
            </a:pPr>
            <a:r>
              <a:rPr kumimoji="0" lang="en-US" sz="2800" b="0" i="0" u="none" strike="noStrike" kern="1200" cap="none" spc="0" normalizeH="0" baseline="0" noProof="0" dirty="0">
                <a:ln>
                  <a:noFill/>
                </a:ln>
                <a:solidFill>
                  <a:srgbClr val="CCECFF"/>
                </a:solidFill>
                <a:effectLst/>
                <a:uLnTx/>
                <a:uFillTx/>
                <a:latin typeface="Times New Roman"/>
                <a:ea typeface="+mn-ea"/>
                <a:cs typeface="+mn-cs"/>
              </a:rPr>
              <a:t>First production of dark current and photocurrent electron beam </a:t>
            </a:r>
          </a:p>
          <a:p>
            <a:pPr marL="315049" marR="0" lvl="0" indent="-315049" algn="l" defTabSz="840140" rtl="0" eaLnBrk="1" fontAlgn="auto" latinLnBrk="0" hangingPunct="1">
              <a:lnSpc>
                <a:spcPct val="150000"/>
              </a:lnSpc>
              <a:spcBef>
                <a:spcPts val="0"/>
              </a:spcBef>
              <a:spcAft>
                <a:spcPts val="0"/>
              </a:spcAft>
              <a:buClrTx/>
              <a:buSzTx/>
              <a:buFont typeface="Arial" pitchFamily="34" charset="0"/>
              <a:buChar char="•"/>
              <a:tabLst/>
              <a:defRPr/>
            </a:pPr>
            <a:r>
              <a:rPr kumimoji="0" lang="en-US" sz="2800" b="0" i="0" u="none" strike="noStrike" kern="1200" cap="none" spc="0" normalizeH="0" baseline="0" noProof="0" dirty="0">
                <a:ln>
                  <a:noFill/>
                </a:ln>
                <a:solidFill>
                  <a:srgbClr val="0000FF"/>
                </a:solidFill>
                <a:effectLst/>
                <a:uLnTx/>
                <a:uFillTx/>
                <a:latin typeface="Times New Roman"/>
                <a:ea typeface="+mn-ea"/>
                <a:cs typeface="+mn-cs"/>
              </a:rPr>
              <a:t>Ongoing commissioning status of the various sub-systems </a:t>
            </a:r>
          </a:p>
          <a:p>
            <a:pPr marL="315049" marR="0" lvl="0" indent="-315049" algn="l" defTabSz="840140" rtl="0" eaLnBrk="1" fontAlgn="auto" latinLnBrk="0" hangingPunct="1">
              <a:lnSpc>
                <a:spcPct val="150000"/>
              </a:lnSpc>
              <a:spcBef>
                <a:spcPts val="0"/>
              </a:spcBef>
              <a:spcAft>
                <a:spcPts val="0"/>
              </a:spcAft>
              <a:buClrTx/>
              <a:buSzTx/>
              <a:buFont typeface="Arial" pitchFamily="34" charset="0"/>
              <a:buChar char="•"/>
              <a:tabLst/>
              <a:defRPr/>
            </a:pPr>
            <a:r>
              <a:rPr kumimoji="0" lang="en-GB" sz="2800" b="0" i="0" u="none" strike="noStrike" kern="1200" cap="none" spc="0" normalizeH="0" baseline="0" noProof="0" dirty="0">
                <a:ln>
                  <a:noFill/>
                </a:ln>
                <a:solidFill>
                  <a:srgbClr val="CCECFF"/>
                </a:solidFill>
                <a:effectLst/>
                <a:uLnTx/>
                <a:uFillTx/>
                <a:latin typeface="Times New Roman"/>
                <a:ea typeface="+mn-ea"/>
                <a:cs typeface="+mn-cs"/>
              </a:rPr>
              <a:t>Conclusion</a:t>
            </a:r>
            <a:endParaRPr kumimoji="0" lang="en-IN" sz="2800" b="0" i="0" u="none" strike="noStrike" kern="1200" cap="none" spc="0" normalizeH="0" baseline="0" noProof="0" dirty="0">
              <a:ln>
                <a:noFill/>
              </a:ln>
              <a:solidFill>
                <a:srgbClr val="CCECFF"/>
              </a:solidFill>
              <a:effectLst/>
              <a:uLnTx/>
              <a:uFillTx/>
              <a:latin typeface="Times New Roman"/>
              <a:ea typeface="+mn-ea"/>
              <a:cs typeface="+mn-cs"/>
            </a:endParaRPr>
          </a:p>
        </p:txBody>
      </p:sp>
      <p:sp>
        <p:nvSpPr>
          <p:cNvPr id="8" name="AutoShape 2" descr="Iuac Photo"/>
          <p:cNvSpPr>
            <a:spLocks noChangeAspect="1" noChangeArrowheads="1"/>
          </p:cNvSpPr>
          <p:nvPr/>
        </p:nvSpPr>
        <p:spPr bwMode="auto">
          <a:xfrm>
            <a:off x="1679583" y="-136522"/>
            <a:ext cx="296863" cy="2968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290" tIns="45645" rIns="91290" bIns="45645" numCol="1" anchor="t" anchorCtr="0" compatLnSpc="1">
            <a:prstTxWarp prst="textNoShape">
              <a:avLst/>
            </a:prstTxWarp>
          </a:bodyPr>
          <a:lstStyle/>
          <a:p>
            <a:pPr marL="0" marR="0" lvl="0" indent="0" algn="l" defTabSz="8401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Times New Roman"/>
              <a:ea typeface="+mn-ea"/>
              <a:cs typeface="+mn-cs"/>
            </a:endParaRPr>
          </a:p>
        </p:txBody>
      </p:sp>
      <p:pic>
        <p:nvPicPr>
          <p:cNvPr id="9" name="Picture 2" descr="http://blog.internshala.com/wp-content/uploads/2013/03/logo-inter-university-accelerator-centre-iuac-delh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012360"/>
            <a:ext cx="827572" cy="845640"/>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p:txBody>
          <a:bodyPr/>
          <a:lstStyle/>
          <a:p>
            <a:pPr marL="0" marR="0" lvl="0" indent="0" algn="r" defTabSz="907344" rtl="0" eaLnBrk="0" fontAlgn="auto" latinLnBrk="0" hangingPunct="0">
              <a:lnSpc>
                <a:spcPct val="100000"/>
              </a:lnSpc>
              <a:spcBef>
                <a:spcPts val="0"/>
              </a:spcBef>
              <a:spcAft>
                <a:spcPts val="0"/>
              </a:spcAft>
              <a:buClrTx/>
              <a:buSzTx/>
              <a:buFontTx/>
              <a:buNone/>
              <a:tabLst/>
              <a:defRPr/>
            </a:pPr>
            <a:fld id="{60EC2B52-60DF-4BDC-AA92-F0671AD2393F}" type="slidenum">
              <a:rPr kumimoji="0" lang="en-US"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07344" rtl="0" eaLnBrk="0" fontAlgn="auto" latinLnBrk="0" hangingPunct="0">
                <a:lnSpc>
                  <a:spcPct val="100000"/>
                </a:lnSpc>
                <a:spcBef>
                  <a:spcPts val="0"/>
                </a:spcBef>
                <a:spcAft>
                  <a:spcPts val="0"/>
                </a:spcAft>
                <a:buClrTx/>
                <a:buSzTx/>
                <a:buFontTx/>
                <a:buNone/>
                <a:tabLst/>
                <a:defRPr/>
              </a:pPr>
              <a:t>19</a:t>
            </a:fld>
            <a:endParaRPr kumimoji="0" lang="en-US"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10" name="Footer Placeholder 9">
            <a:extLst>
              <a:ext uri="{FF2B5EF4-FFF2-40B4-BE49-F238E27FC236}">
                <a16:creationId xmlns:a16="http://schemas.microsoft.com/office/drawing/2014/main" id="{4783E662-C944-4029-8263-A3C6D6DAE57D}"/>
              </a:ext>
            </a:extLst>
          </p:cNvPr>
          <p:cNvSpPr>
            <a:spLocks noGrp="1"/>
          </p:cNvSpPr>
          <p:nvPr>
            <p:ph type="ftr" sz="quarter" idx="11"/>
          </p:nvPr>
        </p:nvSpPr>
        <p:spPr>
          <a:xfrm>
            <a:off x="4134388" y="6629400"/>
            <a:ext cx="3860800" cy="228600"/>
          </a:xfrm>
        </p:spPr>
        <p:txBody>
          <a:bodyPr/>
          <a:lstStyle/>
          <a:p>
            <a:pPr marL="0" marR="0" lvl="0" indent="0" algn="ctr" defTabSz="907344" rtl="0" eaLnBrk="0" fontAlgn="auto" latinLnBrk="0" hangingPunct="0">
              <a:lnSpc>
                <a:spcPct val="100000"/>
              </a:lnSpc>
              <a:spcBef>
                <a:spcPts val="0"/>
              </a:spcBef>
              <a:spcAft>
                <a:spcPts val="0"/>
              </a:spcAft>
              <a:buClrTx/>
              <a:buSzTx/>
              <a:buFontTx/>
              <a:buNone/>
              <a:tabLst/>
              <a:defRPr/>
            </a:pPr>
            <a:r>
              <a:rPr kumimoji="0" lang="nn-NO" sz="1000" b="0" i="0" u="none" strike="noStrike" kern="1200" cap="none" spc="0" normalizeH="0" baseline="0" noProof="0">
                <a:ln>
                  <a:noFill/>
                </a:ln>
                <a:solidFill>
                  <a:srgbClr val="000000"/>
                </a:solidFill>
                <a:effectLst/>
                <a:uLnTx/>
                <a:uFillTx/>
                <a:latin typeface="Times New Roman"/>
                <a:ea typeface="+mn-ea"/>
                <a:cs typeface="+mn-cs"/>
              </a:rPr>
              <a:t>AFAD-2023, 12-14 April, Melbourne, Australia</a:t>
            </a:r>
            <a:endParaRPr kumimoji="0" lang="en-US" sz="10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2795348491"/>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4"/>
          <p:cNvSpPr>
            <a:spLocks noChangeArrowheads="1"/>
          </p:cNvSpPr>
          <p:nvPr/>
        </p:nvSpPr>
        <p:spPr bwMode="auto">
          <a:xfrm>
            <a:off x="4219575" y="2248269"/>
            <a:ext cx="9144000" cy="361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4013" tIns="41934" rIns="84013" bIns="41934">
            <a:spAutoFit/>
          </a:bodyPr>
          <a:lstStyle/>
          <a:p>
            <a:pPr marL="0" marR="0" lvl="0" indent="0" algn="l" defTabSz="84014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3" name="TextBox 2"/>
          <p:cNvSpPr txBox="1"/>
          <p:nvPr/>
        </p:nvSpPr>
        <p:spPr>
          <a:xfrm>
            <a:off x="3645843" y="376058"/>
            <a:ext cx="4902166" cy="700240"/>
          </a:xfrm>
          <a:prstGeom prst="rect">
            <a:avLst/>
          </a:prstGeom>
          <a:noFill/>
          <a:ln w="19050">
            <a:solidFill>
              <a:srgbClr val="0000FF"/>
            </a:solidFill>
          </a:ln>
        </p:spPr>
        <p:txBody>
          <a:bodyPr wrap="square" lIns="84013" tIns="41934" rIns="84013" bIns="41934">
            <a:spAutoFit/>
          </a:bodyPr>
          <a:lstStyle/>
          <a:p>
            <a:pPr marL="0" marR="0" lvl="0" indent="0" algn="ctr" defTabSz="84014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FF"/>
                </a:solidFill>
                <a:effectLst/>
                <a:uLnTx/>
                <a:uFillTx/>
                <a:latin typeface="Times New Roman"/>
                <a:ea typeface="+mn-ea"/>
                <a:cs typeface="+mn-cs"/>
              </a:rPr>
              <a:t>Plan of Presentation</a:t>
            </a:r>
          </a:p>
        </p:txBody>
      </p:sp>
      <p:sp>
        <p:nvSpPr>
          <p:cNvPr id="2" name="TextBox 1"/>
          <p:cNvSpPr txBox="1"/>
          <p:nvPr/>
        </p:nvSpPr>
        <p:spPr>
          <a:xfrm>
            <a:off x="1252537" y="1306861"/>
            <a:ext cx="10025063" cy="2592553"/>
          </a:xfrm>
          <a:prstGeom prst="rect">
            <a:avLst/>
          </a:prstGeom>
          <a:noFill/>
          <a:ln w="12700">
            <a:solidFill>
              <a:srgbClr val="0000FF"/>
            </a:solidFill>
          </a:ln>
        </p:spPr>
        <p:txBody>
          <a:bodyPr wrap="square" lIns="84013" tIns="41934" rIns="84013" bIns="41934" rtlCol="0">
            <a:spAutoFit/>
          </a:bodyPr>
          <a:lstStyle/>
          <a:p>
            <a:pPr marL="315049" marR="0" lvl="0" indent="-315049" algn="l" defTabSz="840140" rtl="0" eaLnBrk="1" fontAlgn="auto" latinLnBrk="0" hangingPunct="1">
              <a:lnSpc>
                <a:spcPct val="150000"/>
              </a:lnSpc>
              <a:spcBef>
                <a:spcPts val="0"/>
              </a:spcBef>
              <a:spcAft>
                <a:spcPts val="0"/>
              </a:spcAft>
              <a:buClrTx/>
              <a:buSzTx/>
              <a:buFont typeface="Arial" pitchFamily="34" charset="0"/>
              <a:buChar char="•"/>
              <a:tabLst/>
              <a:defRPr/>
            </a:pPr>
            <a:r>
              <a:rPr kumimoji="0" lang="en-US" sz="2800" b="0" i="0" u="none" strike="noStrike" kern="1200" cap="none" spc="0" normalizeH="0" baseline="0" noProof="0" dirty="0">
                <a:ln>
                  <a:noFill/>
                </a:ln>
                <a:solidFill>
                  <a:srgbClr val="0000FF"/>
                </a:solidFill>
                <a:effectLst/>
                <a:uLnTx/>
                <a:uFillTx/>
                <a:latin typeface="Times New Roman"/>
                <a:ea typeface="+mn-ea"/>
                <a:cs typeface="+mn-cs"/>
              </a:rPr>
              <a:t>Outline of the Compact FEL facility at IUAC (Delhi Light Source)</a:t>
            </a:r>
          </a:p>
          <a:p>
            <a:pPr marL="315049" marR="0" lvl="0" indent="-315049" algn="l" defTabSz="840140" rtl="0" eaLnBrk="1" fontAlgn="auto" latinLnBrk="0" hangingPunct="1">
              <a:lnSpc>
                <a:spcPct val="150000"/>
              </a:lnSpc>
              <a:spcBef>
                <a:spcPts val="0"/>
              </a:spcBef>
              <a:spcAft>
                <a:spcPts val="0"/>
              </a:spcAft>
              <a:buClrTx/>
              <a:buSzTx/>
              <a:buFont typeface="Arial" pitchFamily="34" charset="0"/>
              <a:buChar char="•"/>
              <a:tabLst/>
              <a:defRPr/>
            </a:pPr>
            <a:r>
              <a:rPr kumimoji="0" lang="en-US" sz="2800" b="0" i="0" u="none" strike="noStrike" kern="1200" cap="none" spc="0" normalizeH="0" baseline="0" noProof="0" dirty="0">
                <a:ln>
                  <a:noFill/>
                </a:ln>
                <a:solidFill>
                  <a:srgbClr val="0000FF"/>
                </a:solidFill>
                <a:effectLst/>
                <a:uLnTx/>
                <a:uFillTx/>
                <a:latin typeface="Times New Roman"/>
                <a:ea typeface="+mn-ea"/>
                <a:cs typeface="+mn-cs"/>
              </a:rPr>
              <a:t>First production of dark current and photocurrent electron beam </a:t>
            </a:r>
          </a:p>
          <a:p>
            <a:pPr marL="315049" marR="0" lvl="0" indent="-315049" algn="l" defTabSz="840140" rtl="0" eaLnBrk="1" fontAlgn="auto" latinLnBrk="0" hangingPunct="1">
              <a:lnSpc>
                <a:spcPct val="150000"/>
              </a:lnSpc>
              <a:spcBef>
                <a:spcPts val="0"/>
              </a:spcBef>
              <a:spcAft>
                <a:spcPts val="0"/>
              </a:spcAft>
              <a:buClrTx/>
              <a:buSzTx/>
              <a:buFont typeface="Arial" pitchFamily="34" charset="0"/>
              <a:buChar char="•"/>
              <a:tabLst/>
              <a:defRPr/>
            </a:pPr>
            <a:r>
              <a:rPr kumimoji="0" lang="en-US" sz="2800" b="0" i="0" u="none" strike="noStrike" kern="1200" cap="none" spc="0" normalizeH="0" baseline="0" noProof="0" dirty="0">
                <a:ln>
                  <a:noFill/>
                </a:ln>
                <a:solidFill>
                  <a:srgbClr val="0000FF"/>
                </a:solidFill>
                <a:effectLst/>
                <a:uLnTx/>
                <a:uFillTx/>
                <a:latin typeface="Times New Roman"/>
                <a:ea typeface="+mn-ea"/>
                <a:cs typeface="+mn-cs"/>
              </a:rPr>
              <a:t>Ongoing commissioning status of the various sub-systems </a:t>
            </a:r>
          </a:p>
          <a:p>
            <a:pPr marL="315049" marR="0" lvl="0" indent="-315049" algn="l" defTabSz="840140" rtl="0" eaLnBrk="1" fontAlgn="auto" latinLnBrk="0" hangingPunct="1">
              <a:lnSpc>
                <a:spcPct val="150000"/>
              </a:lnSpc>
              <a:spcBef>
                <a:spcPts val="0"/>
              </a:spcBef>
              <a:spcAft>
                <a:spcPts val="0"/>
              </a:spcAft>
              <a:buClrTx/>
              <a:buSzTx/>
              <a:buFont typeface="Arial" pitchFamily="34" charset="0"/>
              <a:buChar char="•"/>
              <a:tabLst/>
              <a:defRPr/>
            </a:pPr>
            <a:r>
              <a:rPr kumimoji="0" lang="en-US" sz="2800" b="0" i="0" u="none" strike="noStrike" kern="1200" cap="none" spc="0" normalizeH="0" baseline="0" noProof="0" dirty="0">
                <a:ln>
                  <a:noFill/>
                </a:ln>
                <a:solidFill>
                  <a:srgbClr val="0000FF"/>
                </a:solidFill>
                <a:effectLst/>
                <a:uLnTx/>
                <a:uFillTx/>
                <a:latin typeface="Times New Roman"/>
                <a:ea typeface="+mn-ea"/>
                <a:cs typeface="+mn-cs"/>
              </a:rPr>
              <a:t>Conclusion</a:t>
            </a:r>
            <a:endParaRPr kumimoji="0" lang="en-IN" sz="2800" b="0" i="0" u="none" strike="noStrike" kern="1200" cap="none" spc="0" normalizeH="0" baseline="0" noProof="0" dirty="0">
              <a:ln>
                <a:noFill/>
              </a:ln>
              <a:solidFill>
                <a:srgbClr val="0000FF"/>
              </a:solidFill>
              <a:effectLst/>
              <a:uLnTx/>
              <a:uFillTx/>
              <a:latin typeface="Times New Roman"/>
              <a:ea typeface="+mn-ea"/>
              <a:cs typeface="+mn-cs"/>
            </a:endParaRPr>
          </a:p>
        </p:txBody>
      </p:sp>
      <p:sp>
        <p:nvSpPr>
          <p:cNvPr id="8" name="AutoShape 2" descr="Iuac Photo"/>
          <p:cNvSpPr>
            <a:spLocks noChangeAspect="1" noChangeArrowheads="1"/>
          </p:cNvSpPr>
          <p:nvPr/>
        </p:nvSpPr>
        <p:spPr bwMode="auto">
          <a:xfrm>
            <a:off x="1679583" y="-136522"/>
            <a:ext cx="296863" cy="2968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290" tIns="45645" rIns="91290" bIns="45645" numCol="1" anchor="t" anchorCtr="0" compatLnSpc="1">
            <a:prstTxWarp prst="textNoShape">
              <a:avLst/>
            </a:prstTxWarp>
          </a:bodyPr>
          <a:lstStyle/>
          <a:p>
            <a:pPr marL="0" marR="0" lvl="0" indent="0" algn="l" defTabSz="8401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Times New Roman"/>
              <a:ea typeface="+mn-ea"/>
              <a:cs typeface="+mn-cs"/>
            </a:endParaRPr>
          </a:p>
        </p:txBody>
      </p:sp>
      <p:pic>
        <p:nvPicPr>
          <p:cNvPr id="9" name="Picture 2" descr="http://blog.internshala.com/wp-content/uploads/2013/03/logo-inter-university-accelerator-centre-iuac-delh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012360"/>
            <a:ext cx="827572" cy="845640"/>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p:txBody>
          <a:bodyPr/>
          <a:lstStyle/>
          <a:p>
            <a:pPr marL="0" marR="0" lvl="0" indent="0" algn="r" defTabSz="907344" rtl="0" eaLnBrk="0" fontAlgn="auto" latinLnBrk="0" hangingPunct="0">
              <a:lnSpc>
                <a:spcPct val="100000"/>
              </a:lnSpc>
              <a:spcBef>
                <a:spcPts val="0"/>
              </a:spcBef>
              <a:spcAft>
                <a:spcPts val="0"/>
              </a:spcAft>
              <a:buClrTx/>
              <a:buSzTx/>
              <a:buFontTx/>
              <a:buNone/>
              <a:tabLst/>
              <a:defRPr/>
            </a:pPr>
            <a:fld id="{60EC2B52-60DF-4BDC-AA92-F0671AD2393F}" type="slidenum">
              <a:rPr kumimoji="0" lang="en-US"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07344" rtl="0" eaLnBrk="0" fontAlgn="auto" latinLnBrk="0" hangingPunct="0">
                <a:lnSpc>
                  <a:spcPct val="100000"/>
                </a:lnSpc>
                <a:spcBef>
                  <a:spcPts val="0"/>
                </a:spcBef>
                <a:spcAft>
                  <a:spcPts val="0"/>
                </a:spcAft>
                <a:buClrTx/>
                <a:buSzTx/>
                <a:buFontTx/>
                <a:buNone/>
                <a:tabLst/>
                <a:defRPr/>
              </a:pPr>
              <a:t>2</a:t>
            </a:fld>
            <a:endParaRPr kumimoji="0" lang="en-US"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4" name="Footer Placeholder 3"/>
          <p:cNvSpPr>
            <a:spLocks noGrp="1"/>
          </p:cNvSpPr>
          <p:nvPr>
            <p:ph type="ftr" sz="quarter" idx="11"/>
          </p:nvPr>
        </p:nvSpPr>
        <p:spPr/>
        <p:txBody>
          <a:bodyPr/>
          <a:lstStyle/>
          <a:p>
            <a:pPr marL="0" marR="0" lvl="0" indent="0" algn="ctr" defTabSz="907344" rtl="0" eaLnBrk="0" fontAlgn="auto" latinLnBrk="0" hangingPunct="0">
              <a:lnSpc>
                <a:spcPct val="100000"/>
              </a:lnSpc>
              <a:spcBef>
                <a:spcPts val="0"/>
              </a:spcBef>
              <a:spcAft>
                <a:spcPts val="0"/>
              </a:spcAft>
              <a:buClrTx/>
              <a:buSzTx/>
              <a:buFontTx/>
              <a:buNone/>
              <a:tabLst/>
              <a:defRPr/>
            </a:pPr>
            <a:r>
              <a:rPr kumimoji="0" lang="nn-NO" sz="1400" b="0" i="0" u="none" strike="noStrike" kern="1200" cap="none" spc="0" normalizeH="0" baseline="0" noProof="0">
                <a:ln>
                  <a:noFill/>
                </a:ln>
                <a:solidFill>
                  <a:srgbClr val="000000"/>
                </a:solidFill>
                <a:effectLst/>
                <a:uLnTx/>
                <a:uFillTx/>
                <a:latin typeface="Times New Roman"/>
                <a:ea typeface="+mn-ea"/>
                <a:cs typeface="+mn-cs"/>
              </a:rPr>
              <a:t>AFAD-2023, 12-14 April, Melbourne, Australia</a:t>
            </a:r>
            <a:endParaRPr kumimoji="0" lang="en-US" sz="14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2253417951"/>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txBox="1">
            <a:spLocks/>
          </p:cNvSpPr>
          <p:nvPr/>
        </p:nvSpPr>
        <p:spPr>
          <a:xfrm>
            <a:off x="1198631" y="634823"/>
            <a:ext cx="4892872" cy="46333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sng"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High power RF System of DLS</a:t>
            </a:r>
          </a:p>
        </p:txBody>
      </p:sp>
      <p:sp>
        <p:nvSpPr>
          <p:cNvPr id="8" name="Rectangle 7"/>
          <p:cNvSpPr/>
          <p:nvPr/>
        </p:nvSpPr>
        <p:spPr>
          <a:xfrm>
            <a:off x="0" y="4606597"/>
            <a:ext cx="7568010" cy="2063642"/>
          </a:xfrm>
          <a:prstGeom prst="rect">
            <a:avLst/>
          </a:prstGeom>
        </p:spPr>
        <p:txBody>
          <a:bodyPr wrap="square">
            <a:spAutoFit/>
          </a:bodyPr>
          <a:lstStyle/>
          <a:p>
            <a:pPr marL="0" marR="0" lvl="0" indent="0" algn="just" defTabSz="914400" rtl="0" eaLnBrk="1" fontAlgn="auto" latinLnBrk="0" hangingPunct="1">
              <a:lnSpc>
                <a:spcPts val="2600"/>
              </a:lnSpc>
              <a:spcBef>
                <a:spcPts val="0"/>
              </a:spcBef>
              <a:spcAft>
                <a:spcPts val="0"/>
              </a:spcAft>
              <a:buClrTx/>
              <a:buSzTx/>
              <a:buFontTx/>
              <a:buNone/>
              <a:tabLst/>
              <a:defRPr/>
            </a:pPr>
            <a:r>
              <a:rPr kumimoji="0" lang="en-IN" sz="1800" b="1" i="0" u="sng" strike="noStrike" kern="1200" cap="none" spc="0" normalizeH="0" baseline="0" noProof="0" dirty="0">
                <a:ln>
                  <a:noFill/>
                </a:ln>
                <a:solidFill>
                  <a:srgbClr val="006600"/>
                </a:solidFill>
                <a:effectLst/>
                <a:uLnTx/>
                <a:uFillTx/>
                <a:latin typeface="Times New Roman" panose="02020603050405020304" pitchFamily="18" charset="0"/>
                <a:ea typeface="+mn-ea"/>
                <a:cs typeface="Times New Roman" panose="02020603050405020304" pitchFamily="18" charset="0"/>
              </a:rPr>
              <a:t>Chronological developments:</a:t>
            </a:r>
          </a:p>
          <a:p>
            <a:pPr marL="457200" marR="0" lvl="0" indent="-457200" algn="just" defTabSz="914400" rtl="0" eaLnBrk="1" fontAlgn="auto" latinLnBrk="0" hangingPunct="1">
              <a:lnSpc>
                <a:spcPts val="2600"/>
              </a:lnSpc>
              <a:spcBef>
                <a:spcPts val="0"/>
              </a:spcBef>
              <a:spcAft>
                <a:spcPts val="0"/>
              </a:spcAft>
              <a:buClrTx/>
              <a:buSzTx/>
              <a:buFont typeface="Wingdings" pitchFamily="2" charset="2"/>
              <a:buChar char="Ø"/>
              <a:tabLst/>
              <a:defRPr/>
            </a:pPr>
            <a:r>
              <a:rPr kumimoji="0" lang="en-IN" sz="1800" b="1" i="0" u="none" strike="noStrike" kern="1200" cap="none" spc="0" normalizeH="0" baseline="0" noProof="0" dirty="0">
                <a:ln>
                  <a:noFill/>
                </a:ln>
                <a:solidFill>
                  <a:srgbClr val="006600"/>
                </a:solidFill>
                <a:effectLst/>
                <a:uLnTx/>
                <a:uFillTx/>
                <a:latin typeface="Times New Roman" panose="02020603050405020304" pitchFamily="18" charset="0"/>
                <a:ea typeface="+mn-ea"/>
                <a:cs typeface="Times New Roman" panose="02020603050405020304" pitchFamily="18" charset="0"/>
              </a:rPr>
              <a:t>RF conditioning was accomplished w load at 25 MW, 4µs, 50 Hz (2019)</a:t>
            </a:r>
          </a:p>
          <a:p>
            <a:pPr marL="457200" marR="0" lvl="0" indent="-457200" algn="just" defTabSz="914400" rtl="0" eaLnBrk="1" fontAlgn="auto" latinLnBrk="0" hangingPunct="1">
              <a:lnSpc>
                <a:spcPts val="2600"/>
              </a:lnSpc>
              <a:spcBef>
                <a:spcPts val="0"/>
              </a:spcBef>
              <a:spcAft>
                <a:spcPts val="0"/>
              </a:spcAft>
              <a:buClrTx/>
              <a:buSzTx/>
              <a:buFont typeface="Wingdings" pitchFamily="2" charset="2"/>
              <a:buChar char="Ø"/>
              <a:tabLst/>
              <a:defRPr/>
            </a:pPr>
            <a:r>
              <a:rPr kumimoji="0" lang="en-IN" sz="1800" b="1" i="0" u="none" strike="noStrike" kern="1200" cap="none" spc="0" normalizeH="0" baseline="0" noProof="0" dirty="0">
                <a:ln>
                  <a:noFill/>
                </a:ln>
                <a:solidFill>
                  <a:srgbClr val="006600"/>
                </a:solidFill>
                <a:effectLst/>
                <a:uLnTx/>
                <a:uFillTx/>
                <a:latin typeface="Times New Roman" panose="02020603050405020304" pitchFamily="18" charset="0"/>
                <a:ea typeface="+mn-ea"/>
                <a:cs typeface="Times New Roman" panose="02020603050405020304" pitchFamily="18" charset="0"/>
              </a:rPr>
              <a:t>Vacuum Circulator could not be installed. Proposed SF</a:t>
            </a:r>
            <a:r>
              <a:rPr kumimoji="0" lang="en-IN" sz="1800" b="1" i="0" u="none" strike="noStrike" kern="1200" cap="none" spc="0" normalizeH="0" baseline="-25000" noProof="0" dirty="0">
                <a:ln>
                  <a:noFill/>
                </a:ln>
                <a:solidFill>
                  <a:srgbClr val="006600"/>
                </a:solidFill>
                <a:effectLst/>
                <a:uLnTx/>
                <a:uFillTx/>
                <a:latin typeface="Times New Roman" panose="02020603050405020304" pitchFamily="18" charset="0"/>
                <a:ea typeface="+mn-ea"/>
                <a:cs typeface="Times New Roman" panose="02020603050405020304" pitchFamily="18" charset="0"/>
              </a:rPr>
              <a:t>6</a:t>
            </a:r>
            <a:r>
              <a:rPr kumimoji="0" lang="en-IN" sz="1800" b="1" i="0" u="none" strike="noStrike" kern="1200" cap="none" spc="0" normalizeH="0" baseline="0" noProof="0" dirty="0">
                <a:ln>
                  <a:noFill/>
                </a:ln>
                <a:solidFill>
                  <a:srgbClr val="006600"/>
                </a:solidFill>
                <a:effectLst/>
                <a:uLnTx/>
                <a:uFillTx/>
                <a:latin typeface="Times New Roman" panose="02020603050405020304" pitchFamily="18" charset="0"/>
                <a:ea typeface="+mn-ea"/>
                <a:cs typeface="Times New Roman" panose="02020603050405020304" pitchFamily="18" charset="0"/>
              </a:rPr>
              <a:t> circulator. </a:t>
            </a:r>
          </a:p>
          <a:p>
            <a:pPr marL="457200" marR="0" lvl="0" indent="-457200" algn="just" defTabSz="914400" rtl="0" eaLnBrk="1" fontAlgn="auto" latinLnBrk="0" hangingPunct="1">
              <a:lnSpc>
                <a:spcPts val="2600"/>
              </a:lnSpc>
              <a:spcBef>
                <a:spcPts val="0"/>
              </a:spcBef>
              <a:spcAft>
                <a:spcPts val="0"/>
              </a:spcAft>
              <a:buClrTx/>
              <a:buSzTx/>
              <a:buFont typeface="Wingdings" pitchFamily="2" charset="2"/>
              <a:buChar char="Ø"/>
              <a:tabLst/>
              <a:defRPr/>
            </a:pPr>
            <a:r>
              <a:rPr kumimoji="0" lang="en-IN" sz="1800" b="1" i="0" u="none" strike="noStrike" kern="1200" cap="none" spc="0" normalizeH="0" baseline="0" noProof="0" dirty="0">
                <a:ln>
                  <a:noFill/>
                </a:ln>
                <a:solidFill>
                  <a:srgbClr val="006600"/>
                </a:solidFill>
                <a:effectLst/>
                <a:uLnTx/>
                <a:uFillTx/>
                <a:latin typeface="Times New Roman" panose="02020603050405020304" pitchFamily="18" charset="0"/>
                <a:ea typeface="+mn-ea"/>
                <a:cs typeface="Times New Roman" panose="02020603050405020304" pitchFamily="18" charset="0"/>
              </a:rPr>
              <a:t>SF</a:t>
            </a:r>
            <a:r>
              <a:rPr kumimoji="0" lang="en-IN" sz="1800" b="1" i="0" u="none" strike="noStrike" kern="1200" cap="none" spc="0" normalizeH="0" baseline="-25000" noProof="0" dirty="0">
                <a:ln>
                  <a:noFill/>
                </a:ln>
                <a:solidFill>
                  <a:srgbClr val="006600"/>
                </a:solidFill>
                <a:effectLst/>
                <a:uLnTx/>
                <a:uFillTx/>
                <a:latin typeface="Times New Roman" panose="02020603050405020304" pitchFamily="18" charset="0"/>
                <a:ea typeface="+mn-ea"/>
                <a:cs typeface="Times New Roman" panose="02020603050405020304" pitchFamily="18" charset="0"/>
              </a:rPr>
              <a:t>6</a:t>
            </a:r>
            <a:r>
              <a:rPr kumimoji="0" lang="en-IN" sz="1800" b="1" i="0" u="none" strike="noStrike" kern="1200" cap="none" spc="0" normalizeH="0" baseline="0" noProof="0" dirty="0">
                <a:ln>
                  <a:noFill/>
                </a:ln>
                <a:solidFill>
                  <a:srgbClr val="006600"/>
                </a:solidFill>
                <a:effectLst/>
                <a:uLnTx/>
                <a:uFillTx/>
                <a:latin typeface="Times New Roman" panose="02020603050405020304" pitchFamily="18" charset="0"/>
                <a:ea typeface="+mn-ea"/>
                <a:cs typeface="Times New Roman" panose="02020603050405020304" pitchFamily="18" charset="0"/>
              </a:rPr>
              <a:t> based Circulator could be installed only in July 2022. </a:t>
            </a:r>
          </a:p>
          <a:p>
            <a:pPr marL="457200" marR="0" lvl="0" indent="-457200" algn="just" defTabSz="914400" rtl="0" eaLnBrk="1" fontAlgn="auto" latinLnBrk="0" hangingPunct="1">
              <a:lnSpc>
                <a:spcPts val="2600"/>
              </a:lnSpc>
              <a:spcBef>
                <a:spcPts val="0"/>
              </a:spcBef>
              <a:spcAft>
                <a:spcPts val="0"/>
              </a:spcAft>
              <a:buClrTx/>
              <a:buSzTx/>
              <a:buFont typeface="Wingdings" pitchFamily="2" charset="2"/>
              <a:buChar char="Ø"/>
              <a:tabLst/>
              <a:defRPr/>
            </a:pPr>
            <a:r>
              <a:rPr kumimoji="0" lang="en-IN" sz="1800" b="1" i="0" u="none" strike="noStrike" kern="1200" cap="none" spc="0" normalizeH="0" baseline="0" noProof="0" dirty="0">
                <a:ln>
                  <a:noFill/>
                </a:ln>
                <a:solidFill>
                  <a:srgbClr val="006600"/>
                </a:solidFill>
                <a:effectLst/>
                <a:uLnTx/>
                <a:uFillTx/>
                <a:latin typeface="Times New Roman" panose="02020603050405020304" pitchFamily="18" charset="0"/>
                <a:ea typeface="+mn-ea"/>
                <a:cs typeface="Times New Roman" panose="02020603050405020304" pitchFamily="18" charset="0"/>
              </a:rPr>
              <a:t>Conditioning of e-gun could be started beyond 1 MW after July ‘22</a:t>
            </a:r>
          </a:p>
          <a:p>
            <a:pPr marL="457200" marR="0" lvl="0" indent="-457200" algn="just" defTabSz="914400" rtl="0" eaLnBrk="1" fontAlgn="auto" latinLnBrk="0" hangingPunct="1">
              <a:lnSpc>
                <a:spcPts val="2600"/>
              </a:lnSpc>
              <a:spcBef>
                <a:spcPts val="0"/>
              </a:spcBef>
              <a:spcAft>
                <a:spcPts val="0"/>
              </a:spcAft>
              <a:buClrTx/>
              <a:buSzTx/>
              <a:buFont typeface="Wingdings" pitchFamily="2" charset="2"/>
              <a:buChar char="Ø"/>
              <a:tabLst/>
              <a:defRPr/>
            </a:pPr>
            <a:r>
              <a:rPr kumimoji="0" lang="en-IN" sz="1800" b="1" i="0" u="none" strike="noStrike" kern="1200" cap="none" spc="0" normalizeH="0" baseline="0" noProof="0" dirty="0">
                <a:ln>
                  <a:noFill/>
                </a:ln>
                <a:solidFill>
                  <a:srgbClr val="006600"/>
                </a:solidFill>
                <a:effectLst/>
                <a:uLnTx/>
                <a:uFillTx/>
                <a:latin typeface="Times New Roman" panose="02020603050405020304" pitchFamily="18" charset="0"/>
                <a:ea typeface="+mn-ea"/>
                <a:cs typeface="Times New Roman" panose="02020603050405020304" pitchFamily="18" charset="0"/>
              </a:rPr>
              <a:t>Present power reached 5 MW (4 µs), 8.5 MW (1.2 µs)</a:t>
            </a:r>
          </a:p>
        </p:txBody>
      </p:sp>
      <p:grpSp>
        <p:nvGrpSpPr>
          <p:cNvPr id="11" name="Group 10">
            <a:extLst>
              <a:ext uri="{FF2B5EF4-FFF2-40B4-BE49-F238E27FC236}">
                <a16:creationId xmlns:a16="http://schemas.microsoft.com/office/drawing/2014/main" id="{00759F65-FCC4-4916-B67E-8B644002452A}"/>
              </a:ext>
            </a:extLst>
          </p:cNvPr>
          <p:cNvGrpSpPr/>
          <p:nvPr/>
        </p:nvGrpSpPr>
        <p:grpSpPr>
          <a:xfrm>
            <a:off x="7364257" y="510533"/>
            <a:ext cx="4892873" cy="1512430"/>
            <a:chOff x="6904790" y="679746"/>
            <a:chExt cx="4892873" cy="1512430"/>
          </a:xfrm>
        </p:grpSpPr>
        <p:sp>
          <p:nvSpPr>
            <p:cNvPr id="7" name="Rectangle 6"/>
            <p:cNvSpPr/>
            <p:nvPr/>
          </p:nvSpPr>
          <p:spPr>
            <a:xfrm>
              <a:off x="6904790" y="1131629"/>
              <a:ext cx="4892873" cy="1060547"/>
            </a:xfrm>
            <a:prstGeom prst="rect">
              <a:avLst/>
            </a:prstGeom>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Consists of solid state modulator based Klystron </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Peak Power = 25 MW, 4µs pulse, 50Hz rep. rate</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Vacuum based w</a:t>
              </a:r>
              <a:r>
                <a:rPr kumimoji="0" lang="en-IN" sz="1800" b="1"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Times New Roman" panose="02020603050405020304" pitchFamily="18" charset="0"/>
                </a:rPr>
                <a:t>ave</a:t>
              </a:r>
              <a:r>
                <a:rPr kumimoji="0" lang="en-IN" sz="1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guide section</a:t>
              </a:r>
            </a:p>
          </p:txBody>
        </p:sp>
        <p:sp>
          <p:nvSpPr>
            <p:cNvPr id="9" name="TextBox 8">
              <a:extLst>
                <a:ext uri="{FF2B5EF4-FFF2-40B4-BE49-F238E27FC236}">
                  <a16:creationId xmlns:a16="http://schemas.microsoft.com/office/drawing/2014/main" id="{87DA2257-7284-4D48-9D05-8848A439EDB3}"/>
                </a:ext>
              </a:extLst>
            </p:cNvPr>
            <p:cNvSpPr txBox="1"/>
            <p:nvPr/>
          </p:nvSpPr>
          <p:spPr>
            <a:xfrm>
              <a:off x="6904790" y="679746"/>
              <a:ext cx="241925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Specifications:</a:t>
              </a:r>
            </a:p>
          </p:txBody>
        </p:sp>
      </p:grpSp>
      <p:sp>
        <p:nvSpPr>
          <p:cNvPr id="2" name="Footer Placeholder 1">
            <a:extLst>
              <a:ext uri="{FF2B5EF4-FFF2-40B4-BE49-F238E27FC236}">
                <a16:creationId xmlns:a16="http://schemas.microsoft.com/office/drawing/2014/main" id="{38EAB03B-794B-4094-A911-174B71768EFB}"/>
              </a:ext>
            </a:extLst>
          </p:cNvPr>
          <p:cNvSpPr>
            <a:spLocks noGrp="1"/>
          </p:cNvSpPr>
          <p:nvPr>
            <p:ph type="ftr" sz="quarter" idx="11"/>
          </p:nvPr>
        </p:nvSpPr>
        <p:spPr>
          <a:xfrm>
            <a:off x="4034103" y="6602571"/>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1200" b="0" i="0" u="none" strike="noStrike" kern="1200" cap="none" spc="0" normalizeH="0" baseline="0" noProof="0">
                <a:ln>
                  <a:noFill/>
                </a:ln>
                <a:solidFill>
                  <a:prstClr val="black">
                    <a:tint val="75000"/>
                  </a:prstClr>
                </a:solidFill>
                <a:effectLst/>
                <a:uLnTx/>
                <a:uFillTx/>
                <a:latin typeface="Calibri"/>
                <a:ea typeface="+mn-ea"/>
                <a:cs typeface="+mn-cs"/>
              </a:rPr>
              <a:t>AFAD-2023, 12-14 April, Melbourne, Australia</a:t>
            </a:r>
            <a:endParaRPr kumimoji="0" lang="en-IN"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Slide Number Placeholder 2">
            <a:extLst>
              <a:ext uri="{FF2B5EF4-FFF2-40B4-BE49-F238E27FC236}">
                <a16:creationId xmlns:a16="http://schemas.microsoft.com/office/drawing/2014/main" id="{0F4F2A76-E436-4265-BA47-613994E1103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4D2E79-CE0E-4568-96C4-DDD582A1B95A}" type="slidenum">
              <a:rPr kumimoji="0" lang="en-IN"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IN"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pSp>
        <p:nvGrpSpPr>
          <p:cNvPr id="5" name="Group 4">
            <a:extLst>
              <a:ext uri="{FF2B5EF4-FFF2-40B4-BE49-F238E27FC236}">
                <a16:creationId xmlns:a16="http://schemas.microsoft.com/office/drawing/2014/main" id="{43D8AEB2-5F39-4BF5-9C62-C1F7BAA30559}"/>
              </a:ext>
            </a:extLst>
          </p:cNvPr>
          <p:cNvGrpSpPr/>
          <p:nvPr/>
        </p:nvGrpSpPr>
        <p:grpSpPr>
          <a:xfrm>
            <a:off x="105015" y="1171848"/>
            <a:ext cx="7207083" cy="3253674"/>
            <a:chOff x="92044" y="595483"/>
            <a:chExt cx="7207083" cy="3253674"/>
          </a:xfrm>
        </p:grpSpPr>
        <p:pic>
          <p:nvPicPr>
            <p:cNvPr id="12" name="Picture 11">
              <a:extLst>
                <a:ext uri="{FF2B5EF4-FFF2-40B4-BE49-F238E27FC236}">
                  <a16:creationId xmlns:a16="http://schemas.microsoft.com/office/drawing/2014/main" id="{A2EDF2D4-13C8-4A9E-8A38-9C20709072BC}"/>
                </a:ext>
              </a:extLst>
            </p:cNvPr>
            <p:cNvPicPr>
              <a:picLocks noChangeAspect="1"/>
            </p:cNvPicPr>
            <p:nvPr/>
          </p:nvPicPr>
          <p:blipFill>
            <a:blip r:embed="rId2"/>
            <a:stretch>
              <a:fillRect/>
            </a:stretch>
          </p:blipFill>
          <p:spPr>
            <a:xfrm>
              <a:off x="5260748" y="595483"/>
              <a:ext cx="2038379" cy="2720256"/>
            </a:xfrm>
            <a:prstGeom prst="rect">
              <a:avLst/>
            </a:prstGeom>
          </p:spPr>
        </p:pic>
        <p:pic>
          <p:nvPicPr>
            <p:cNvPr id="17" name="Picture 16">
              <a:extLst>
                <a:ext uri="{FF2B5EF4-FFF2-40B4-BE49-F238E27FC236}">
                  <a16:creationId xmlns:a16="http://schemas.microsoft.com/office/drawing/2014/main" id="{75EB2A4F-2C58-4002-92F7-8EC65E076853}"/>
                </a:ext>
              </a:extLst>
            </p:cNvPr>
            <p:cNvPicPr>
              <a:picLocks noChangeAspect="1"/>
            </p:cNvPicPr>
            <p:nvPr/>
          </p:nvPicPr>
          <p:blipFill>
            <a:blip r:embed="rId3"/>
            <a:stretch>
              <a:fillRect/>
            </a:stretch>
          </p:blipFill>
          <p:spPr>
            <a:xfrm>
              <a:off x="2611631" y="595483"/>
              <a:ext cx="2596958" cy="1791774"/>
            </a:xfrm>
            <a:prstGeom prst="rect">
              <a:avLst/>
            </a:prstGeom>
          </p:spPr>
        </p:pic>
        <p:pic>
          <p:nvPicPr>
            <p:cNvPr id="21" name="Picture 20">
              <a:extLst>
                <a:ext uri="{FF2B5EF4-FFF2-40B4-BE49-F238E27FC236}">
                  <a16:creationId xmlns:a16="http://schemas.microsoft.com/office/drawing/2014/main" id="{F3A2042E-9DE4-4333-A98E-7933E7B922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44" y="595483"/>
              <a:ext cx="2430751" cy="1823063"/>
            </a:xfrm>
            <a:prstGeom prst="rect">
              <a:avLst/>
            </a:prstGeom>
          </p:spPr>
        </p:pic>
        <p:sp>
          <p:nvSpPr>
            <p:cNvPr id="4" name="TextBox 3">
              <a:extLst>
                <a:ext uri="{FF2B5EF4-FFF2-40B4-BE49-F238E27FC236}">
                  <a16:creationId xmlns:a16="http://schemas.microsoft.com/office/drawing/2014/main" id="{B7DB3214-9656-4DE8-A577-9F57821528DB}"/>
                </a:ext>
              </a:extLst>
            </p:cNvPr>
            <p:cNvSpPr txBox="1"/>
            <p:nvPr/>
          </p:nvSpPr>
          <p:spPr>
            <a:xfrm>
              <a:off x="192868" y="595483"/>
              <a:ext cx="203575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00"/>
                  </a:solidFill>
                  <a:effectLst/>
                  <a:uLnTx/>
                  <a:uFillTx/>
                  <a:latin typeface="Calibri"/>
                  <a:ea typeface="+mn-ea"/>
                  <a:cs typeface="+mn-cs"/>
                </a:rPr>
                <a:t>Klystron &amp; Modulator</a:t>
              </a:r>
            </a:p>
          </p:txBody>
        </p:sp>
        <p:sp>
          <p:nvSpPr>
            <p:cNvPr id="18" name="TextBox 17">
              <a:extLst>
                <a:ext uri="{FF2B5EF4-FFF2-40B4-BE49-F238E27FC236}">
                  <a16:creationId xmlns:a16="http://schemas.microsoft.com/office/drawing/2014/main" id="{2C663FAE-5620-4173-9FBC-7EEA0832448A}"/>
                </a:ext>
              </a:extLst>
            </p:cNvPr>
            <p:cNvSpPr txBox="1"/>
            <p:nvPr/>
          </p:nvSpPr>
          <p:spPr>
            <a:xfrm>
              <a:off x="2742403" y="1833771"/>
              <a:ext cx="21875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00"/>
                  </a:solidFill>
                  <a:effectLst/>
                  <a:uLnTx/>
                  <a:uFillTx/>
                  <a:latin typeface="Calibri"/>
                  <a:ea typeface="+mn-ea"/>
                  <a:cs typeface="+mn-cs"/>
                </a:rPr>
                <a:t>Waveguide connection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00"/>
                  </a:solidFill>
                  <a:effectLst/>
                  <a:uLnTx/>
                  <a:uFillTx/>
                  <a:latin typeface="Calibri"/>
                  <a:ea typeface="+mn-ea"/>
                  <a:cs typeface="+mn-cs"/>
                </a:rPr>
                <a:t>Inside the FEL hall</a:t>
              </a:r>
            </a:p>
          </p:txBody>
        </p:sp>
        <p:sp>
          <p:nvSpPr>
            <p:cNvPr id="19" name="TextBox 18">
              <a:extLst>
                <a:ext uri="{FF2B5EF4-FFF2-40B4-BE49-F238E27FC236}">
                  <a16:creationId xmlns:a16="http://schemas.microsoft.com/office/drawing/2014/main" id="{BC5025B6-F866-4D49-943D-DEF9DF7835E8}"/>
                </a:ext>
              </a:extLst>
            </p:cNvPr>
            <p:cNvSpPr txBox="1"/>
            <p:nvPr/>
          </p:nvSpPr>
          <p:spPr>
            <a:xfrm>
              <a:off x="5353754" y="3264382"/>
              <a:ext cx="1852367"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FF"/>
                  </a:solidFill>
                  <a:effectLst/>
                  <a:uLnTx/>
                  <a:uFillTx/>
                  <a:latin typeface="Calibri"/>
                  <a:ea typeface="+mn-ea"/>
                  <a:cs typeface="+mn-cs"/>
                </a:rPr>
                <a:t>Waveguide &amp; e-gun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FF"/>
                  </a:solidFill>
                  <a:effectLst/>
                  <a:uLnTx/>
                  <a:uFillTx/>
                  <a:latin typeface="Calibri"/>
                  <a:ea typeface="+mn-ea"/>
                  <a:cs typeface="+mn-cs"/>
                </a:rPr>
                <a:t>connection</a:t>
              </a:r>
            </a:p>
          </p:txBody>
        </p:sp>
      </p:grpSp>
      <p:sp>
        <p:nvSpPr>
          <p:cNvPr id="23" name="TextBox 22">
            <a:extLst>
              <a:ext uri="{FF2B5EF4-FFF2-40B4-BE49-F238E27FC236}">
                <a16:creationId xmlns:a16="http://schemas.microsoft.com/office/drawing/2014/main" id="{46F40159-F116-44CE-9D3A-915241F17B6B}"/>
              </a:ext>
            </a:extLst>
          </p:cNvPr>
          <p:cNvSpPr txBox="1"/>
          <p:nvPr/>
        </p:nvSpPr>
        <p:spPr>
          <a:xfrm>
            <a:off x="1850325" y="3122782"/>
            <a:ext cx="228575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FF0000"/>
                </a:solidFill>
                <a:effectLst/>
                <a:uLnTx/>
                <a:uFillTx/>
                <a:latin typeface="Calibri"/>
                <a:ea typeface="+mn-ea"/>
                <a:cs typeface="+mn-cs"/>
              </a:rPr>
              <a:t>Status in 2019</a:t>
            </a:r>
          </a:p>
        </p:txBody>
      </p:sp>
      <p:pic>
        <p:nvPicPr>
          <p:cNvPr id="25" name="Picture 24">
            <a:extLst>
              <a:ext uri="{FF2B5EF4-FFF2-40B4-BE49-F238E27FC236}">
                <a16:creationId xmlns:a16="http://schemas.microsoft.com/office/drawing/2014/main" id="{1C5CD098-F3AD-4859-89B9-19C8DE43154C}"/>
              </a:ext>
            </a:extLst>
          </p:cNvPr>
          <p:cNvPicPr>
            <a:picLocks noChangeAspect="1"/>
          </p:cNvPicPr>
          <p:nvPr/>
        </p:nvPicPr>
        <p:blipFill rotWithShape="1">
          <a:blip r:embed="rId5">
            <a:extLst>
              <a:ext uri="{28A0092B-C50C-407E-A947-70E740481C1C}">
                <a14:useLocalDpi xmlns:a14="http://schemas.microsoft.com/office/drawing/2010/main" val="0"/>
              </a:ext>
            </a:extLst>
          </a:blip>
          <a:srcRect t="17504" b="979"/>
          <a:stretch/>
        </p:blipFill>
        <p:spPr>
          <a:xfrm>
            <a:off x="9414487" y="3795395"/>
            <a:ext cx="2683149" cy="2926080"/>
          </a:xfrm>
          <a:prstGeom prst="rect">
            <a:avLst/>
          </a:prstGeom>
        </p:spPr>
      </p:pic>
      <p:pic>
        <p:nvPicPr>
          <p:cNvPr id="27" name="Picture 26">
            <a:extLst>
              <a:ext uri="{FF2B5EF4-FFF2-40B4-BE49-F238E27FC236}">
                <a16:creationId xmlns:a16="http://schemas.microsoft.com/office/drawing/2014/main" id="{214FA978-E396-4F09-8FC5-3B585FB584FA}"/>
              </a:ext>
            </a:extLst>
          </p:cNvPr>
          <p:cNvPicPr>
            <a:picLocks noChangeAspect="1"/>
          </p:cNvPicPr>
          <p:nvPr/>
        </p:nvPicPr>
        <p:blipFill rotWithShape="1">
          <a:blip r:embed="rId6">
            <a:extLst>
              <a:ext uri="{28A0092B-C50C-407E-A947-70E740481C1C}">
                <a14:useLocalDpi xmlns:a14="http://schemas.microsoft.com/office/drawing/2010/main" val="0"/>
              </a:ext>
            </a:extLst>
          </a:blip>
          <a:srcRect l="-498" t="26670" r="498" b="23994"/>
          <a:stretch/>
        </p:blipFill>
        <p:spPr>
          <a:xfrm>
            <a:off x="7783544" y="2126158"/>
            <a:ext cx="4314092" cy="1590894"/>
          </a:xfrm>
          <a:prstGeom prst="rect">
            <a:avLst/>
          </a:prstGeom>
        </p:spPr>
      </p:pic>
      <p:sp>
        <p:nvSpPr>
          <p:cNvPr id="28" name="TextBox 27">
            <a:extLst>
              <a:ext uri="{FF2B5EF4-FFF2-40B4-BE49-F238E27FC236}">
                <a16:creationId xmlns:a16="http://schemas.microsoft.com/office/drawing/2014/main" id="{BAD3B0D1-07D6-408C-B9EE-0771A4786870}"/>
              </a:ext>
            </a:extLst>
          </p:cNvPr>
          <p:cNvSpPr txBox="1"/>
          <p:nvPr/>
        </p:nvSpPr>
        <p:spPr>
          <a:xfrm>
            <a:off x="7859702" y="5258435"/>
            <a:ext cx="1554785" cy="9541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6600"/>
                </a:solidFill>
                <a:effectLst/>
                <a:uLnTx/>
                <a:uFillTx/>
                <a:latin typeface="Calibri"/>
                <a:ea typeface="+mn-ea"/>
                <a:cs typeface="+mn-cs"/>
              </a:rPr>
              <a:t>Status 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6600"/>
                </a:solidFill>
                <a:effectLst/>
                <a:uLnTx/>
                <a:uFillTx/>
                <a:latin typeface="Calibri"/>
                <a:ea typeface="+mn-ea"/>
                <a:cs typeface="+mn-cs"/>
              </a:rPr>
              <a:t>July 2022</a:t>
            </a:r>
          </a:p>
        </p:txBody>
      </p:sp>
      <p:sp>
        <p:nvSpPr>
          <p:cNvPr id="29" name="TextBox 28">
            <a:extLst>
              <a:ext uri="{FF2B5EF4-FFF2-40B4-BE49-F238E27FC236}">
                <a16:creationId xmlns:a16="http://schemas.microsoft.com/office/drawing/2014/main" id="{64CDFD1F-A017-49EC-BA2F-A16EBC106349}"/>
              </a:ext>
            </a:extLst>
          </p:cNvPr>
          <p:cNvSpPr txBox="1"/>
          <p:nvPr/>
        </p:nvSpPr>
        <p:spPr>
          <a:xfrm>
            <a:off x="8106321" y="3795395"/>
            <a:ext cx="1260281" cy="707886"/>
          </a:xfrm>
          <a:prstGeom prst="rect">
            <a:avLst/>
          </a:prstGeom>
          <a:noFill/>
          <a:ln>
            <a:solidFill>
              <a:schemeClr val="accent2"/>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Calibri"/>
                <a:ea typeface="+mn-ea"/>
                <a:cs typeface="+mn-cs"/>
              </a:rPr>
              <a:t>SF</a:t>
            </a:r>
            <a:r>
              <a:rPr kumimoji="0" lang="en-US" sz="2000" b="1" i="0" u="none" strike="noStrike" kern="1200" cap="none" spc="0" normalizeH="0" baseline="-25000" noProof="0" dirty="0">
                <a:ln>
                  <a:noFill/>
                </a:ln>
                <a:solidFill>
                  <a:srgbClr val="0000FF"/>
                </a:solidFill>
                <a:effectLst/>
                <a:uLnTx/>
                <a:uFillTx/>
                <a:latin typeface="Calibri"/>
                <a:ea typeface="+mn-ea"/>
                <a:cs typeface="+mn-cs"/>
              </a:rPr>
              <a:t>6</a:t>
            </a:r>
            <a:r>
              <a:rPr kumimoji="0" lang="en-US" sz="2000" b="1" i="0" u="none" strike="noStrike" kern="1200" cap="none" spc="0" normalizeH="0" baseline="0" noProof="0" dirty="0">
                <a:ln>
                  <a:noFill/>
                </a:ln>
                <a:solidFill>
                  <a:srgbClr val="0000FF"/>
                </a:solidFill>
                <a:effectLst/>
                <a:uLnTx/>
                <a:uFillTx/>
                <a:latin typeface="Calibri"/>
                <a:ea typeface="+mn-ea"/>
                <a:cs typeface="+mn-cs"/>
              </a:rPr>
              <a:t> based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Calibri"/>
                <a:ea typeface="+mn-ea"/>
                <a:cs typeface="+mn-cs"/>
              </a:rPr>
              <a:t>Circulator</a:t>
            </a:r>
          </a:p>
        </p:txBody>
      </p:sp>
      <p:cxnSp>
        <p:nvCxnSpPr>
          <p:cNvPr id="31" name="Straight Arrow Connector 30">
            <a:extLst>
              <a:ext uri="{FF2B5EF4-FFF2-40B4-BE49-F238E27FC236}">
                <a16:creationId xmlns:a16="http://schemas.microsoft.com/office/drawing/2014/main" id="{B02AAABD-137C-46C3-9662-8AA63B15A169}"/>
              </a:ext>
            </a:extLst>
          </p:cNvPr>
          <p:cNvCxnSpPr>
            <a:cxnSpLocks/>
          </p:cNvCxnSpPr>
          <p:nvPr/>
        </p:nvCxnSpPr>
        <p:spPr>
          <a:xfrm flipV="1">
            <a:off x="9371990" y="2912991"/>
            <a:ext cx="1124560" cy="882404"/>
          </a:xfrm>
          <a:prstGeom prst="straightConnector1">
            <a:avLst/>
          </a:prstGeom>
          <a:ln w="38100">
            <a:tailEnd type="stealth" w="lg" len="lg"/>
          </a:ln>
        </p:spPr>
        <p:style>
          <a:lnRef idx="3">
            <a:schemeClr val="accent2"/>
          </a:lnRef>
          <a:fillRef idx="0">
            <a:schemeClr val="accent2"/>
          </a:fillRef>
          <a:effectRef idx="2">
            <a:schemeClr val="accent2"/>
          </a:effectRef>
          <a:fontRef idx="minor">
            <a:schemeClr val="tx1"/>
          </a:fontRef>
        </p:style>
      </p:cxnSp>
      <p:cxnSp>
        <p:nvCxnSpPr>
          <p:cNvPr id="32" name="Straight Arrow Connector 31">
            <a:extLst>
              <a:ext uri="{FF2B5EF4-FFF2-40B4-BE49-F238E27FC236}">
                <a16:creationId xmlns:a16="http://schemas.microsoft.com/office/drawing/2014/main" id="{5B557367-8731-41FC-87BF-5AEFAD4B95B3}"/>
              </a:ext>
            </a:extLst>
          </p:cNvPr>
          <p:cNvCxnSpPr>
            <a:cxnSpLocks/>
          </p:cNvCxnSpPr>
          <p:nvPr/>
        </p:nvCxnSpPr>
        <p:spPr>
          <a:xfrm>
            <a:off x="9337511" y="3820872"/>
            <a:ext cx="1875568" cy="237547"/>
          </a:xfrm>
          <a:prstGeom prst="straightConnector1">
            <a:avLst/>
          </a:prstGeom>
          <a:ln w="38100">
            <a:tailEnd type="stealth" w="lg" len="lg"/>
          </a:ln>
        </p:spPr>
        <p:style>
          <a:lnRef idx="3">
            <a:schemeClr val="accent2"/>
          </a:lnRef>
          <a:fillRef idx="0">
            <a:schemeClr val="accent2"/>
          </a:fillRef>
          <a:effectRef idx="2">
            <a:schemeClr val="accent2"/>
          </a:effectRef>
          <a:fontRef idx="minor">
            <a:schemeClr val="tx1"/>
          </a:fontRef>
        </p:style>
      </p:cxnSp>
      <p:sp>
        <p:nvSpPr>
          <p:cNvPr id="37" name="Rectangle 36">
            <a:extLst>
              <a:ext uri="{FF2B5EF4-FFF2-40B4-BE49-F238E27FC236}">
                <a16:creationId xmlns:a16="http://schemas.microsoft.com/office/drawing/2014/main" id="{6F3D83F0-EBE0-4A16-AEB7-5A99CA9905C9}"/>
              </a:ext>
            </a:extLst>
          </p:cNvPr>
          <p:cNvSpPr/>
          <p:nvPr/>
        </p:nvSpPr>
        <p:spPr>
          <a:xfrm>
            <a:off x="7687206" y="2047956"/>
            <a:ext cx="4504793" cy="4755132"/>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37">
            <a:extLst>
              <a:ext uri="{FF2B5EF4-FFF2-40B4-BE49-F238E27FC236}">
                <a16:creationId xmlns:a16="http://schemas.microsoft.com/office/drawing/2014/main" id="{44BAE7C9-EF2D-4D72-AA56-7ACE333B460F}"/>
              </a:ext>
            </a:extLst>
          </p:cNvPr>
          <p:cNvSpPr/>
          <p:nvPr/>
        </p:nvSpPr>
        <p:spPr>
          <a:xfrm>
            <a:off x="1765577" y="-178728"/>
            <a:ext cx="9054661"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a:ea typeface="+mn-ea"/>
                <a:cs typeface="+mn-cs"/>
              </a:rPr>
              <a:t>Ongoing commissioning status of the various sub-systems </a:t>
            </a:r>
          </a:p>
        </p:txBody>
      </p:sp>
      <p:sp>
        <p:nvSpPr>
          <p:cNvPr id="39" name="Rectangle 38">
            <a:extLst>
              <a:ext uri="{FF2B5EF4-FFF2-40B4-BE49-F238E27FC236}">
                <a16:creationId xmlns:a16="http://schemas.microsoft.com/office/drawing/2014/main" id="{08331270-430F-4142-8889-3715542AA109}"/>
              </a:ext>
            </a:extLst>
          </p:cNvPr>
          <p:cNvSpPr/>
          <p:nvPr/>
        </p:nvSpPr>
        <p:spPr>
          <a:xfrm>
            <a:off x="34863" y="666073"/>
            <a:ext cx="7329394" cy="375944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B0717FC6-A5CE-4AE3-B722-CD0CD3438AA1}"/>
              </a:ext>
            </a:extLst>
          </p:cNvPr>
          <p:cNvSpPr txBox="1"/>
          <p:nvPr/>
        </p:nvSpPr>
        <p:spPr>
          <a:xfrm>
            <a:off x="105015" y="3643457"/>
            <a:ext cx="5053178"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A DUMMY WAVEGUIDE SECTION WAS CONNECTED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IN PLACE OF VACUUM CIRCULATOR</a:t>
            </a:r>
          </a:p>
        </p:txBody>
      </p:sp>
    </p:spTree>
    <p:extLst>
      <p:ext uri="{BB962C8B-B14F-4D97-AF65-F5344CB8AC3E}">
        <p14:creationId xmlns:p14="http://schemas.microsoft.com/office/powerpoint/2010/main" val="3442931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barn(inVertical)">
                                      <p:cBhvr>
                                        <p:cTn id="15" dur="500"/>
                                        <p:tgtEl>
                                          <p:spTgt spid="25"/>
                                        </p:tgtEl>
                                      </p:cBhvr>
                                    </p:animEffect>
                                  </p:childTnLst>
                                </p:cTn>
                              </p:par>
                              <p:par>
                                <p:cTn id="16" presetID="16" presetClass="entr" presetSubtype="21"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barn(inVertical)">
                                      <p:cBhvr>
                                        <p:cTn id="18" dur="500"/>
                                        <p:tgtEl>
                                          <p:spTgt spid="27"/>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barn(inVertical)">
                                      <p:cBhvr>
                                        <p:cTn id="21" dur="500"/>
                                        <p:tgtEl>
                                          <p:spTgt spid="28"/>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barn(inVertical)">
                                      <p:cBhvr>
                                        <p:cTn id="24" dur="500"/>
                                        <p:tgtEl>
                                          <p:spTgt spid="29"/>
                                        </p:tgtEl>
                                      </p:cBhvr>
                                    </p:animEffect>
                                  </p:childTnLst>
                                </p:cTn>
                              </p:par>
                              <p:par>
                                <p:cTn id="25" presetID="16" presetClass="entr" presetSubtype="21" fill="hold"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barn(inVertical)">
                                      <p:cBhvr>
                                        <p:cTn id="27" dur="500"/>
                                        <p:tgtEl>
                                          <p:spTgt spid="31"/>
                                        </p:tgtEl>
                                      </p:cBhvr>
                                    </p:animEffect>
                                  </p:childTnLst>
                                </p:cTn>
                              </p:par>
                              <p:par>
                                <p:cTn id="28" presetID="16" presetClass="entr" presetSubtype="21" fill="hold"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barn(inVertical)">
                                      <p:cBhvr>
                                        <p:cTn id="30" dur="500"/>
                                        <p:tgtEl>
                                          <p:spTgt spid="32"/>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barn(inVertical)">
                                      <p:cBhvr>
                                        <p:cTn id="3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P spid="28" grpId="0"/>
      <p:bldP spid="29" grpId="0" animBg="1"/>
      <p:bldP spid="3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8" name="Rectangle 38">
            <a:extLst>
              <a:ext uri="{FF2B5EF4-FFF2-40B4-BE49-F238E27FC236}">
                <a16:creationId xmlns:a16="http://schemas.microsoft.com/office/drawing/2014/main" id="{EC8EBBC4-4D37-4BC6-B544-D47B2151472C}"/>
              </a:ext>
            </a:extLst>
          </p:cNvPr>
          <p:cNvSpPr>
            <a:spLocks noChangeArrowheads="1"/>
          </p:cNvSpPr>
          <p:nvPr/>
        </p:nvSpPr>
        <p:spPr bwMode="auto">
          <a:xfrm>
            <a:off x="6078538" y="6469063"/>
            <a:ext cx="53260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type="none" w="lg" len="lg"/>
              </a14:hiddenLine>
            </a:ext>
          </a:extLst>
        </p:spPr>
        <p:txBody>
          <a:bodyPr lIns="93600" tIns="46800" rIns="93600" bIns="46800" anchor="ct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eaLnBrk="0" fontAlgn="base" hangingPunct="0">
              <a:spcBef>
                <a:spcPct val="0"/>
              </a:spcBef>
              <a:spcAft>
                <a:spcPct val="0"/>
              </a:spcAft>
              <a:defRPr b="1">
                <a:solidFill>
                  <a:schemeClr val="tx1"/>
                </a:solidFill>
                <a:latin typeface="Comic Sans MS" panose="030F0702030302020204" pitchFamily="66" charset="0"/>
              </a:defRPr>
            </a:lvl6pPr>
            <a:lvl7pPr marL="2971800" indent="-228600" eaLnBrk="0" fontAlgn="base" hangingPunct="0">
              <a:spcBef>
                <a:spcPct val="0"/>
              </a:spcBef>
              <a:spcAft>
                <a:spcPct val="0"/>
              </a:spcAft>
              <a:defRPr b="1">
                <a:solidFill>
                  <a:schemeClr val="tx1"/>
                </a:solidFill>
                <a:latin typeface="Comic Sans MS" panose="030F0702030302020204" pitchFamily="66" charset="0"/>
              </a:defRPr>
            </a:lvl7pPr>
            <a:lvl8pPr marL="3429000" indent="-228600" eaLnBrk="0" fontAlgn="base" hangingPunct="0">
              <a:spcBef>
                <a:spcPct val="0"/>
              </a:spcBef>
              <a:spcAft>
                <a:spcPct val="0"/>
              </a:spcAft>
              <a:defRPr b="1">
                <a:solidFill>
                  <a:schemeClr val="tx1"/>
                </a:solidFill>
                <a:latin typeface="Comic Sans MS" panose="030F0702030302020204" pitchFamily="66" charset="0"/>
              </a:defRPr>
            </a:lvl8pPr>
            <a:lvl9pPr marL="3886200" indent="-228600" eaLnBrk="0" fontAlgn="base" hangingPunct="0">
              <a:spcBef>
                <a:spcPct val="0"/>
              </a:spcBef>
              <a:spcAft>
                <a:spcPct val="0"/>
              </a:spcAft>
              <a:defRPr b="1">
                <a:solidFill>
                  <a:schemeClr val="tx1"/>
                </a:solidFill>
                <a:latin typeface="Comic Sans MS" panose="030F0702030302020204" pitchFamily="66" charset="0"/>
              </a:defRPr>
            </a:lvl9pP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IN" altLang="en-US" sz="1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ambria Math" panose="02040503050406030204" pitchFamily="18" charset="0"/>
            </a:endParaRPr>
          </a:p>
        </p:txBody>
      </p:sp>
      <p:sp>
        <p:nvSpPr>
          <p:cNvPr id="4" name="Slide Number Placeholder 3">
            <a:extLst>
              <a:ext uri="{FF2B5EF4-FFF2-40B4-BE49-F238E27FC236}">
                <a16:creationId xmlns:a16="http://schemas.microsoft.com/office/drawing/2014/main" id="{6A29CF99-843D-404F-B9D2-B24421C0D7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C7F47D-8A98-4FC8-A387-47279D9C9398}" type="slidenum">
              <a:rPr kumimoji="0" lang="hi-IN" sz="1200" b="0" i="0" u="none" strike="noStrike" kern="1200" cap="none" spc="0" normalizeH="0" baseline="0" noProof="0" smtClean="0">
                <a:ln>
                  <a:noFill/>
                </a:ln>
                <a:solidFill>
                  <a:prstClr val="black">
                    <a:tint val="75000"/>
                  </a:prstClr>
                </a:solidFill>
                <a:effectLst/>
                <a:uLnTx/>
                <a:uFillTx/>
                <a:latin typeface="Calibri"/>
                <a:ea typeface="+mn-ea"/>
                <a:cs typeface="Mangal" panose="02040503050203030202"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hi-IN" sz="1200" b="0" i="0" u="none" strike="noStrike" kern="1200" cap="none" spc="0" normalizeH="0" baseline="0" noProof="0">
              <a:ln>
                <a:noFill/>
              </a:ln>
              <a:solidFill>
                <a:prstClr val="black">
                  <a:tint val="75000"/>
                </a:prstClr>
              </a:solidFill>
              <a:effectLst/>
              <a:uLnTx/>
              <a:uFillTx/>
              <a:latin typeface="Calibri"/>
              <a:ea typeface="+mn-ea"/>
              <a:cs typeface="Mangal" panose="02040503050203030202" pitchFamily="18" charset="0"/>
            </a:endParaRPr>
          </a:p>
        </p:txBody>
      </p:sp>
      <p:sp>
        <p:nvSpPr>
          <p:cNvPr id="14" name="Rectangle 13">
            <a:extLst>
              <a:ext uri="{FF2B5EF4-FFF2-40B4-BE49-F238E27FC236}">
                <a16:creationId xmlns:a16="http://schemas.microsoft.com/office/drawing/2014/main" id="{30C2FAED-C64C-45A0-B851-E2F4A7E67380}"/>
              </a:ext>
            </a:extLst>
          </p:cNvPr>
          <p:cNvSpPr/>
          <p:nvPr/>
        </p:nvSpPr>
        <p:spPr>
          <a:xfrm>
            <a:off x="1568669" y="-109344"/>
            <a:ext cx="9054661"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a:ea typeface="+mn-ea"/>
                <a:cs typeface="+mn-cs"/>
              </a:rPr>
              <a:t>Ongoing commissioning status of the various sub-systems </a:t>
            </a:r>
          </a:p>
        </p:txBody>
      </p:sp>
      <p:pic>
        <p:nvPicPr>
          <p:cNvPr id="11" name="Picture 10">
            <a:extLst>
              <a:ext uri="{FF2B5EF4-FFF2-40B4-BE49-F238E27FC236}">
                <a16:creationId xmlns:a16="http://schemas.microsoft.com/office/drawing/2014/main" id="{F29EFB4B-9118-4B03-B6D3-F3B9B77DF6A3}"/>
              </a:ext>
            </a:extLst>
          </p:cNvPr>
          <p:cNvPicPr>
            <a:picLocks noChangeAspect="1"/>
          </p:cNvPicPr>
          <p:nvPr/>
        </p:nvPicPr>
        <p:blipFill>
          <a:blip r:embed="rId3"/>
          <a:stretch>
            <a:fillRect/>
          </a:stretch>
        </p:blipFill>
        <p:spPr>
          <a:xfrm>
            <a:off x="0" y="639203"/>
            <a:ext cx="5213114" cy="2952522"/>
          </a:xfrm>
          <a:prstGeom prst="rect">
            <a:avLst/>
          </a:prstGeom>
        </p:spPr>
      </p:pic>
      <p:pic>
        <p:nvPicPr>
          <p:cNvPr id="10" name="Picture 9">
            <a:extLst>
              <a:ext uri="{FF2B5EF4-FFF2-40B4-BE49-F238E27FC236}">
                <a16:creationId xmlns:a16="http://schemas.microsoft.com/office/drawing/2014/main" id="{DB45DF69-11A0-4E63-BE94-0F5F8D2466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2686" y="639203"/>
            <a:ext cx="3951576" cy="2963682"/>
          </a:xfrm>
          <a:prstGeom prst="rect">
            <a:avLst/>
          </a:prstGeom>
        </p:spPr>
      </p:pic>
      <p:pic>
        <p:nvPicPr>
          <p:cNvPr id="15" name="Picture 14">
            <a:extLst>
              <a:ext uri="{FF2B5EF4-FFF2-40B4-BE49-F238E27FC236}">
                <a16:creationId xmlns:a16="http://schemas.microsoft.com/office/drawing/2014/main" id="{B51930A5-E3E0-4FF0-8B23-155476F01D69}"/>
              </a:ext>
            </a:extLst>
          </p:cNvPr>
          <p:cNvPicPr>
            <a:picLocks noChangeAspect="1"/>
          </p:cNvPicPr>
          <p:nvPr/>
        </p:nvPicPr>
        <p:blipFill rotWithShape="1">
          <a:blip r:embed="rId5">
            <a:extLst>
              <a:ext uri="{28A0092B-C50C-407E-A947-70E740481C1C}">
                <a14:useLocalDpi xmlns:a14="http://schemas.microsoft.com/office/drawing/2010/main" val="0"/>
              </a:ext>
            </a:extLst>
          </a:blip>
          <a:srcRect l="11169" t="11618" r="210" b="27"/>
          <a:stretch/>
        </p:blipFill>
        <p:spPr>
          <a:xfrm>
            <a:off x="5303520" y="3657600"/>
            <a:ext cx="6766560" cy="3017520"/>
          </a:xfrm>
          <a:prstGeom prst="rect">
            <a:avLst/>
          </a:prstGeom>
        </p:spPr>
      </p:pic>
      <p:sp>
        <p:nvSpPr>
          <p:cNvPr id="20" name="TextBox 19">
            <a:extLst>
              <a:ext uri="{FF2B5EF4-FFF2-40B4-BE49-F238E27FC236}">
                <a16:creationId xmlns:a16="http://schemas.microsoft.com/office/drawing/2014/main" id="{8320F432-C5A1-4EA0-BD52-9FE6E73DFD8A}"/>
              </a:ext>
            </a:extLst>
          </p:cNvPr>
          <p:cNvSpPr txBox="1"/>
          <p:nvPr/>
        </p:nvSpPr>
        <p:spPr>
          <a:xfrm>
            <a:off x="121919" y="3865172"/>
            <a:ext cx="1706881" cy="1015663"/>
          </a:xfrm>
          <a:prstGeom prst="rect">
            <a:avLst/>
          </a:prstGeom>
          <a:noFill/>
          <a:ln w="12700">
            <a:solidFill>
              <a:srgbClr val="0000FF"/>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imes New Roman"/>
                <a:ea typeface="+mn-ea"/>
                <a:cs typeface="+mn-cs"/>
              </a:rPr>
              <a:t>Photocathode deposition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imes New Roman"/>
                <a:ea typeface="+mn-ea"/>
                <a:cs typeface="+mn-cs"/>
              </a:rPr>
              <a:t>system</a:t>
            </a:r>
          </a:p>
        </p:txBody>
      </p:sp>
      <p:sp>
        <p:nvSpPr>
          <p:cNvPr id="21" name="TextBox 20">
            <a:extLst>
              <a:ext uri="{FF2B5EF4-FFF2-40B4-BE49-F238E27FC236}">
                <a16:creationId xmlns:a16="http://schemas.microsoft.com/office/drawing/2014/main" id="{CDEAC04C-418C-4992-A7ED-287D8476D00D}"/>
              </a:ext>
            </a:extLst>
          </p:cNvPr>
          <p:cNvSpPr txBox="1"/>
          <p:nvPr/>
        </p:nvSpPr>
        <p:spPr>
          <a:xfrm>
            <a:off x="1860938" y="4480725"/>
            <a:ext cx="1667636" cy="400110"/>
          </a:xfrm>
          <a:prstGeom prst="rect">
            <a:avLst/>
          </a:prstGeom>
          <a:noFill/>
          <a:ln w="12700">
            <a:solidFill>
              <a:srgbClr val="0000FF"/>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imes New Roman"/>
                <a:ea typeface="+mn-ea"/>
                <a:cs typeface="+mn-cs"/>
              </a:rPr>
              <a:t>Electron Gun</a:t>
            </a:r>
          </a:p>
        </p:txBody>
      </p:sp>
      <p:cxnSp>
        <p:nvCxnSpPr>
          <p:cNvPr id="22" name="Straight Arrow Connector 21">
            <a:extLst>
              <a:ext uri="{FF2B5EF4-FFF2-40B4-BE49-F238E27FC236}">
                <a16:creationId xmlns:a16="http://schemas.microsoft.com/office/drawing/2014/main" id="{E3B7E0C7-5BCB-40A2-A8C1-AFDD2F51F25C}"/>
              </a:ext>
            </a:extLst>
          </p:cNvPr>
          <p:cNvCxnSpPr>
            <a:cxnSpLocks/>
            <a:stCxn id="20" idx="0"/>
          </p:cNvCxnSpPr>
          <p:nvPr/>
        </p:nvCxnSpPr>
        <p:spPr bwMode="auto">
          <a:xfrm flipH="1" flipV="1">
            <a:off x="674914" y="2035629"/>
            <a:ext cx="300446" cy="1829543"/>
          </a:xfrm>
          <a:prstGeom prst="straightConnector1">
            <a:avLst/>
          </a:prstGeom>
          <a:solidFill>
            <a:srgbClr val="00CC99"/>
          </a:solidFill>
          <a:ln w="31750" cap="flat" cmpd="sng" algn="ctr">
            <a:solidFill>
              <a:srgbClr val="FFFF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Arrow Connector 22">
            <a:extLst>
              <a:ext uri="{FF2B5EF4-FFF2-40B4-BE49-F238E27FC236}">
                <a16:creationId xmlns:a16="http://schemas.microsoft.com/office/drawing/2014/main" id="{DED8972D-0F36-4AC6-83EA-4B3AFC99785C}"/>
              </a:ext>
            </a:extLst>
          </p:cNvPr>
          <p:cNvCxnSpPr>
            <a:cxnSpLocks/>
          </p:cNvCxnSpPr>
          <p:nvPr/>
        </p:nvCxnSpPr>
        <p:spPr bwMode="auto">
          <a:xfrm flipH="1" flipV="1">
            <a:off x="2383971" y="2035629"/>
            <a:ext cx="323349" cy="2445096"/>
          </a:xfrm>
          <a:prstGeom prst="straightConnector1">
            <a:avLst/>
          </a:prstGeom>
          <a:solidFill>
            <a:srgbClr val="00CC99"/>
          </a:solidFill>
          <a:ln w="31750" cap="flat" cmpd="sng" algn="ctr">
            <a:solidFill>
              <a:srgbClr val="FFFF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TextBox 26">
            <a:extLst>
              <a:ext uri="{FF2B5EF4-FFF2-40B4-BE49-F238E27FC236}">
                <a16:creationId xmlns:a16="http://schemas.microsoft.com/office/drawing/2014/main" id="{4DF8454E-BE50-4345-900F-ABA0648D1DC3}"/>
              </a:ext>
            </a:extLst>
          </p:cNvPr>
          <p:cNvSpPr txBox="1"/>
          <p:nvPr/>
        </p:nvSpPr>
        <p:spPr>
          <a:xfrm>
            <a:off x="2905966" y="3784235"/>
            <a:ext cx="1011815" cy="400110"/>
          </a:xfrm>
          <a:prstGeom prst="rect">
            <a:avLst/>
          </a:prstGeom>
          <a:noFill/>
          <a:ln w="12700">
            <a:solidFill>
              <a:srgbClr val="0000FF"/>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imes New Roman"/>
                <a:ea typeface="+mn-ea"/>
                <a:cs typeface="+mn-cs"/>
              </a:rPr>
              <a:t>BPM#1</a:t>
            </a:r>
          </a:p>
        </p:txBody>
      </p:sp>
      <p:cxnSp>
        <p:nvCxnSpPr>
          <p:cNvPr id="28" name="Straight Arrow Connector 27">
            <a:extLst>
              <a:ext uri="{FF2B5EF4-FFF2-40B4-BE49-F238E27FC236}">
                <a16:creationId xmlns:a16="http://schemas.microsoft.com/office/drawing/2014/main" id="{5FB45FFF-F290-420F-A564-FB2F1A3ACA74}"/>
              </a:ext>
            </a:extLst>
          </p:cNvPr>
          <p:cNvCxnSpPr>
            <a:cxnSpLocks/>
          </p:cNvCxnSpPr>
          <p:nvPr/>
        </p:nvCxnSpPr>
        <p:spPr bwMode="auto">
          <a:xfrm flipH="1" flipV="1">
            <a:off x="3048000" y="2329543"/>
            <a:ext cx="344028" cy="1454692"/>
          </a:xfrm>
          <a:prstGeom prst="straightConnector1">
            <a:avLst/>
          </a:prstGeom>
          <a:solidFill>
            <a:srgbClr val="00CC99"/>
          </a:solidFill>
          <a:ln w="31750" cap="flat" cmpd="sng" algn="ctr">
            <a:solidFill>
              <a:srgbClr val="FFFF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 name="TextBox 29">
            <a:extLst>
              <a:ext uri="{FF2B5EF4-FFF2-40B4-BE49-F238E27FC236}">
                <a16:creationId xmlns:a16="http://schemas.microsoft.com/office/drawing/2014/main" id="{08423E3A-861C-4CEC-916D-C62D936FD536}"/>
              </a:ext>
            </a:extLst>
          </p:cNvPr>
          <p:cNvSpPr txBox="1"/>
          <p:nvPr/>
        </p:nvSpPr>
        <p:spPr>
          <a:xfrm>
            <a:off x="3898398" y="4478805"/>
            <a:ext cx="1011815" cy="400110"/>
          </a:xfrm>
          <a:prstGeom prst="rect">
            <a:avLst/>
          </a:prstGeom>
          <a:noFill/>
          <a:ln w="12700">
            <a:solidFill>
              <a:srgbClr val="0000FF"/>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imes New Roman"/>
                <a:ea typeface="+mn-ea"/>
                <a:cs typeface="+mn-cs"/>
              </a:rPr>
              <a:t>BPM#2</a:t>
            </a:r>
          </a:p>
        </p:txBody>
      </p:sp>
      <p:cxnSp>
        <p:nvCxnSpPr>
          <p:cNvPr id="31" name="Straight Arrow Connector 30">
            <a:extLst>
              <a:ext uri="{FF2B5EF4-FFF2-40B4-BE49-F238E27FC236}">
                <a16:creationId xmlns:a16="http://schemas.microsoft.com/office/drawing/2014/main" id="{42C6CC1F-67DC-411F-A9A3-B45965A0E6A7}"/>
              </a:ext>
            </a:extLst>
          </p:cNvPr>
          <p:cNvCxnSpPr>
            <a:cxnSpLocks/>
            <a:stCxn id="36" idx="1"/>
          </p:cNvCxnSpPr>
          <p:nvPr/>
        </p:nvCxnSpPr>
        <p:spPr bwMode="auto">
          <a:xfrm flipH="1">
            <a:off x="8152066" y="1293746"/>
            <a:ext cx="1211768" cy="210479"/>
          </a:xfrm>
          <a:prstGeom prst="straightConnector1">
            <a:avLst/>
          </a:prstGeom>
          <a:solidFill>
            <a:srgbClr val="00CC99"/>
          </a:solidFill>
          <a:ln w="31750" cap="flat" cmpd="sng" algn="ctr">
            <a:solidFill>
              <a:srgbClr val="FFFF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Straight Arrow Connector 31">
            <a:extLst>
              <a:ext uri="{FF2B5EF4-FFF2-40B4-BE49-F238E27FC236}">
                <a16:creationId xmlns:a16="http://schemas.microsoft.com/office/drawing/2014/main" id="{0A7B7EC9-0046-4FB3-B31D-51DDF0EE39EC}"/>
              </a:ext>
            </a:extLst>
          </p:cNvPr>
          <p:cNvCxnSpPr>
            <a:cxnSpLocks/>
          </p:cNvCxnSpPr>
          <p:nvPr/>
        </p:nvCxnSpPr>
        <p:spPr bwMode="auto">
          <a:xfrm flipV="1">
            <a:off x="3980656" y="2231571"/>
            <a:ext cx="263378" cy="2258394"/>
          </a:xfrm>
          <a:prstGeom prst="straightConnector1">
            <a:avLst/>
          </a:prstGeom>
          <a:solidFill>
            <a:srgbClr val="00CC99"/>
          </a:solidFill>
          <a:ln w="31750" cap="flat" cmpd="sng" algn="ctr">
            <a:solidFill>
              <a:srgbClr val="FFFF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Straight Arrow Connector 32">
            <a:extLst>
              <a:ext uri="{FF2B5EF4-FFF2-40B4-BE49-F238E27FC236}">
                <a16:creationId xmlns:a16="http://schemas.microsoft.com/office/drawing/2014/main" id="{8AC55EA7-9836-4AC4-902C-0E89784951C6}"/>
              </a:ext>
            </a:extLst>
          </p:cNvPr>
          <p:cNvCxnSpPr>
            <a:cxnSpLocks/>
          </p:cNvCxnSpPr>
          <p:nvPr/>
        </p:nvCxnSpPr>
        <p:spPr bwMode="auto">
          <a:xfrm flipV="1">
            <a:off x="4866050" y="2035629"/>
            <a:ext cx="1315990" cy="2454336"/>
          </a:xfrm>
          <a:prstGeom prst="straightConnector1">
            <a:avLst/>
          </a:prstGeom>
          <a:solidFill>
            <a:srgbClr val="00CC99"/>
          </a:solidFill>
          <a:ln w="31750" cap="flat" cmpd="sng" algn="ctr">
            <a:solidFill>
              <a:srgbClr val="FFFF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TextBox 35">
            <a:extLst>
              <a:ext uri="{FF2B5EF4-FFF2-40B4-BE49-F238E27FC236}">
                <a16:creationId xmlns:a16="http://schemas.microsoft.com/office/drawing/2014/main" id="{4643C107-B739-479F-84F2-4519D823180F}"/>
              </a:ext>
            </a:extLst>
          </p:cNvPr>
          <p:cNvSpPr txBox="1"/>
          <p:nvPr/>
        </p:nvSpPr>
        <p:spPr>
          <a:xfrm>
            <a:off x="9363834" y="1093691"/>
            <a:ext cx="1324402" cy="400110"/>
          </a:xfrm>
          <a:prstGeom prst="rect">
            <a:avLst/>
          </a:prstGeom>
          <a:noFill/>
          <a:ln w="12700">
            <a:solidFill>
              <a:srgbClr val="0000FF"/>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imes New Roman"/>
                <a:ea typeface="+mn-ea"/>
                <a:cs typeface="+mn-cs"/>
              </a:rPr>
              <a:t>Undulator</a:t>
            </a:r>
          </a:p>
        </p:txBody>
      </p:sp>
      <p:sp>
        <p:nvSpPr>
          <p:cNvPr id="38" name="TextBox 37">
            <a:extLst>
              <a:ext uri="{FF2B5EF4-FFF2-40B4-BE49-F238E27FC236}">
                <a16:creationId xmlns:a16="http://schemas.microsoft.com/office/drawing/2014/main" id="{790B8D3D-AB3D-4DD5-AF48-0D0F7062CE61}"/>
              </a:ext>
            </a:extLst>
          </p:cNvPr>
          <p:cNvSpPr txBox="1"/>
          <p:nvPr/>
        </p:nvSpPr>
        <p:spPr>
          <a:xfrm>
            <a:off x="9363834" y="2656779"/>
            <a:ext cx="1011815" cy="400110"/>
          </a:xfrm>
          <a:prstGeom prst="rect">
            <a:avLst/>
          </a:prstGeom>
          <a:noFill/>
          <a:ln w="12700">
            <a:solidFill>
              <a:srgbClr val="0000FF"/>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imes New Roman"/>
                <a:ea typeface="+mn-ea"/>
                <a:cs typeface="+mn-cs"/>
              </a:rPr>
              <a:t>BPM#3</a:t>
            </a:r>
          </a:p>
        </p:txBody>
      </p:sp>
      <p:sp>
        <p:nvSpPr>
          <p:cNvPr id="39" name="TextBox 38">
            <a:extLst>
              <a:ext uri="{FF2B5EF4-FFF2-40B4-BE49-F238E27FC236}">
                <a16:creationId xmlns:a16="http://schemas.microsoft.com/office/drawing/2014/main" id="{9F69F509-41FE-495C-9962-8E1DD32293CD}"/>
              </a:ext>
            </a:extLst>
          </p:cNvPr>
          <p:cNvSpPr txBox="1"/>
          <p:nvPr/>
        </p:nvSpPr>
        <p:spPr>
          <a:xfrm>
            <a:off x="10688236" y="2665277"/>
            <a:ext cx="1011815" cy="400110"/>
          </a:xfrm>
          <a:prstGeom prst="rect">
            <a:avLst/>
          </a:prstGeom>
          <a:noFill/>
          <a:ln w="12700">
            <a:solidFill>
              <a:srgbClr val="0000FF"/>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imes New Roman"/>
                <a:ea typeface="+mn-ea"/>
                <a:cs typeface="+mn-cs"/>
              </a:rPr>
              <a:t>BPM#4</a:t>
            </a:r>
          </a:p>
        </p:txBody>
      </p:sp>
      <p:cxnSp>
        <p:nvCxnSpPr>
          <p:cNvPr id="40" name="Straight Arrow Connector 39">
            <a:extLst>
              <a:ext uri="{FF2B5EF4-FFF2-40B4-BE49-F238E27FC236}">
                <a16:creationId xmlns:a16="http://schemas.microsoft.com/office/drawing/2014/main" id="{FFA2E987-43E0-4672-B0F4-F10699F99481}"/>
              </a:ext>
            </a:extLst>
          </p:cNvPr>
          <p:cNvCxnSpPr>
            <a:cxnSpLocks/>
            <a:stCxn id="39" idx="2"/>
          </p:cNvCxnSpPr>
          <p:nvPr/>
        </p:nvCxnSpPr>
        <p:spPr bwMode="auto">
          <a:xfrm flipH="1">
            <a:off x="10972800" y="3065387"/>
            <a:ext cx="221344" cy="1613473"/>
          </a:xfrm>
          <a:prstGeom prst="straightConnector1">
            <a:avLst/>
          </a:prstGeom>
          <a:solidFill>
            <a:srgbClr val="00CC99"/>
          </a:solidFill>
          <a:ln w="31750" cap="flat" cmpd="sng" algn="ctr">
            <a:solidFill>
              <a:srgbClr val="FFFF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 name="Straight Arrow Connector 40">
            <a:extLst>
              <a:ext uri="{FF2B5EF4-FFF2-40B4-BE49-F238E27FC236}">
                <a16:creationId xmlns:a16="http://schemas.microsoft.com/office/drawing/2014/main" id="{3EDA4C6E-2935-4083-9B24-15DDFFD0E7A6}"/>
              </a:ext>
            </a:extLst>
          </p:cNvPr>
          <p:cNvCxnSpPr>
            <a:cxnSpLocks/>
          </p:cNvCxnSpPr>
          <p:nvPr/>
        </p:nvCxnSpPr>
        <p:spPr bwMode="auto">
          <a:xfrm flipH="1">
            <a:off x="8610600" y="3084291"/>
            <a:ext cx="1158568" cy="2184395"/>
          </a:xfrm>
          <a:prstGeom prst="straightConnector1">
            <a:avLst/>
          </a:prstGeom>
          <a:solidFill>
            <a:srgbClr val="00CC99"/>
          </a:solidFill>
          <a:ln w="31750" cap="flat" cmpd="sng" algn="ctr">
            <a:solidFill>
              <a:srgbClr val="FFFF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5" name="TextBox 44">
            <a:extLst>
              <a:ext uri="{FF2B5EF4-FFF2-40B4-BE49-F238E27FC236}">
                <a16:creationId xmlns:a16="http://schemas.microsoft.com/office/drawing/2014/main" id="{9B3C9DF0-B096-40F5-82DA-C7C066C9751A}"/>
              </a:ext>
            </a:extLst>
          </p:cNvPr>
          <p:cNvSpPr txBox="1"/>
          <p:nvPr/>
        </p:nvSpPr>
        <p:spPr>
          <a:xfrm>
            <a:off x="9929375" y="3152940"/>
            <a:ext cx="854721" cy="400110"/>
          </a:xfrm>
          <a:prstGeom prst="rect">
            <a:avLst/>
          </a:prstGeom>
          <a:noFill/>
          <a:ln w="12700">
            <a:solidFill>
              <a:srgbClr val="0000FF"/>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imes New Roman"/>
                <a:ea typeface="+mn-ea"/>
                <a:cs typeface="+mn-cs"/>
              </a:rPr>
              <a:t>BM#1</a:t>
            </a:r>
          </a:p>
        </p:txBody>
      </p:sp>
      <p:cxnSp>
        <p:nvCxnSpPr>
          <p:cNvPr id="47" name="Straight Arrow Connector 46">
            <a:extLst>
              <a:ext uri="{FF2B5EF4-FFF2-40B4-BE49-F238E27FC236}">
                <a16:creationId xmlns:a16="http://schemas.microsoft.com/office/drawing/2014/main" id="{E121A153-FF75-4C52-9F7A-DFE42F30D2BB}"/>
              </a:ext>
            </a:extLst>
          </p:cNvPr>
          <p:cNvCxnSpPr>
            <a:cxnSpLocks/>
          </p:cNvCxnSpPr>
          <p:nvPr/>
        </p:nvCxnSpPr>
        <p:spPr bwMode="auto">
          <a:xfrm flipH="1">
            <a:off x="10053732" y="3586662"/>
            <a:ext cx="258911" cy="1596289"/>
          </a:xfrm>
          <a:prstGeom prst="straightConnector1">
            <a:avLst/>
          </a:prstGeom>
          <a:solidFill>
            <a:srgbClr val="00CC99"/>
          </a:solidFill>
          <a:ln w="31750" cap="flat" cmpd="sng" algn="ctr">
            <a:solidFill>
              <a:srgbClr val="FFFF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1" name="TextBox 50">
            <a:extLst>
              <a:ext uri="{FF2B5EF4-FFF2-40B4-BE49-F238E27FC236}">
                <a16:creationId xmlns:a16="http://schemas.microsoft.com/office/drawing/2014/main" id="{A102FA6D-708B-4725-B7B2-88ADC3AAB365}"/>
              </a:ext>
            </a:extLst>
          </p:cNvPr>
          <p:cNvSpPr txBox="1"/>
          <p:nvPr/>
        </p:nvSpPr>
        <p:spPr>
          <a:xfrm>
            <a:off x="4168393" y="3635543"/>
            <a:ext cx="898003" cy="400110"/>
          </a:xfrm>
          <a:prstGeom prst="rect">
            <a:avLst/>
          </a:prstGeom>
          <a:noFill/>
          <a:ln w="12700">
            <a:solidFill>
              <a:srgbClr val="0000FF"/>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imes New Roman"/>
                <a:ea typeface="+mn-ea"/>
                <a:cs typeface="+mn-cs"/>
              </a:rPr>
              <a:t>ICT#1</a:t>
            </a:r>
          </a:p>
        </p:txBody>
      </p:sp>
      <p:cxnSp>
        <p:nvCxnSpPr>
          <p:cNvPr id="52" name="Straight Arrow Connector 51">
            <a:extLst>
              <a:ext uri="{FF2B5EF4-FFF2-40B4-BE49-F238E27FC236}">
                <a16:creationId xmlns:a16="http://schemas.microsoft.com/office/drawing/2014/main" id="{F64FE716-3A9F-485C-B2E9-792D414E63B9}"/>
              </a:ext>
            </a:extLst>
          </p:cNvPr>
          <p:cNvCxnSpPr>
            <a:cxnSpLocks/>
          </p:cNvCxnSpPr>
          <p:nvPr/>
        </p:nvCxnSpPr>
        <p:spPr bwMode="auto">
          <a:xfrm flipH="1" flipV="1">
            <a:off x="4470718" y="2329543"/>
            <a:ext cx="128880" cy="1316885"/>
          </a:xfrm>
          <a:prstGeom prst="straightConnector1">
            <a:avLst/>
          </a:prstGeom>
          <a:solidFill>
            <a:srgbClr val="00CC99"/>
          </a:solidFill>
          <a:ln w="31750" cap="flat" cmpd="sng" algn="ctr">
            <a:solidFill>
              <a:srgbClr val="FFFF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5" name="TextBox 54">
            <a:extLst>
              <a:ext uri="{FF2B5EF4-FFF2-40B4-BE49-F238E27FC236}">
                <a16:creationId xmlns:a16="http://schemas.microsoft.com/office/drawing/2014/main" id="{E280C33A-EDC5-4298-BC84-EDAC9A28BD9D}"/>
              </a:ext>
            </a:extLst>
          </p:cNvPr>
          <p:cNvSpPr txBox="1"/>
          <p:nvPr/>
        </p:nvSpPr>
        <p:spPr>
          <a:xfrm>
            <a:off x="8104693" y="3093608"/>
            <a:ext cx="898003" cy="400110"/>
          </a:xfrm>
          <a:prstGeom prst="rect">
            <a:avLst/>
          </a:prstGeom>
          <a:solidFill>
            <a:schemeClr val="bg1"/>
          </a:solidFill>
          <a:ln w="12700">
            <a:solidFill>
              <a:srgbClr val="0000FF"/>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imes New Roman"/>
                <a:ea typeface="+mn-ea"/>
                <a:cs typeface="+mn-cs"/>
              </a:rPr>
              <a:t>ICT#2</a:t>
            </a:r>
          </a:p>
        </p:txBody>
      </p:sp>
      <p:cxnSp>
        <p:nvCxnSpPr>
          <p:cNvPr id="56" name="Straight Arrow Connector 55">
            <a:extLst>
              <a:ext uri="{FF2B5EF4-FFF2-40B4-BE49-F238E27FC236}">
                <a16:creationId xmlns:a16="http://schemas.microsoft.com/office/drawing/2014/main" id="{0A338913-FFB0-4E4D-9D50-6B694D330C83}"/>
              </a:ext>
            </a:extLst>
          </p:cNvPr>
          <p:cNvCxnSpPr>
            <a:cxnSpLocks/>
          </p:cNvCxnSpPr>
          <p:nvPr/>
        </p:nvCxnSpPr>
        <p:spPr bwMode="auto">
          <a:xfrm>
            <a:off x="8535898" y="3483323"/>
            <a:ext cx="0" cy="1699628"/>
          </a:xfrm>
          <a:prstGeom prst="straightConnector1">
            <a:avLst/>
          </a:prstGeom>
          <a:solidFill>
            <a:srgbClr val="00CC99"/>
          </a:solidFill>
          <a:ln w="31750" cap="flat" cmpd="sng" algn="ctr">
            <a:solidFill>
              <a:srgbClr val="FFFF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8" name="TextBox 57">
            <a:extLst>
              <a:ext uri="{FF2B5EF4-FFF2-40B4-BE49-F238E27FC236}">
                <a16:creationId xmlns:a16="http://schemas.microsoft.com/office/drawing/2014/main" id="{94605D6F-7FF8-447F-A9E9-B21189D337F8}"/>
              </a:ext>
            </a:extLst>
          </p:cNvPr>
          <p:cNvSpPr txBox="1"/>
          <p:nvPr/>
        </p:nvSpPr>
        <p:spPr>
          <a:xfrm>
            <a:off x="4166909" y="5279459"/>
            <a:ext cx="976742" cy="400110"/>
          </a:xfrm>
          <a:prstGeom prst="rect">
            <a:avLst/>
          </a:prstGeom>
          <a:noFill/>
          <a:ln w="12700">
            <a:solidFill>
              <a:srgbClr val="0000FF"/>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FF"/>
                </a:solidFill>
                <a:effectLst/>
                <a:uLnTx/>
                <a:uFillTx/>
                <a:latin typeface="Times New Roman"/>
                <a:ea typeface="+mn-ea"/>
                <a:cs typeface="+mn-cs"/>
              </a:rPr>
              <a:t>Steerer</a:t>
            </a:r>
          </a:p>
        </p:txBody>
      </p:sp>
      <p:cxnSp>
        <p:nvCxnSpPr>
          <p:cNvPr id="59" name="Straight Arrow Connector 58">
            <a:extLst>
              <a:ext uri="{FF2B5EF4-FFF2-40B4-BE49-F238E27FC236}">
                <a16:creationId xmlns:a16="http://schemas.microsoft.com/office/drawing/2014/main" id="{5F85E908-D2C5-43B4-BAE4-1547FF3248D0}"/>
              </a:ext>
            </a:extLst>
          </p:cNvPr>
          <p:cNvCxnSpPr>
            <a:cxnSpLocks/>
            <a:stCxn id="58" idx="3"/>
          </p:cNvCxnSpPr>
          <p:nvPr/>
        </p:nvCxnSpPr>
        <p:spPr bwMode="auto">
          <a:xfrm flipV="1">
            <a:off x="5143651" y="5166362"/>
            <a:ext cx="3162993" cy="313152"/>
          </a:xfrm>
          <a:prstGeom prst="straightConnector1">
            <a:avLst/>
          </a:prstGeom>
          <a:solidFill>
            <a:srgbClr val="00CC99"/>
          </a:solidFill>
          <a:ln w="31750" cap="flat" cmpd="sng" algn="ctr">
            <a:solidFill>
              <a:srgbClr val="FFFF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Footer Placeholder 1">
            <a:extLst>
              <a:ext uri="{FF2B5EF4-FFF2-40B4-BE49-F238E27FC236}">
                <a16:creationId xmlns:a16="http://schemas.microsoft.com/office/drawing/2014/main" id="{029C9AFA-F1A8-4CBB-9F34-73E87E13C73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1200" b="0" i="0" u="none" strike="noStrike" kern="1200" cap="none" spc="0" normalizeH="0" baseline="0" noProof="0">
                <a:ln>
                  <a:noFill/>
                </a:ln>
                <a:solidFill>
                  <a:prstClr val="black">
                    <a:tint val="75000"/>
                  </a:prstClr>
                </a:solidFill>
                <a:effectLst/>
                <a:uLnTx/>
                <a:uFillTx/>
                <a:latin typeface="Calibri"/>
                <a:ea typeface="+mn-ea"/>
                <a:cs typeface="+mn-cs"/>
              </a:rPr>
              <a:t>AFAD-2023, 12-14 April, Melbourne, Australia</a:t>
            </a:r>
            <a:endParaRPr kumimoji="0" lang="hi-IN" sz="1200" b="0" i="0" u="none" strike="noStrike" kern="1200" cap="none" spc="0" normalizeH="0" baseline="0" noProof="0">
              <a:ln>
                <a:noFill/>
              </a:ln>
              <a:solidFill>
                <a:prstClr val="black">
                  <a:tint val="75000"/>
                </a:prstClr>
              </a:solidFill>
              <a:effectLst/>
              <a:uLnTx/>
              <a:uFillTx/>
              <a:latin typeface="Calibri"/>
              <a:ea typeface="+mn-ea"/>
              <a:cs typeface="Mangal" panose="02040503050203030202" pitchFamily="18" charset="0"/>
            </a:endParaRPr>
          </a:p>
        </p:txBody>
      </p:sp>
    </p:spTree>
    <p:extLst>
      <p:ext uri="{BB962C8B-B14F-4D97-AF65-F5344CB8AC3E}">
        <p14:creationId xmlns:p14="http://schemas.microsoft.com/office/powerpoint/2010/main" val="33068479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2" descr="http://blog.internshala.com/wp-content/uploads/2013/03/logo-inter-university-accelerator-centre-iuac-delh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159508"/>
            <a:ext cx="683568" cy="69849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1251" y="1624775"/>
            <a:ext cx="5540749" cy="3493950"/>
          </a:xfrm>
          <a:prstGeom prst="rect">
            <a:avLst/>
          </a:prstGeom>
        </p:spPr>
      </p:pic>
      <p:sp>
        <p:nvSpPr>
          <p:cNvPr id="12" name="Rectangle 11"/>
          <p:cNvSpPr/>
          <p:nvPr/>
        </p:nvSpPr>
        <p:spPr>
          <a:xfrm>
            <a:off x="99400" y="1102752"/>
            <a:ext cx="5720375" cy="461665"/>
          </a:xfrm>
          <a:prstGeom prst="rect">
            <a:avLst/>
          </a:prstGeom>
          <a:ln w="12700">
            <a:no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Times New Roman"/>
                <a:ea typeface="+mn-ea"/>
                <a:cs typeface="+mn-cs"/>
              </a:rPr>
              <a:t>Dipole, Quadrupole and Steering magnets</a:t>
            </a:r>
          </a:p>
        </p:txBody>
      </p:sp>
      <p:sp>
        <p:nvSpPr>
          <p:cNvPr id="2" name="TextBox 1"/>
          <p:cNvSpPr txBox="1"/>
          <p:nvPr/>
        </p:nvSpPr>
        <p:spPr>
          <a:xfrm>
            <a:off x="302196" y="2028478"/>
            <a:ext cx="3898824" cy="1631216"/>
          </a:xfrm>
          <a:prstGeom prst="rect">
            <a:avLst/>
          </a:prstGeom>
          <a:noFill/>
          <a:ln>
            <a:solidFill>
              <a:srgbClr val="006600"/>
            </a:solidFill>
          </a:ln>
        </p:spPr>
        <p:txBody>
          <a:bodyPr wrap="none"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6600"/>
                </a:solidFill>
                <a:effectLst/>
                <a:uLnTx/>
                <a:uFillTx/>
                <a:latin typeface="Times New Roman"/>
                <a:ea typeface="+mn-ea"/>
                <a:cs typeface="+mn-cs"/>
              </a:rPr>
              <a:t>2 BMs, 7 Quads, 5 steering magnets</a:t>
            </a:r>
          </a:p>
          <a:p>
            <a:pPr marL="0" marR="0" lvl="0" indent="0" algn="l" defTabSz="907344"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6600"/>
                </a:solidFill>
                <a:effectLst/>
                <a:uLnTx/>
                <a:uFillTx/>
                <a:latin typeface="Times New Roman"/>
                <a:ea typeface="+mn-ea"/>
                <a:cs typeface="+mn-cs"/>
              </a:rPr>
              <a:t>are designed and developed at</a:t>
            </a:r>
          </a:p>
          <a:p>
            <a:pPr marL="0" marR="0" lvl="0" indent="0" algn="l" defTabSz="907344"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6600"/>
                </a:solidFill>
                <a:effectLst/>
                <a:uLnTx/>
                <a:uFillTx/>
                <a:latin typeface="Times New Roman"/>
                <a:ea typeface="+mn-ea"/>
                <a:cs typeface="+mn-cs"/>
              </a:rPr>
              <a:t>Electromagnetic Applications </a:t>
            </a:r>
          </a:p>
          <a:p>
            <a:pPr marL="0" marR="0" lvl="0" indent="0" algn="l" defTabSz="907344"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6600"/>
                </a:solidFill>
                <a:effectLst/>
                <a:uLnTx/>
                <a:uFillTx/>
                <a:latin typeface="Times New Roman"/>
                <a:ea typeface="+mn-ea"/>
                <a:cs typeface="+mn-cs"/>
              </a:rPr>
              <a:t>and Instrumentation Division, </a:t>
            </a:r>
          </a:p>
          <a:p>
            <a:pPr marL="0" marR="0" lvl="0" indent="0" algn="l" defTabSz="907344"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6600"/>
                </a:solidFill>
                <a:effectLst/>
                <a:uLnTx/>
                <a:uFillTx/>
                <a:latin typeface="Times New Roman"/>
                <a:ea typeface="+mn-ea"/>
                <a:cs typeface="+mn-cs"/>
              </a:rPr>
              <a:t>BARC in record time.</a:t>
            </a:r>
          </a:p>
        </p:txBody>
      </p:sp>
      <p:sp>
        <p:nvSpPr>
          <p:cNvPr id="3" name="TextBox 2"/>
          <p:cNvSpPr txBox="1"/>
          <p:nvPr/>
        </p:nvSpPr>
        <p:spPr>
          <a:xfrm>
            <a:off x="319011" y="4764782"/>
            <a:ext cx="3640430" cy="707886"/>
          </a:xfrm>
          <a:prstGeom prst="rect">
            <a:avLst/>
          </a:prstGeom>
          <a:noFill/>
          <a:ln>
            <a:solidFill>
              <a:schemeClr val="tx1"/>
            </a:solidFill>
          </a:ln>
        </p:spPr>
        <p:txBody>
          <a:bodyPr wrap="square"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lang="en-GB" sz="2000" b="1" dirty="0">
                <a:solidFill>
                  <a:srgbClr val="C00000"/>
                </a:solidFill>
                <a:latin typeface="Times New Roman"/>
              </a:rPr>
              <a:t>T</a:t>
            </a:r>
            <a:r>
              <a:rPr kumimoji="0" lang="en-GB" sz="2000" b="1" i="0" u="none" strike="noStrike" kern="1200" cap="none" spc="0" normalizeH="0" baseline="0" noProof="0" dirty="0">
                <a:ln>
                  <a:noFill/>
                </a:ln>
                <a:solidFill>
                  <a:srgbClr val="C00000"/>
                </a:solidFill>
                <a:effectLst/>
                <a:uLnTx/>
                <a:uFillTx/>
                <a:latin typeface="Times New Roman"/>
                <a:ea typeface="+mn-ea"/>
                <a:cs typeface="+mn-cs"/>
              </a:rPr>
              <a:t>hanks to Shri</a:t>
            </a:r>
            <a:r>
              <a:rPr kumimoji="0" lang="en-GB" sz="2000" b="1" i="0" u="none" strike="noStrike" kern="1200" cap="none" spc="0" normalizeH="0" noProof="0" dirty="0">
                <a:ln>
                  <a:noFill/>
                </a:ln>
                <a:solidFill>
                  <a:srgbClr val="C00000"/>
                </a:solidFill>
                <a:effectLst/>
                <a:uLnTx/>
                <a:uFillTx/>
                <a:latin typeface="Times New Roman"/>
                <a:ea typeface="+mn-ea"/>
                <a:cs typeface="+mn-cs"/>
              </a:rPr>
              <a:t> </a:t>
            </a:r>
            <a:r>
              <a:rPr kumimoji="0" lang="en-GB" sz="2000" b="1" i="0" u="none" strike="noStrike" kern="1200" cap="none" spc="0" normalizeH="0" baseline="0" noProof="0" dirty="0">
                <a:ln>
                  <a:noFill/>
                </a:ln>
                <a:solidFill>
                  <a:srgbClr val="C00000"/>
                </a:solidFill>
                <a:effectLst/>
                <a:uLnTx/>
                <a:uFillTx/>
                <a:latin typeface="Times New Roman"/>
                <a:ea typeface="+mn-ea"/>
                <a:cs typeface="+mn-cs"/>
              </a:rPr>
              <a:t>Sanjay Malhotra &amp; his team,</a:t>
            </a:r>
            <a:r>
              <a:rPr kumimoji="0" lang="en-GB" sz="2000" b="1" i="0" u="none" strike="noStrike" kern="1200" cap="none" spc="0" normalizeH="0" noProof="0" dirty="0">
                <a:ln>
                  <a:noFill/>
                </a:ln>
                <a:solidFill>
                  <a:srgbClr val="C00000"/>
                </a:solidFill>
                <a:effectLst/>
                <a:uLnTx/>
                <a:uFillTx/>
                <a:latin typeface="Times New Roman"/>
                <a:ea typeface="+mn-ea"/>
                <a:cs typeface="+mn-cs"/>
              </a:rPr>
              <a:t> BARC</a:t>
            </a:r>
            <a:endParaRPr kumimoji="0" lang="en-GB" sz="2000" b="1" i="0" u="none" strike="noStrike" kern="1200" cap="none" spc="0" normalizeH="0" baseline="0" noProof="0" dirty="0">
              <a:ln>
                <a:noFill/>
              </a:ln>
              <a:solidFill>
                <a:srgbClr val="C00000"/>
              </a:solidFill>
              <a:effectLst/>
              <a:uLnTx/>
              <a:uFillTx/>
              <a:latin typeface="Times New Roman"/>
              <a:ea typeface="+mn-ea"/>
              <a:cs typeface="+mn-cs"/>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2102" y="1922815"/>
            <a:ext cx="4905498" cy="3938056"/>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53681" y="2231628"/>
            <a:ext cx="4683656" cy="4601597"/>
          </a:xfrm>
          <a:prstGeom prst="rect">
            <a:avLst/>
          </a:prstGeom>
        </p:spPr>
      </p:pic>
      <p:sp>
        <p:nvSpPr>
          <p:cNvPr id="15" name="Rectangle 14"/>
          <p:cNvSpPr/>
          <p:nvPr/>
        </p:nvSpPr>
        <p:spPr>
          <a:xfrm>
            <a:off x="302202" y="5660816"/>
            <a:ext cx="3449941" cy="400110"/>
          </a:xfrm>
          <a:prstGeom prst="rect">
            <a:avLst/>
          </a:prstGeom>
          <a:ln w="12700">
            <a:solidFill>
              <a:srgbClr val="0000FF"/>
            </a:solid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srgbClr val="0000FF"/>
                </a:solidFill>
                <a:effectLst/>
                <a:uLnTx/>
                <a:uFillTx/>
                <a:latin typeface="Times New Roman"/>
                <a:ea typeface="+mn-ea"/>
                <a:cs typeface="+mn-cs"/>
              </a:rPr>
              <a:t>P.S. of all the magnets - IUAC </a:t>
            </a:r>
          </a:p>
        </p:txBody>
      </p:sp>
      <p:sp>
        <p:nvSpPr>
          <p:cNvPr id="6" name="Slide Number Placeholder 5"/>
          <p:cNvSpPr>
            <a:spLocks noGrp="1"/>
          </p:cNvSpPr>
          <p:nvPr>
            <p:ph type="sldNum" sz="quarter" idx="12"/>
          </p:nvPr>
        </p:nvSpPr>
        <p:spPr/>
        <p:txBody>
          <a:bodyPr/>
          <a:lstStyle/>
          <a:p>
            <a:pPr marL="0" marR="0" lvl="0" indent="0" algn="r" defTabSz="907344" rtl="0" eaLnBrk="0" fontAlgn="auto" latinLnBrk="0" hangingPunct="0">
              <a:lnSpc>
                <a:spcPct val="100000"/>
              </a:lnSpc>
              <a:spcBef>
                <a:spcPts val="0"/>
              </a:spcBef>
              <a:spcAft>
                <a:spcPts val="0"/>
              </a:spcAft>
              <a:buClrTx/>
              <a:buSzTx/>
              <a:buFontTx/>
              <a:buNone/>
              <a:tabLst/>
              <a:defRPr/>
            </a:pPr>
            <a:fld id="{60EC2B52-60DF-4BDC-AA92-F0671AD2393F}" type="slidenum">
              <a:rPr kumimoji="0" lang="en-US"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07344" rtl="0" eaLnBrk="0" fontAlgn="auto" latinLnBrk="0" hangingPunct="0">
                <a:lnSpc>
                  <a:spcPct val="100000"/>
                </a:lnSpc>
                <a:spcBef>
                  <a:spcPts val="0"/>
                </a:spcBef>
                <a:spcAft>
                  <a:spcPts val="0"/>
                </a:spcAft>
                <a:buClrTx/>
                <a:buSzTx/>
                <a:buFontTx/>
                <a:buNone/>
                <a:tabLst/>
                <a:defRPr/>
              </a:pPr>
              <a:t>22</a:t>
            </a:fld>
            <a:endParaRPr kumimoji="0" lang="en-US"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13" name="TextBox 12"/>
          <p:cNvSpPr txBox="1"/>
          <p:nvPr/>
        </p:nvSpPr>
        <p:spPr>
          <a:xfrm>
            <a:off x="319011" y="3847842"/>
            <a:ext cx="2997937" cy="707886"/>
          </a:xfrm>
          <a:prstGeom prst="rect">
            <a:avLst/>
          </a:prstGeom>
          <a:noFill/>
          <a:ln>
            <a:solidFill>
              <a:schemeClr val="tx1"/>
            </a:solidFill>
          </a:ln>
        </p:spPr>
        <p:txBody>
          <a:bodyPr wrap="none"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Times New Roman"/>
                <a:ea typeface="+mn-ea"/>
                <a:cs typeface="+mn-cs"/>
              </a:rPr>
              <a:t>Magnets arrived at IUAC</a:t>
            </a:r>
          </a:p>
          <a:p>
            <a:pPr marL="0" marR="0" lvl="0" indent="0" algn="l" defTabSz="907344"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Times New Roman"/>
                <a:ea typeface="+mn-ea"/>
                <a:cs typeface="+mn-cs"/>
              </a:rPr>
              <a:t>on 24 Jan. 2020</a:t>
            </a:r>
          </a:p>
        </p:txBody>
      </p:sp>
      <p:sp>
        <p:nvSpPr>
          <p:cNvPr id="16" name="Rectangle 15">
            <a:extLst>
              <a:ext uri="{FF2B5EF4-FFF2-40B4-BE49-F238E27FC236}">
                <a16:creationId xmlns:a16="http://schemas.microsoft.com/office/drawing/2014/main" id="{68E55F2F-0517-477D-A4B4-FDF4B48ADF21}"/>
              </a:ext>
            </a:extLst>
          </p:cNvPr>
          <p:cNvSpPr/>
          <p:nvPr/>
        </p:nvSpPr>
        <p:spPr>
          <a:xfrm>
            <a:off x="1765577" y="0"/>
            <a:ext cx="9054661"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0" cap="none" spc="0" normalizeH="0" baseline="0" noProof="0" dirty="0">
                <a:ln>
                  <a:noFill/>
                </a:ln>
                <a:solidFill>
                  <a:srgbClr val="0000FF"/>
                </a:solidFill>
                <a:effectLst/>
                <a:uLnTx/>
                <a:uFillTx/>
                <a:latin typeface="Times New Roman"/>
                <a:ea typeface="+mn-ea"/>
                <a:cs typeface="+mn-cs"/>
              </a:rPr>
              <a:t>Ongoing commissioning status of the various sub-systems </a:t>
            </a:r>
          </a:p>
        </p:txBody>
      </p:sp>
      <p:sp>
        <p:nvSpPr>
          <p:cNvPr id="4" name="Footer Placeholder 3">
            <a:extLst>
              <a:ext uri="{FF2B5EF4-FFF2-40B4-BE49-F238E27FC236}">
                <a16:creationId xmlns:a16="http://schemas.microsoft.com/office/drawing/2014/main" id="{E9660B17-AA53-43BC-9C83-75DE5FA0AE90}"/>
              </a:ext>
            </a:extLst>
          </p:cNvPr>
          <p:cNvSpPr>
            <a:spLocks noGrp="1"/>
          </p:cNvSpPr>
          <p:nvPr>
            <p:ph type="ftr" sz="quarter" idx="11"/>
          </p:nvPr>
        </p:nvSpPr>
        <p:spPr/>
        <p:txBody>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nn-NO" sz="1400" b="0" i="0" u="none" strike="noStrike" kern="1200" cap="none" spc="0" normalizeH="0" baseline="0" noProof="0">
                <a:ln>
                  <a:noFill/>
                </a:ln>
                <a:solidFill>
                  <a:srgbClr val="000000"/>
                </a:solidFill>
                <a:effectLst/>
                <a:uLnTx/>
                <a:uFillTx/>
                <a:latin typeface="Times New Roman"/>
                <a:ea typeface="+mn-ea"/>
                <a:cs typeface="+mn-cs"/>
              </a:rPr>
              <a:t>AFAD-2023, 12-14 April, Melbourne, Australia</a:t>
            </a:r>
            <a:endParaRPr kumimoji="0" lang="en-US" sz="1400" b="0" i="0" u="none" strike="noStrike" kern="1200" cap="none" spc="0" normalizeH="0" baseline="0" noProof="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2755880142"/>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6" presetClass="entr" presetSubtype="16"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500"/>
                                        <p:tgtEl>
                                          <p:spTgt spid="13"/>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circle(in)">
                                      <p:cBhvr>
                                        <p:cTn id="25" dur="500"/>
                                        <p:tgtEl>
                                          <p:spTgt spid="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8" name="Rectangle 38">
            <a:extLst>
              <a:ext uri="{FF2B5EF4-FFF2-40B4-BE49-F238E27FC236}">
                <a16:creationId xmlns:a16="http://schemas.microsoft.com/office/drawing/2014/main" id="{EC8EBBC4-4D37-4BC6-B544-D47B2151472C}"/>
              </a:ext>
            </a:extLst>
          </p:cNvPr>
          <p:cNvSpPr>
            <a:spLocks noChangeArrowheads="1"/>
          </p:cNvSpPr>
          <p:nvPr/>
        </p:nvSpPr>
        <p:spPr bwMode="auto">
          <a:xfrm>
            <a:off x="6078538" y="6469063"/>
            <a:ext cx="53260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type="none" w="lg" len="lg"/>
              </a14:hiddenLine>
            </a:ext>
          </a:extLst>
        </p:spPr>
        <p:txBody>
          <a:bodyPr lIns="93600" tIns="46800" rIns="93600" bIns="46800" anchor="ct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eaLnBrk="0" fontAlgn="base" hangingPunct="0">
              <a:spcBef>
                <a:spcPct val="0"/>
              </a:spcBef>
              <a:spcAft>
                <a:spcPct val="0"/>
              </a:spcAft>
              <a:defRPr b="1">
                <a:solidFill>
                  <a:schemeClr val="tx1"/>
                </a:solidFill>
                <a:latin typeface="Comic Sans MS" panose="030F0702030302020204" pitchFamily="66" charset="0"/>
              </a:defRPr>
            </a:lvl6pPr>
            <a:lvl7pPr marL="2971800" indent="-228600" eaLnBrk="0" fontAlgn="base" hangingPunct="0">
              <a:spcBef>
                <a:spcPct val="0"/>
              </a:spcBef>
              <a:spcAft>
                <a:spcPct val="0"/>
              </a:spcAft>
              <a:defRPr b="1">
                <a:solidFill>
                  <a:schemeClr val="tx1"/>
                </a:solidFill>
                <a:latin typeface="Comic Sans MS" panose="030F0702030302020204" pitchFamily="66" charset="0"/>
              </a:defRPr>
            </a:lvl7pPr>
            <a:lvl8pPr marL="3429000" indent="-228600" eaLnBrk="0" fontAlgn="base" hangingPunct="0">
              <a:spcBef>
                <a:spcPct val="0"/>
              </a:spcBef>
              <a:spcAft>
                <a:spcPct val="0"/>
              </a:spcAft>
              <a:defRPr b="1">
                <a:solidFill>
                  <a:schemeClr val="tx1"/>
                </a:solidFill>
                <a:latin typeface="Comic Sans MS" panose="030F0702030302020204" pitchFamily="66" charset="0"/>
              </a:defRPr>
            </a:lvl8pPr>
            <a:lvl9pPr marL="3886200" indent="-228600" eaLnBrk="0" fontAlgn="base" hangingPunct="0">
              <a:spcBef>
                <a:spcPct val="0"/>
              </a:spcBef>
              <a:spcAft>
                <a:spcPct val="0"/>
              </a:spcAft>
              <a:defRPr b="1">
                <a:solidFill>
                  <a:schemeClr val="tx1"/>
                </a:solidFill>
                <a:latin typeface="Comic Sans MS" panose="030F0702030302020204" pitchFamily="66" charset="0"/>
              </a:defRPr>
            </a:lvl9pP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IN" altLang="en-US" sz="1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ambria Math" panose="02040503050406030204" pitchFamily="18" charset="0"/>
            </a:endParaRPr>
          </a:p>
        </p:txBody>
      </p:sp>
      <p:sp>
        <p:nvSpPr>
          <p:cNvPr id="11" name="Rectangle 10"/>
          <p:cNvSpPr/>
          <p:nvPr/>
        </p:nvSpPr>
        <p:spPr>
          <a:xfrm>
            <a:off x="486229" y="1488162"/>
            <a:ext cx="10918372" cy="1187859"/>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Initially metal (Cu) photocathode is being used for electron beam generation.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IN" sz="2400" dirty="0">
              <a:solidFill>
                <a:prstClr val="black"/>
              </a:solidFill>
              <a:latin typeface="Times New Roman" pitchFamily="18" charset="0"/>
              <a:cs typeface="Times New Roman"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In later stage, semiconductor photocathode will be used for higher beam current.</a:t>
            </a:r>
          </a:p>
        </p:txBody>
      </p:sp>
      <p:grpSp>
        <p:nvGrpSpPr>
          <p:cNvPr id="14" name="Group 13"/>
          <p:cNvGrpSpPr/>
          <p:nvPr/>
        </p:nvGrpSpPr>
        <p:grpSpPr>
          <a:xfrm>
            <a:off x="1970068" y="5134636"/>
            <a:ext cx="1661028" cy="1508807"/>
            <a:chOff x="446068" y="3727789"/>
            <a:chExt cx="2400046" cy="2057935"/>
          </a:xfrm>
        </p:grpSpPr>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l="3679" t="28679" r="42075" b="27925"/>
            <a:stretch/>
          </p:blipFill>
          <p:spPr>
            <a:xfrm rot="5400000">
              <a:off x="114915" y="4058943"/>
              <a:ext cx="1655765" cy="993459"/>
            </a:xfrm>
            <a:prstGeom prst="rect">
              <a:avLst/>
            </a:prstGeom>
          </p:spPr>
        </p:pic>
        <p:pic>
          <p:nvPicPr>
            <p:cNvPr id="16" name="Picture 15"/>
            <p:cNvPicPr>
              <a:picLocks noChangeAspect="1"/>
            </p:cNvPicPr>
            <p:nvPr/>
          </p:nvPicPr>
          <p:blipFill rotWithShape="1">
            <a:blip r:embed="rId4" cstate="print">
              <a:extLst>
                <a:ext uri="{28A0092B-C50C-407E-A947-70E740481C1C}">
                  <a14:useLocalDpi xmlns:a14="http://schemas.microsoft.com/office/drawing/2010/main" val="0"/>
                </a:ext>
              </a:extLst>
            </a:blip>
            <a:srcRect l="39360" t="17831" r="31959" b="30913"/>
            <a:stretch/>
          </p:blipFill>
          <p:spPr>
            <a:xfrm>
              <a:off x="1610779" y="3727789"/>
              <a:ext cx="1235335" cy="1655764"/>
            </a:xfrm>
            <a:prstGeom prst="rect">
              <a:avLst/>
            </a:prstGeom>
          </p:spPr>
        </p:pic>
        <p:sp>
          <p:nvSpPr>
            <p:cNvPr id="17" name="object 3"/>
            <p:cNvSpPr txBox="1"/>
            <p:nvPr/>
          </p:nvSpPr>
          <p:spPr>
            <a:xfrm>
              <a:off x="854693" y="5517232"/>
              <a:ext cx="1819084" cy="268492"/>
            </a:xfrm>
            <a:prstGeom prst="rect">
              <a:avLst/>
            </a:prstGeom>
          </p:spPr>
          <p:txBody>
            <a:bodyPr vert="horz" wrap="square" lIns="0" tIns="12065" rIns="0" bIns="0" rtlCol="0">
              <a:spAutoFit/>
            </a:bodyPr>
            <a:lstStyle/>
            <a:p>
              <a:pPr marL="12700" marR="5080" lvl="0" indent="0" algn="l" defTabSz="914400" rtl="0" eaLnBrk="1" fontAlgn="auto" latinLnBrk="0" hangingPunct="1">
                <a:lnSpc>
                  <a:spcPct val="100000"/>
                </a:lnSpc>
                <a:spcBef>
                  <a:spcPts val="95"/>
                </a:spcBef>
                <a:spcAft>
                  <a:spcPts val="0"/>
                </a:spcAft>
                <a:buClrTx/>
                <a:buSzTx/>
                <a:buFontTx/>
                <a:buNone/>
                <a:tabLst>
                  <a:tab pos="354965" algn="l"/>
                  <a:tab pos="355600" algn="l"/>
                </a:tabLst>
                <a:defRPr/>
              </a:pPr>
              <a:r>
                <a:rPr kumimoji="0" lang="en-IN" sz="1200" b="0"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Polished surface</a:t>
              </a:r>
            </a:p>
          </p:txBody>
        </p:sp>
        <p:cxnSp>
          <p:nvCxnSpPr>
            <p:cNvPr id="18" name="Straight Arrow Connector 17"/>
            <p:cNvCxnSpPr/>
            <p:nvPr/>
          </p:nvCxnSpPr>
          <p:spPr>
            <a:xfrm flipH="1" flipV="1">
              <a:off x="1043608" y="5229200"/>
              <a:ext cx="510867" cy="285904"/>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1554475" y="4725144"/>
              <a:ext cx="673970" cy="792088"/>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4376417" y="5134635"/>
            <a:ext cx="1918346" cy="1520536"/>
            <a:chOff x="3582272" y="3759851"/>
            <a:chExt cx="3976030" cy="2765956"/>
          </a:xfrm>
        </p:grpSpPr>
        <p:pic>
          <p:nvPicPr>
            <p:cNvPr id="22" name="Picture 21"/>
            <p:cNvPicPr>
              <a:picLocks noChangeAspect="1"/>
            </p:cNvPicPr>
            <p:nvPr/>
          </p:nvPicPr>
          <p:blipFill rotWithShape="1">
            <a:blip r:embed="rId5" cstate="print">
              <a:extLst>
                <a:ext uri="{28A0092B-C50C-407E-A947-70E740481C1C}">
                  <a14:useLocalDpi xmlns:a14="http://schemas.microsoft.com/office/drawing/2010/main" val="0"/>
                </a:ext>
              </a:extLst>
            </a:blip>
            <a:srcRect l="15742" t="32885" r="8021"/>
            <a:stretch/>
          </p:blipFill>
          <p:spPr>
            <a:xfrm>
              <a:off x="3995936" y="3759851"/>
              <a:ext cx="3234167" cy="2135401"/>
            </a:xfrm>
            <a:prstGeom prst="rect">
              <a:avLst/>
            </a:prstGeom>
          </p:spPr>
        </p:pic>
        <p:sp>
          <p:nvSpPr>
            <p:cNvPr id="23" name="object 3"/>
            <p:cNvSpPr txBox="1"/>
            <p:nvPr/>
          </p:nvSpPr>
          <p:spPr>
            <a:xfrm>
              <a:off x="3582272" y="6167726"/>
              <a:ext cx="3976030" cy="358081"/>
            </a:xfrm>
            <a:prstGeom prst="rect">
              <a:avLst/>
            </a:prstGeom>
          </p:spPr>
          <p:txBody>
            <a:bodyPr vert="horz" wrap="square" lIns="0" tIns="12065" rIns="0" bIns="0" rtlCol="0">
              <a:spAutoFit/>
            </a:bodyPr>
            <a:lstStyle/>
            <a:p>
              <a:pPr marL="12700" marR="5080" lvl="0" indent="0" algn="l" defTabSz="914400" rtl="0" eaLnBrk="1" fontAlgn="auto" latinLnBrk="0" hangingPunct="1">
                <a:lnSpc>
                  <a:spcPct val="100000"/>
                </a:lnSpc>
                <a:spcBef>
                  <a:spcPts val="95"/>
                </a:spcBef>
                <a:spcAft>
                  <a:spcPts val="0"/>
                </a:spcAft>
                <a:buClrTx/>
                <a:buSzTx/>
                <a:buFontTx/>
                <a:buNone/>
                <a:tabLst>
                  <a:tab pos="354965" algn="l"/>
                  <a:tab pos="355600" algn="l"/>
                </a:tabLst>
                <a:defRPr/>
              </a:pPr>
              <a:r>
                <a:rPr kumimoji="0" lang="en-IN" sz="1200" b="0"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Cu-Be Spring for RF contact</a:t>
              </a:r>
            </a:p>
          </p:txBody>
        </p:sp>
        <p:cxnSp>
          <p:nvCxnSpPr>
            <p:cNvPr id="24" name="Straight Arrow Connector 23"/>
            <p:cNvCxnSpPr/>
            <p:nvPr/>
          </p:nvCxnSpPr>
          <p:spPr>
            <a:xfrm flipV="1">
              <a:off x="5430560" y="4509120"/>
              <a:ext cx="869632" cy="1658606"/>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flipV="1">
              <a:off x="5051006" y="4725144"/>
              <a:ext cx="358709" cy="1442582"/>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29" name="Rectangle 28"/>
          <p:cNvSpPr/>
          <p:nvPr/>
        </p:nvSpPr>
        <p:spPr>
          <a:xfrm>
            <a:off x="486229" y="2942719"/>
            <a:ext cx="11113588" cy="1568263"/>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24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Present status</a:t>
            </a:r>
            <a:r>
              <a:rPr kumimoji="0" lang="en-IN"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endParaRPr kumimoji="0" lang="en-IN" sz="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Wingdings" pitchFamily="2" charset="2"/>
              <a:buChar char="v"/>
              <a:tabLst/>
              <a:defRPr/>
            </a:pPr>
            <a:r>
              <a:rPr kumimoji="0" lang="en-IN"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One Cu PC was inserted into the RF cavity and RF conditioning has been started.</a:t>
            </a:r>
          </a:p>
          <a:p>
            <a:pPr marL="285750" marR="0" lvl="0" indent="-285750" algn="just" defTabSz="914400" rtl="0" eaLnBrk="1" fontAlgn="auto" latinLnBrk="0" hangingPunct="1">
              <a:lnSpc>
                <a:spcPct val="100000"/>
              </a:lnSpc>
              <a:spcBef>
                <a:spcPts val="0"/>
              </a:spcBef>
              <a:spcAft>
                <a:spcPts val="0"/>
              </a:spcAft>
              <a:buClrTx/>
              <a:buSzTx/>
              <a:buFont typeface="Wingdings" pitchFamily="2" charset="2"/>
              <a:buChar char="v"/>
              <a:tabLst/>
              <a:defRPr/>
            </a:pPr>
            <a:r>
              <a:rPr kumimoji="0" lang="en-IN"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First electron beam from Cu photocathode has been demonstrated.</a:t>
            </a:r>
          </a:p>
          <a:p>
            <a:pPr marL="285750" marR="0" lvl="0" indent="-285750" algn="just" defTabSz="914400" rtl="0" eaLnBrk="1" fontAlgn="auto" latinLnBrk="0" hangingPunct="1">
              <a:lnSpc>
                <a:spcPct val="100000"/>
              </a:lnSpc>
              <a:spcBef>
                <a:spcPts val="0"/>
              </a:spcBef>
              <a:spcAft>
                <a:spcPts val="0"/>
              </a:spcAft>
              <a:buClrTx/>
              <a:buSzTx/>
              <a:buFont typeface="Wingdings" pitchFamily="2" charset="2"/>
              <a:buChar char="v"/>
              <a:tabLst/>
              <a:defRPr/>
            </a:pPr>
            <a:r>
              <a:rPr kumimoji="0" lang="en-IN"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Deposition system for Cs</a:t>
            </a:r>
            <a:r>
              <a:rPr kumimoji="0" lang="en-IN" sz="2400" b="0" i="0" u="none" strike="noStrike" kern="1200" cap="none" spc="0" normalizeH="0" baseline="-25000" noProof="0" dirty="0">
                <a:ln>
                  <a:noFill/>
                </a:ln>
                <a:solidFill>
                  <a:prstClr val="black"/>
                </a:solidFill>
                <a:effectLst/>
                <a:uLnTx/>
                <a:uFillTx/>
                <a:latin typeface="Times New Roman" pitchFamily="18" charset="0"/>
                <a:ea typeface="+mn-ea"/>
                <a:cs typeface="Times New Roman" pitchFamily="18" charset="0"/>
              </a:rPr>
              <a:t>2</a:t>
            </a:r>
            <a:r>
              <a:rPr kumimoji="0" lang="en-IN" sz="2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Te photocathode is commissioned, deposition will start soon</a:t>
            </a:r>
          </a:p>
        </p:txBody>
      </p:sp>
      <p:grpSp>
        <p:nvGrpSpPr>
          <p:cNvPr id="30" name="Group 29"/>
          <p:cNvGrpSpPr/>
          <p:nvPr/>
        </p:nvGrpSpPr>
        <p:grpSpPr>
          <a:xfrm>
            <a:off x="6954628" y="5134636"/>
            <a:ext cx="2770349" cy="1740343"/>
            <a:chOff x="5430627" y="3501008"/>
            <a:chExt cx="3633350" cy="2304256"/>
          </a:xfrm>
        </p:grpSpPr>
        <p:pic>
          <p:nvPicPr>
            <p:cNvPr id="31" name="Picture 30"/>
            <p:cNvPicPr>
              <a:picLocks noChangeAspect="1"/>
            </p:cNvPicPr>
            <p:nvPr/>
          </p:nvPicPr>
          <p:blipFill rotWithShape="1">
            <a:blip r:embed="rId6">
              <a:extLst>
                <a:ext uri="{28A0092B-C50C-407E-A947-70E740481C1C}">
                  <a14:useLocalDpi xmlns:a14="http://schemas.microsoft.com/office/drawing/2010/main" val="0"/>
                </a:ext>
              </a:extLst>
            </a:blip>
            <a:srcRect r="41185" b="33584"/>
            <a:stretch/>
          </p:blipFill>
          <p:spPr>
            <a:xfrm>
              <a:off x="5436351" y="3501008"/>
              <a:ext cx="3627626" cy="2304256"/>
            </a:xfrm>
            <a:prstGeom prst="rect">
              <a:avLst/>
            </a:prstGeom>
          </p:spPr>
        </p:pic>
        <p:sp>
          <p:nvSpPr>
            <p:cNvPr id="32" name="object 3"/>
            <p:cNvSpPr txBox="1"/>
            <p:nvPr/>
          </p:nvSpPr>
          <p:spPr>
            <a:xfrm>
              <a:off x="5430627" y="5419653"/>
              <a:ext cx="3605869" cy="258404"/>
            </a:xfrm>
            <a:prstGeom prst="rect">
              <a:avLst/>
            </a:prstGeom>
            <a:solidFill>
              <a:srgbClr val="FFFF00"/>
            </a:solidFill>
          </p:spPr>
          <p:txBody>
            <a:bodyPr vert="horz" wrap="square" lIns="0" tIns="12065" rIns="0" bIns="0" rtlCol="0">
              <a:spAutoFit/>
            </a:bodyPr>
            <a:lstStyle/>
            <a:p>
              <a:pPr marL="12700" marR="5080" lvl="0" indent="0" algn="ctr" defTabSz="914400" rtl="0" eaLnBrk="1" fontAlgn="auto" latinLnBrk="0" hangingPunct="1">
                <a:lnSpc>
                  <a:spcPct val="100000"/>
                </a:lnSpc>
                <a:spcBef>
                  <a:spcPts val="95"/>
                </a:spcBef>
                <a:spcAft>
                  <a:spcPts val="0"/>
                </a:spcAft>
                <a:buClrTx/>
                <a:buSzTx/>
                <a:buFontTx/>
                <a:buNone/>
                <a:tabLst>
                  <a:tab pos="354965" algn="l"/>
                  <a:tab pos="355600" algn="l"/>
                </a:tabLst>
                <a:defRPr/>
              </a:pPr>
              <a:r>
                <a:rPr kumimoji="0" lang="en-IN" sz="1200" b="0"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Cathode plug during inserting into RF gun</a:t>
              </a:r>
            </a:p>
          </p:txBody>
        </p:sp>
      </p:grpSp>
      <p:sp>
        <p:nvSpPr>
          <p:cNvPr id="3" name="Slide Number Placeholder 2">
            <a:extLst>
              <a:ext uri="{FF2B5EF4-FFF2-40B4-BE49-F238E27FC236}">
                <a16:creationId xmlns:a16="http://schemas.microsoft.com/office/drawing/2014/main" id="{A690B5EF-7DFB-40A7-A146-A46D286B6B6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C7F47D-8A98-4FC8-A387-47279D9C9398}" type="slidenum">
              <a:rPr kumimoji="0" lang="hi-IN" sz="1200" b="0" i="0" u="none" strike="noStrike" kern="1200" cap="none" spc="0" normalizeH="0" baseline="0" noProof="0" smtClean="0">
                <a:ln>
                  <a:noFill/>
                </a:ln>
                <a:solidFill>
                  <a:prstClr val="black">
                    <a:tint val="75000"/>
                  </a:prstClr>
                </a:solidFill>
                <a:effectLst/>
                <a:uLnTx/>
                <a:uFillTx/>
                <a:latin typeface="Calibri"/>
                <a:ea typeface="+mn-ea"/>
                <a:cs typeface="Mangal" panose="02040503050203030202"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hi-IN" sz="1200" b="0" i="0" u="none" strike="noStrike" kern="1200" cap="none" spc="0" normalizeH="0" baseline="0" noProof="0">
              <a:ln>
                <a:noFill/>
              </a:ln>
              <a:solidFill>
                <a:prstClr val="black">
                  <a:tint val="75000"/>
                </a:prstClr>
              </a:solidFill>
              <a:effectLst/>
              <a:uLnTx/>
              <a:uFillTx/>
              <a:latin typeface="Calibri"/>
              <a:ea typeface="+mn-ea"/>
              <a:cs typeface="Mangal" panose="02040503050203030202" pitchFamily="18" charset="0"/>
            </a:endParaRPr>
          </a:p>
        </p:txBody>
      </p:sp>
      <p:sp>
        <p:nvSpPr>
          <p:cNvPr id="27" name="Rectangle 26">
            <a:extLst>
              <a:ext uri="{FF2B5EF4-FFF2-40B4-BE49-F238E27FC236}">
                <a16:creationId xmlns:a16="http://schemas.microsoft.com/office/drawing/2014/main" id="{81F38833-F807-43EF-97DD-9B7CB22D64BF}"/>
              </a:ext>
            </a:extLst>
          </p:cNvPr>
          <p:cNvSpPr/>
          <p:nvPr/>
        </p:nvSpPr>
        <p:spPr>
          <a:xfrm>
            <a:off x="1752599" y="-73855"/>
            <a:ext cx="8886825"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Times New Roman"/>
                <a:ea typeface="+mn-ea"/>
                <a:cs typeface="+mn-cs"/>
              </a:rPr>
              <a:t>Ongoing commissioning status of the various sub-systems </a:t>
            </a:r>
          </a:p>
        </p:txBody>
      </p:sp>
      <p:sp>
        <p:nvSpPr>
          <p:cNvPr id="4" name="Rectangle 3">
            <a:extLst>
              <a:ext uri="{FF2B5EF4-FFF2-40B4-BE49-F238E27FC236}">
                <a16:creationId xmlns:a16="http://schemas.microsoft.com/office/drawing/2014/main" id="{48C51F13-718C-4CD9-BF47-ECF65BA89690}"/>
              </a:ext>
            </a:extLst>
          </p:cNvPr>
          <p:cNvSpPr/>
          <p:nvPr/>
        </p:nvSpPr>
        <p:spPr>
          <a:xfrm>
            <a:off x="335239" y="899179"/>
            <a:ext cx="6960912" cy="480131"/>
          </a:xfrm>
          <a:prstGeom prst="rect">
            <a:avLst/>
          </a:prstGeom>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IN" sz="2800" b="0" i="0" u="none" strike="noStrike" kern="1200" cap="none" spc="0" normalizeH="0" baseline="0" noProof="0" dirty="0">
                <a:ln>
                  <a:noFill/>
                </a:ln>
                <a:solidFill>
                  <a:srgbClr val="C00000"/>
                </a:solidFill>
                <a:effectLst/>
                <a:uLnTx/>
                <a:uFillTx/>
                <a:latin typeface="Times New Roman" panose="02020603050405020304" pitchFamily="18" charset="0"/>
                <a:ea typeface="Cambria Math" panose="02040503050406030204" pitchFamily="18" charset="0"/>
                <a:cs typeface="Times New Roman" panose="02020603050405020304" pitchFamily="18" charset="0"/>
              </a:rPr>
              <a:t>DLS: Photocathode (Cu – Initial, Cs</a:t>
            </a:r>
            <a:r>
              <a:rPr kumimoji="0" lang="en-IN" sz="2800" b="0" i="0" u="none" strike="noStrike" kern="1200" cap="none" spc="0" normalizeH="0" baseline="-25000" noProof="0" dirty="0">
                <a:ln>
                  <a:noFill/>
                </a:ln>
                <a:solidFill>
                  <a:srgbClr val="C00000"/>
                </a:solidFill>
                <a:effectLst/>
                <a:uLnTx/>
                <a:uFillTx/>
                <a:latin typeface="Times New Roman" panose="02020603050405020304" pitchFamily="18" charset="0"/>
                <a:ea typeface="Cambria Math" panose="02040503050406030204" pitchFamily="18" charset="0"/>
                <a:cs typeface="Times New Roman" panose="02020603050405020304" pitchFamily="18" charset="0"/>
              </a:rPr>
              <a:t>2</a:t>
            </a:r>
            <a:r>
              <a:rPr kumimoji="0" lang="en-IN" sz="2800" b="0" i="0" u="none" strike="noStrike" kern="1200" cap="none" spc="0" normalizeH="0" baseline="0" noProof="0" dirty="0">
                <a:ln>
                  <a:noFill/>
                </a:ln>
                <a:solidFill>
                  <a:srgbClr val="C00000"/>
                </a:solidFill>
                <a:effectLst/>
                <a:uLnTx/>
                <a:uFillTx/>
                <a:latin typeface="Times New Roman" panose="02020603050405020304" pitchFamily="18" charset="0"/>
                <a:ea typeface="Cambria Math" panose="02040503050406030204" pitchFamily="18" charset="0"/>
                <a:cs typeface="Times New Roman" panose="02020603050405020304" pitchFamily="18" charset="0"/>
              </a:rPr>
              <a:t>Te - final)</a:t>
            </a:r>
          </a:p>
        </p:txBody>
      </p:sp>
    </p:spTree>
    <p:extLst>
      <p:ext uri="{BB962C8B-B14F-4D97-AF65-F5344CB8AC3E}">
        <p14:creationId xmlns:p14="http://schemas.microsoft.com/office/powerpoint/2010/main" val="2245501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E5CDF6-D087-414D-B648-24B4F28A4850}"/>
              </a:ext>
            </a:extLst>
          </p:cNvPr>
          <p:cNvPicPr>
            <a:picLocks noChangeAspect="1"/>
          </p:cNvPicPr>
          <p:nvPr/>
        </p:nvPicPr>
        <p:blipFill>
          <a:blip r:embed="rId3"/>
          <a:stretch>
            <a:fillRect/>
          </a:stretch>
        </p:blipFill>
        <p:spPr>
          <a:xfrm>
            <a:off x="7080880" y="2040467"/>
            <a:ext cx="5111120" cy="3486073"/>
          </a:xfrm>
          <a:prstGeom prst="rect">
            <a:avLst/>
          </a:prstGeom>
        </p:spPr>
      </p:pic>
      <p:sp>
        <p:nvSpPr>
          <p:cNvPr id="16398" name="Rectangle 38">
            <a:extLst>
              <a:ext uri="{FF2B5EF4-FFF2-40B4-BE49-F238E27FC236}">
                <a16:creationId xmlns:a16="http://schemas.microsoft.com/office/drawing/2014/main" id="{EC8EBBC4-4D37-4BC6-B544-D47B2151472C}"/>
              </a:ext>
            </a:extLst>
          </p:cNvPr>
          <p:cNvSpPr>
            <a:spLocks noChangeArrowheads="1"/>
          </p:cNvSpPr>
          <p:nvPr/>
        </p:nvSpPr>
        <p:spPr bwMode="auto">
          <a:xfrm>
            <a:off x="6078538" y="6469063"/>
            <a:ext cx="53260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type="none" w="lg" len="lg"/>
              </a14:hiddenLine>
            </a:ext>
          </a:extLst>
        </p:spPr>
        <p:txBody>
          <a:bodyPr lIns="93600" tIns="46800" rIns="93600" bIns="46800" anchor="ct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eaLnBrk="0" fontAlgn="base" hangingPunct="0">
              <a:spcBef>
                <a:spcPct val="0"/>
              </a:spcBef>
              <a:spcAft>
                <a:spcPct val="0"/>
              </a:spcAft>
              <a:defRPr b="1">
                <a:solidFill>
                  <a:schemeClr val="tx1"/>
                </a:solidFill>
                <a:latin typeface="Comic Sans MS" panose="030F0702030302020204" pitchFamily="66" charset="0"/>
              </a:defRPr>
            </a:lvl6pPr>
            <a:lvl7pPr marL="2971800" indent="-228600" eaLnBrk="0" fontAlgn="base" hangingPunct="0">
              <a:spcBef>
                <a:spcPct val="0"/>
              </a:spcBef>
              <a:spcAft>
                <a:spcPct val="0"/>
              </a:spcAft>
              <a:defRPr b="1">
                <a:solidFill>
                  <a:schemeClr val="tx1"/>
                </a:solidFill>
                <a:latin typeface="Comic Sans MS" panose="030F0702030302020204" pitchFamily="66" charset="0"/>
              </a:defRPr>
            </a:lvl7pPr>
            <a:lvl8pPr marL="3429000" indent="-228600" eaLnBrk="0" fontAlgn="base" hangingPunct="0">
              <a:spcBef>
                <a:spcPct val="0"/>
              </a:spcBef>
              <a:spcAft>
                <a:spcPct val="0"/>
              </a:spcAft>
              <a:defRPr b="1">
                <a:solidFill>
                  <a:schemeClr val="tx1"/>
                </a:solidFill>
                <a:latin typeface="Comic Sans MS" panose="030F0702030302020204" pitchFamily="66" charset="0"/>
              </a:defRPr>
            </a:lvl8pPr>
            <a:lvl9pPr marL="3886200" indent="-228600" eaLnBrk="0" fontAlgn="base" hangingPunct="0">
              <a:spcBef>
                <a:spcPct val="0"/>
              </a:spcBef>
              <a:spcAft>
                <a:spcPct val="0"/>
              </a:spcAft>
              <a:defRPr b="1">
                <a:solidFill>
                  <a:schemeClr val="tx1"/>
                </a:solidFill>
                <a:latin typeface="Comic Sans MS" panose="030F0702030302020204" pitchFamily="66" charset="0"/>
              </a:defRPr>
            </a:lvl9pP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IN" altLang="en-US" sz="1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ambria Math" panose="02040503050406030204" pitchFamily="18" charset="0"/>
            </a:endParaRPr>
          </a:p>
        </p:txBody>
      </p:sp>
      <p:sp>
        <p:nvSpPr>
          <p:cNvPr id="13" name="Rectangle 12"/>
          <p:cNvSpPr/>
          <p:nvPr/>
        </p:nvSpPr>
        <p:spPr>
          <a:xfrm>
            <a:off x="219755" y="808336"/>
            <a:ext cx="11952511" cy="827177"/>
          </a:xfrm>
          <a:prstGeom prst="rect">
            <a:avLst/>
          </a:prstGeom>
          <a:noFill/>
          <a:ln>
            <a:solidFill>
              <a:srgbClr val="9900C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1000"/>
              </a:spcAft>
              <a:buClrTx/>
              <a:buSzTx/>
              <a:buFontTx/>
              <a:buNone/>
              <a:tabLst/>
              <a:defRPr/>
            </a:pPr>
            <a:r>
              <a:rPr kumimoji="0" lang="en-US" sz="2000" b="1" i="0" u="none" strike="noStrike" kern="1200" cap="none" spc="0" normalizeH="0" baseline="0" noProof="0" dirty="0">
                <a:ln>
                  <a:noFill/>
                </a:ln>
                <a:solidFill>
                  <a:srgbClr val="7030A0"/>
                </a:solidFill>
                <a:effectLst/>
                <a:uLnTx/>
                <a:uFillTx/>
                <a:latin typeface="Times New Roman" pitchFamily="18" charset="0"/>
                <a:ea typeface="Calibri"/>
                <a:cs typeface="Times New Roman" pitchFamily="18" charset="0"/>
              </a:rPr>
              <a:t>  Photocathode Deposition System designed by IUAC, fabricated at BNL, USA, with participation of IUAC. </a:t>
            </a:r>
          </a:p>
          <a:p>
            <a:pPr marL="0" marR="0" lvl="0" indent="0" algn="just" defTabSz="914400" rtl="0" eaLnBrk="1" fontAlgn="auto" latinLnBrk="0" hangingPunct="1">
              <a:lnSpc>
                <a:spcPct val="100000"/>
              </a:lnSpc>
              <a:spcBef>
                <a:spcPts val="0"/>
              </a:spcBef>
              <a:spcAft>
                <a:spcPts val="1000"/>
              </a:spcAft>
              <a:buClrTx/>
              <a:buSzTx/>
              <a:buFontTx/>
              <a:buNone/>
              <a:tabLst/>
              <a:defRPr/>
            </a:pPr>
            <a:r>
              <a:rPr kumimoji="0" lang="en-US" sz="2000" b="1" i="0" u="none" strike="noStrike" kern="1200" cap="none" spc="0" normalizeH="0" baseline="0" noProof="0" dirty="0">
                <a:ln>
                  <a:noFill/>
                </a:ln>
                <a:solidFill>
                  <a:srgbClr val="7030A0"/>
                </a:solidFill>
                <a:effectLst/>
                <a:uLnTx/>
                <a:uFillTx/>
                <a:latin typeface="Times New Roman" pitchFamily="18" charset="0"/>
                <a:ea typeface="Calibri"/>
                <a:cs typeface="Times New Roman" pitchFamily="18" charset="0"/>
              </a:rPr>
              <a:t>  The system was arrived at IUAC in July’21. It was commissioned and first deposition is expected – by 2023.</a:t>
            </a:r>
          </a:p>
        </p:txBody>
      </p:sp>
      <p:sp>
        <p:nvSpPr>
          <p:cNvPr id="20" name="Rectangle 19"/>
          <p:cNvSpPr/>
          <p:nvPr/>
        </p:nvSpPr>
        <p:spPr>
          <a:xfrm>
            <a:off x="119744" y="1948482"/>
            <a:ext cx="7483271" cy="4693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just" defTabSz="914400" rtl="0" eaLnBrk="1" fontAlgn="auto" latinLnBrk="0" hangingPunct="1">
              <a:lnSpc>
                <a:spcPct val="115000"/>
              </a:lnSpc>
              <a:spcBef>
                <a:spcPts val="0"/>
              </a:spcBef>
              <a:spcAft>
                <a:spcPts val="1000"/>
              </a:spcAft>
              <a:buClrTx/>
              <a:buSzTx/>
              <a:buFontTx/>
              <a:buNone/>
              <a:tabLst/>
              <a:defRPr/>
            </a:pPr>
            <a:r>
              <a:rPr kumimoji="0" lang="en-IN" sz="20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Salient features of PC deposition System:</a:t>
            </a:r>
          </a:p>
          <a:p>
            <a:pPr marL="285750" marR="0" lvl="0" indent="-285750" algn="just" defTabSz="914400" rtl="0" eaLnBrk="1" fontAlgn="auto" latinLnBrk="0" hangingPunct="1">
              <a:lnSpc>
                <a:spcPct val="100000"/>
              </a:lnSpc>
              <a:spcBef>
                <a:spcPts val="0"/>
              </a:spcBef>
              <a:spcAft>
                <a:spcPts val="1000"/>
              </a:spcAft>
              <a:buClrTx/>
              <a:buSzTx/>
              <a:buFont typeface="Wingdings" pitchFamily="2" charset="2"/>
              <a:buChar char="§"/>
              <a:tabLst/>
              <a:defRPr/>
            </a:pPr>
            <a:r>
              <a:rPr kumimoji="0" lang="en-GB"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System consists of 4 XHV chambers inter-connected to each other. </a:t>
            </a:r>
          </a:p>
          <a:p>
            <a:pPr marL="285750" marR="0" lvl="0" indent="-285750" algn="just" defTabSz="914400" rtl="0" eaLnBrk="1" fontAlgn="auto" latinLnBrk="0" hangingPunct="1">
              <a:lnSpc>
                <a:spcPct val="100000"/>
              </a:lnSpc>
              <a:spcBef>
                <a:spcPts val="0"/>
              </a:spcBef>
              <a:spcAft>
                <a:spcPts val="1000"/>
              </a:spcAft>
              <a:buClrTx/>
              <a:buSzTx/>
              <a:buFont typeface="Wingdings" pitchFamily="2" charset="2"/>
              <a:buChar char="§"/>
              <a:tabLst/>
              <a:defRPr/>
            </a:pPr>
            <a:r>
              <a:rPr kumimoji="0" lang="en-GB"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Operating vacuum ~ 10</a:t>
            </a:r>
            <a:r>
              <a:rPr kumimoji="0" lang="en-GB" sz="2000" b="0" i="0" u="none" strike="noStrike" kern="1200" cap="none" spc="0" normalizeH="0" baseline="30000" noProof="0" dirty="0">
                <a:ln>
                  <a:noFill/>
                </a:ln>
                <a:solidFill>
                  <a:prstClr val="black"/>
                </a:solidFill>
                <a:effectLst/>
                <a:uLnTx/>
                <a:uFillTx/>
                <a:latin typeface="Times New Roman" pitchFamily="18" charset="0"/>
                <a:ea typeface="+mn-ea"/>
                <a:cs typeface="Times New Roman" pitchFamily="18" charset="0"/>
              </a:rPr>
              <a:t>-11</a:t>
            </a:r>
            <a:r>
              <a:rPr kumimoji="0" lang="en-GB"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mbar.</a:t>
            </a:r>
          </a:p>
          <a:p>
            <a:pPr marL="285750" marR="0" lvl="0" indent="-285750" algn="just" defTabSz="914400" rtl="0" eaLnBrk="1" fontAlgn="auto" latinLnBrk="0" hangingPunct="1">
              <a:lnSpc>
                <a:spcPct val="100000"/>
              </a:lnSpc>
              <a:spcBef>
                <a:spcPts val="0"/>
              </a:spcBef>
              <a:spcAft>
                <a:spcPts val="1000"/>
              </a:spcAft>
              <a:buClrTx/>
              <a:buSzTx/>
              <a:buFont typeface="Wingdings" pitchFamily="2" charset="2"/>
              <a:buChar char="§"/>
              <a:tabLst/>
              <a:defRPr/>
            </a:pPr>
            <a:r>
              <a:rPr kumimoji="0" lang="en-GB"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Capable to develop mono and/or multi-alkali advanced photocathodes </a:t>
            </a:r>
          </a:p>
          <a:p>
            <a:pPr marL="0" marR="0" lvl="0" indent="0" algn="just" defTabSz="914400" rtl="0" eaLnBrk="1" fontAlgn="auto" latinLnBrk="0" hangingPunct="1">
              <a:lnSpc>
                <a:spcPct val="100000"/>
              </a:lnSpc>
              <a:spcBef>
                <a:spcPts val="0"/>
              </a:spcBef>
              <a:spcAft>
                <a:spcPts val="100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by co-evaporation process.</a:t>
            </a:r>
          </a:p>
          <a:p>
            <a:pPr marL="285750" marR="0" lvl="0" indent="-285750" algn="just" defTabSz="914400" rtl="0" eaLnBrk="1" fontAlgn="auto" latinLnBrk="0" hangingPunct="1">
              <a:lnSpc>
                <a:spcPct val="100000"/>
              </a:lnSpc>
              <a:spcBef>
                <a:spcPts val="0"/>
              </a:spcBef>
              <a:spcAft>
                <a:spcPts val="1000"/>
              </a:spcAft>
              <a:buClrTx/>
              <a:buSzTx/>
              <a:buFont typeface="Wingdings" pitchFamily="2" charset="2"/>
              <a:buChar char="§"/>
              <a:tabLst/>
              <a:defRPr/>
            </a:pPr>
            <a:r>
              <a:rPr kumimoji="0" lang="en-GB"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Capable of (a) in-situ thickness monitoring, </a:t>
            </a:r>
          </a:p>
          <a:p>
            <a:pPr marL="0" marR="0" lvl="0" indent="0" algn="just" defTabSz="914400" rtl="0" eaLnBrk="1" fontAlgn="auto" latinLnBrk="0" hangingPunct="1">
              <a:lnSpc>
                <a:spcPct val="100000"/>
              </a:lnSpc>
              <a:spcBef>
                <a:spcPts val="0"/>
              </a:spcBef>
              <a:spcAft>
                <a:spcPts val="100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(b) Q.E. measurement during the deposition process </a:t>
            </a:r>
          </a:p>
          <a:p>
            <a:pPr marL="0" marR="0" lvl="0" indent="0" algn="just" defTabSz="914400" rtl="0" eaLnBrk="1" fontAlgn="auto" latinLnBrk="0" hangingPunct="1">
              <a:lnSpc>
                <a:spcPct val="100000"/>
              </a:lnSpc>
              <a:spcBef>
                <a:spcPts val="0"/>
              </a:spcBef>
              <a:spcAft>
                <a:spcPts val="100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(c) heating and cooling arrangements of the substrate etc.</a:t>
            </a:r>
          </a:p>
          <a:p>
            <a:pPr marL="285750" marR="0" lvl="0" indent="-285750" algn="just" defTabSz="914400" rtl="0" eaLnBrk="1" fontAlgn="auto" latinLnBrk="0" hangingPunct="1">
              <a:lnSpc>
                <a:spcPct val="100000"/>
              </a:lnSpc>
              <a:spcBef>
                <a:spcPts val="0"/>
              </a:spcBef>
              <a:spcAft>
                <a:spcPts val="1000"/>
              </a:spcAft>
              <a:buClrTx/>
              <a:buSzTx/>
              <a:buFont typeface="Wingdings" pitchFamily="2" charset="2"/>
              <a:buChar char="§"/>
              <a:tabLst/>
              <a:defRPr/>
            </a:pPr>
            <a:r>
              <a:rPr kumimoji="0" lang="en-GB" sz="2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Movement/transfer of the cathode plug from one chamber to another.</a:t>
            </a:r>
          </a:p>
          <a:p>
            <a:pPr marL="285750" marR="0" lvl="0" indent="-285750" algn="just" defTabSz="914400" rtl="0" eaLnBrk="1" fontAlgn="auto" latinLnBrk="0" hangingPunct="1">
              <a:lnSpc>
                <a:spcPct val="100000"/>
              </a:lnSpc>
              <a:spcBef>
                <a:spcPts val="0"/>
              </a:spcBef>
              <a:spcAft>
                <a:spcPts val="1000"/>
              </a:spcAft>
              <a:buClrTx/>
              <a:buSzTx/>
              <a:buFont typeface="Wingdings" pitchFamily="2" charset="2"/>
              <a:buChar char="§"/>
              <a:tabLst/>
              <a:defRPr/>
            </a:pPr>
            <a:r>
              <a:rPr kumimoji="0" lang="en-GB" sz="2000" b="0" i="0" u="none" strike="noStrike" kern="1200" cap="none" spc="0" normalizeH="0" baseline="0" noProof="0" dirty="0">
                <a:ln>
                  <a:noFill/>
                </a:ln>
                <a:solidFill>
                  <a:prstClr val="black"/>
                </a:solidFill>
                <a:effectLst/>
                <a:uLnTx/>
                <a:uFillTx/>
                <a:latin typeface="Times New Roman" pitchFamily="18" charset="0"/>
                <a:ea typeface="Calibri"/>
                <a:cs typeface="Times New Roman" pitchFamily="18" charset="0"/>
              </a:rPr>
              <a:t>Temperature calibration on Mo plug is presently going on</a:t>
            </a:r>
          </a:p>
          <a:p>
            <a:pPr marL="285750" marR="0" lvl="0" indent="-285750" algn="just" defTabSz="914400" rtl="0" eaLnBrk="1" fontAlgn="auto" latinLnBrk="0" hangingPunct="1">
              <a:lnSpc>
                <a:spcPct val="100000"/>
              </a:lnSpc>
              <a:spcBef>
                <a:spcPts val="0"/>
              </a:spcBef>
              <a:spcAft>
                <a:spcPts val="1000"/>
              </a:spcAft>
              <a:buClrTx/>
              <a:buSzTx/>
              <a:buFont typeface="Wingdings" pitchFamily="2" charset="2"/>
              <a:buChar char="§"/>
              <a:tabLst/>
              <a:defRPr/>
            </a:pPr>
            <a:r>
              <a:rPr kumimoji="0" lang="en-GB" sz="2000" b="0" i="0" u="none" strike="noStrike" kern="1200" cap="none" spc="0" normalizeH="0" baseline="0" noProof="0" dirty="0" err="1">
                <a:ln>
                  <a:noFill/>
                </a:ln>
                <a:solidFill>
                  <a:prstClr val="black"/>
                </a:solidFill>
                <a:effectLst/>
                <a:uLnTx/>
                <a:uFillTx/>
                <a:latin typeface="Times New Roman" pitchFamily="18" charset="0"/>
                <a:ea typeface="Calibri"/>
                <a:cs typeface="Times New Roman" pitchFamily="18" charset="0"/>
              </a:rPr>
              <a:t>CsTe</a:t>
            </a:r>
            <a:r>
              <a:rPr kumimoji="0" lang="en-GB" sz="2000" b="0" i="0" u="none" strike="noStrike" kern="1200" cap="none" spc="0" normalizeH="0" baseline="0" noProof="0" dirty="0">
                <a:ln>
                  <a:noFill/>
                </a:ln>
                <a:solidFill>
                  <a:prstClr val="black"/>
                </a:solidFill>
                <a:effectLst/>
                <a:uLnTx/>
                <a:uFillTx/>
                <a:latin typeface="Times New Roman" pitchFamily="18" charset="0"/>
                <a:ea typeface="Calibri"/>
                <a:cs typeface="Times New Roman" pitchFamily="18" charset="0"/>
              </a:rPr>
              <a:t> deposition is expected to be started in next few months</a:t>
            </a:r>
            <a:r>
              <a:rPr kumimoji="0" lang="en-US" sz="2000" b="0" i="0" u="none" strike="noStrike" kern="1200" cap="none" spc="0" normalizeH="0" baseline="0" noProof="0" dirty="0">
                <a:ln>
                  <a:noFill/>
                </a:ln>
                <a:solidFill>
                  <a:prstClr val="black"/>
                </a:solidFill>
                <a:effectLst/>
                <a:uLnTx/>
                <a:uFillTx/>
                <a:latin typeface="Times New Roman" pitchFamily="18" charset="0"/>
                <a:ea typeface="Calibri"/>
                <a:cs typeface="Times New Roman" pitchFamily="18" charset="0"/>
              </a:rPr>
              <a:t>              </a:t>
            </a:r>
          </a:p>
        </p:txBody>
      </p:sp>
      <p:sp>
        <p:nvSpPr>
          <p:cNvPr id="3" name="Slide Number Placeholder 2">
            <a:extLst>
              <a:ext uri="{FF2B5EF4-FFF2-40B4-BE49-F238E27FC236}">
                <a16:creationId xmlns:a16="http://schemas.microsoft.com/office/drawing/2014/main" id="{35B35EE1-EB5B-4EB6-9A40-ADAFAD3FCE2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C7F47D-8A98-4FC8-A387-47279D9C9398}" type="slidenum">
              <a:rPr kumimoji="0" lang="hi-IN" sz="1200" b="0" i="0" u="none" strike="noStrike" kern="1200" cap="none" spc="0" normalizeH="0" baseline="0" noProof="0" smtClean="0">
                <a:ln>
                  <a:noFill/>
                </a:ln>
                <a:solidFill>
                  <a:prstClr val="black">
                    <a:tint val="75000"/>
                  </a:prstClr>
                </a:solidFill>
                <a:effectLst/>
                <a:uLnTx/>
                <a:uFillTx/>
                <a:latin typeface="Calibri"/>
                <a:ea typeface="+mn-ea"/>
                <a:cs typeface="Mangal" panose="02040503050203030202"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hi-IN" sz="1200" b="0" i="0" u="none" strike="noStrike" kern="1200" cap="none" spc="0" normalizeH="0" baseline="0" noProof="0">
              <a:ln>
                <a:noFill/>
              </a:ln>
              <a:solidFill>
                <a:prstClr val="black">
                  <a:tint val="75000"/>
                </a:prstClr>
              </a:solidFill>
              <a:effectLst/>
              <a:uLnTx/>
              <a:uFillTx/>
              <a:latin typeface="Calibri"/>
              <a:ea typeface="+mn-ea"/>
              <a:cs typeface="Mangal" panose="02040503050203030202" pitchFamily="18" charset="0"/>
            </a:endParaRPr>
          </a:p>
        </p:txBody>
      </p:sp>
      <p:sp>
        <p:nvSpPr>
          <p:cNvPr id="11" name="Rectangle 10">
            <a:extLst>
              <a:ext uri="{FF2B5EF4-FFF2-40B4-BE49-F238E27FC236}">
                <a16:creationId xmlns:a16="http://schemas.microsoft.com/office/drawing/2014/main" id="{CA3802CA-6FA8-463F-96CC-E34856520A6D}"/>
              </a:ext>
            </a:extLst>
          </p:cNvPr>
          <p:cNvSpPr/>
          <p:nvPr/>
        </p:nvSpPr>
        <p:spPr>
          <a:xfrm>
            <a:off x="1752599" y="-73855"/>
            <a:ext cx="8886825"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Times New Roman"/>
                <a:ea typeface="+mn-ea"/>
                <a:cs typeface="+mn-cs"/>
              </a:rPr>
              <a:t>Ongoing commissioning status of the various sub-systems </a:t>
            </a:r>
          </a:p>
        </p:txBody>
      </p:sp>
    </p:spTree>
    <p:extLst>
      <p:ext uri="{BB962C8B-B14F-4D97-AF65-F5344CB8AC3E}">
        <p14:creationId xmlns:p14="http://schemas.microsoft.com/office/powerpoint/2010/main" val="38118859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8" name="Rectangle 38">
            <a:extLst>
              <a:ext uri="{FF2B5EF4-FFF2-40B4-BE49-F238E27FC236}">
                <a16:creationId xmlns:a16="http://schemas.microsoft.com/office/drawing/2014/main" id="{EC8EBBC4-4D37-4BC6-B544-D47B2151472C}"/>
              </a:ext>
            </a:extLst>
          </p:cNvPr>
          <p:cNvSpPr>
            <a:spLocks noChangeArrowheads="1"/>
          </p:cNvSpPr>
          <p:nvPr/>
        </p:nvSpPr>
        <p:spPr bwMode="auto">
          <a:xfrm>
            <a:off x="6078538" y="6469063"/>
            <a:ext cx="53260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type="none" w="lg" len="lg"/>
              </a14:hiddenLine>
            </a:ext>
          </a:extLst>
        </p:spPr>
        <p:txBody>
          <a:bodyPr lIns="93600" tIns="46800" rIns="93600" bIns="46800" anchor="ct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eaLnBrk="0" fontAlgn="base" hangingPunct="0">
              <a:spcBef>
                <a:spcPct val="0"/>
              </a:spcBef>
              <a:spcAft>
                <a:spcPct val="0"/>
              </a:spcAft>
              <a:defRPr b="1">
                <a:solidFill>
                  <a:schemeClr val="tx1"/>
                </a:solidFill>
                <a:latin typeface="Comic Sans MS" panose="030F0702030302020204" pitchFamily="66" charset="0"/>
              </a:defRPr>
            </a:lvl6pPr>
            <a:lvl7pPr marL="2971800" indent="-228600" eaLnBrk="0" fontAlgn="base" hangingPunct="0">
              <a:spcBef>
                <a:spcPct val="0"/>
              </a:spcBef>
              <a:spcAft>
                <a:spcPct val="0"/>
              </a:spcAft>
              <a:defRPr b="1">
                <a:solidFill>
                  <a:schemeClr val="tx1"/>
                </a:solidFill>
                <a:latin typeface="Comic Sans MS" panose="030F0702030302020204" pitchFamily="66" charset="0"/>
              </a:defRPr>
            </a:lvl7pPr>
            <a:lvl8pPr marL="3429000" indent="-228600" eaLnBrk="0" fontAlgn="base" hangingPunct="0">
              <a:spcBef>
                <a:spcPct val="0"/>
              </a:spcBef>
              <a:spcAft>
                <a:spcPct val="0"/>
              </a:spcAft>
              <a:defRPr b="1">
                <a:solidFill>
                  <a:schemeClr val="tx1"/>
                </a:solidFill>
                <a:latin typeface="Comic Sans MS" panose="030F0702030302020204" pitchFamily="66" charset="0"/>
              </a:defRPr>
            </a:lvl8pPr>
            <a:lvl9pPr marL="3886200" indent="-228600" eaLnBrk="0" fontAlgn="base" hangingPunct="0">
              <a:spcBef>
                <a:spcPct val="0"/>
              </a:spcBef>
              <a:spcAft>
                <a:spcPct val="0"/>
              </a:spcAft>
              <a:defRPr b="1">
                <a:solidFill>
                  <a:schemeClr val="tx1"/>
                </a:solidFill>
                <a:latin typeface="Comic Sans MS" panose="030F0702030302020204" pitchFamily="66" charset="0"/>
              </a:defRPr>
            </a:lvl9pP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IN" altLang="en-US" sz="14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Cambria Math" panose="02040503050406030204" pitchFamily="18" charset="0"/>
            </a:endParaRPr>
          </a:p>
        </p:txBody>
      </p:sp>
      <p:grpSp>
        <p:nvGrpSpPr>
          <p:cNvPr id="2" name="Group 1"/>
          <p:cNvGrpSpPr/>
          <p:nvPr/>
        </p:nvGrpSpPr>
        <p:grpSpPr>
          <a:xfrm>
            <a:off x="1740817" y="1302858"/>
            <a:ext cx="8690744" cy="4888544"/>
            <a:chOff x="216817" y="1636800"/>
            <a:chExt cx="8690744" cy="4888544"/>
          </a:xfrm>
        </p:grpSpPr>
        <p:pic>
          <p:nvPicPr>
            <p:cNvPr id="93" name="Picture 9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6817" y="1636800"/>
              <a:ext cx="8690744" cy="4888544"/>
            </a:xfrm>
            <a:prstGeom prst="rect">
              <a:avLst/>
            </a:prstGeom>
          </p:spPr>
        </p:pic>
        <p:sp>
          <p:nvSpPr>
            <p:cNvPr id="100" name="Rectangle 99"/>
            <p:cNvSpPr/>
            <p:nvPr/>
          </p:nvSpPr>
          <p:spPr>
            <a:xfrm>
              <a:off x="899502" y="3485050"/>
              <a:ext cx="1224226" cy="532284"/>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PC Insertion Chamber</a:t>
              </a:r>
            </a:p>
          </p:txBody>
        </p:sp>
        <p:sp>
          <p:nvSpPr>
            <p:cNvPr id="101" name="Rectangle 100"/>
            <p:cNvSpPr/>
            <p:nvPr/>
          </p:nvSpPr>
          <p:spPr>
            <a:xfrm>
              <a:off x="5580068" y="5135629"/>
              <a:ext cx="1224226" cy="532284"/>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Storage Chamber</a:t>
              </a:r>
            </a:p>
          </p:txBody>
        </p:sp>
        <p:sp>
          <p:nvSpPr>
            <p:cNvPr id="102" name="Rectangle 101"/>
            <p:cNvSpPr/>
            <p:nvPr/>
          </p:nvSpPr>
          <p:spPr>
            <a:xfrm>
              <a:off x="7683335" y="2471333"/>
              <a:ext cx="1224226" cy="532284"/>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Magnetic manipulators</a:t>
              </a:r>
            </a:p>
          </p:txBody>
        </p:sp>
        <p:sp>
          <p:nvSpPr>
            <p:cNvPr id="103" name="Rectangle 102"/>
            <p:cNvSpPr/>
            <p:nvPr/>
          </p:nvSpPr>
          <p:spPr>
            <a:xfrm>
              <a:off x="3068126" y="1840562"/>
              <a:ext cx="1224226" cy="532284"/>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Deposition Chamber</a:t>
              </a:r>
            </a:p>
          </p:txBody>
        </p:sp>
        <p:sp>
          <p:nvSpPr>
            <p:cNvPr id="104" name="Rectangle 103"/>
            <p:cNvSpPr/>
            <p:nvPr/>
          </p:nvSpPr>
          <p:spPr>
            <a:xfrm>
              <a:off x="6732240" y="1751253"/>
              <a:ext cx="1368152" cy="532284"/>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Initial cleaning Chamber</a:t>
              </a:r>
            </a:p>
          </p:txBody>
        </p:sp>
        <p:cxnSp>
          <p:nvCxnSpPr>
            <p:cNvPr id="105" name="Straight Arrow Connector 104"/>
            <p:cNvCxnSpPr/>
            <p:nvPr/>
          </p:nvCxnSpPr>
          <p:spPr>
            <a:xfrm flipH="1">
              <a:off x="1439652" y="4017334"/>
              <a:ext cx="90009" cy="398215"/>
            </a:xfrm>
            <a:prstGeom prst="straightConnector1">
              <a:avLst/>
            </a:prstGeom>
            <a:ln w="25400">
              <a:solidFill>
                <a:srgbClr val="FFFF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a:stCxn id="101" idx="1"/>
            </p:cNvCxnSpPr>
            <p:nvPr/>
          </p:nvCxnSpPr>
          <p:spPr>
            <a:xfrm flipH="1" flipV="1">
              <a:off x="4788026" y="4818187"/>
              <a:ext cx="792042" cy="583584"/>
            </a:xfrm>
            <a:prstGeom prst="straightConnector1">
              <a:avLst/>
            </a:prstGeom>
            <a:ln w="25400">
              <a:solidFill>
                <a:srgbClr val="FFFF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p:nvPr/>
          </p:nvCxnSpPr>
          <p:spPr>
            <a:xfrm flipH="1">
              <a:off x="6588224" y="2806397"/>
              <a:ext cx="1095111" cy="678653"/>
            </a:xfrm>
            <a:prstGeom prst="straightConnector1">
              <a:avLst/>
            </a:prstGeom>
            <a:ln w="25400">
              <a:solidFill>
                <a:srgbClr val="FFFF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p:nvPr/>
          </p:nvCxnSpPr>
          <p:spPr>
            <a:xfrm flipH="1">
              <a:off x="7217569" y="2806397"/>
              <a:ext cx="465766" cy="2011790"/>
            </a:xfrm>
            <a:prstGeom prst="straightConnector1">
              <a:avLst/>
            </a:prstGeom>
            <a:ln w="25400">
              <a:solidFill>
                <a:srgbClr val="FFFF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p:nvPr/>
          </p:nvCxnSpPr>
          <p:spPr>
            <a:xfrm flipH="1">
              <a:off x="5796136" y="2111293"/>
              <a:ext cx="965093" cy="0"/>
            </a:xfrm>
            <a:prstGeom prst="straightConnector1">
              <a:avLst/>
            </a:prstGeom>
            <a:ln w="25400">
              <a:solidFill>
                <a:srgbClr val="FFFF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0" name="Straight Arrow Connector 109"/>
            <p:cNvCxnSpPr/>
            <p:nvPr/>
          </p:nvCxnSpPr>
          <p:spPr>
            <a:xfrm>
              <a:off x="4109542" y="2111293"/>
              <a:ext cx="750490" cy="360040"/>
            </a:xfrm>
            <a:prstGeom prst="straightConnector1">
              <a:avLst/>
            </a:prstGeom>
            <a:ln w="25400">
              <a:solidFill>
                <a:srgbClr val="FFFF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3" name="Footer Placeholder 2">
            <a:extLst>
              <a:ext uri="{FF2B5EF4-FFF2-40B4-BE49-F238E27FC236}">
                <a16:creationId xmlns:a16="http://schemas.microsoft.com/office/drawing/2014/main" id="{1BEA88FE-2580-4B72-8D51-FC6E0C68F71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1200" b="0" i="0" u="none" strike="noStrike" kern="1200" cap="none" spc="0" normalizeH="0" baseline="0" noProof="0">
                <a:ln>
                  <a:noFill/>
                </a:ln>
                <a:solidFill>
                  <a:prstClr val="black">
                    <a:tint val="75000"/>
                  </a:prstClr>
                </a:solidFill>
                <a:effectLst/>
                <a:uLnTx/>
                <a:uFillTx/>
                <a:latin typeface="Calibri"/>
                <a:ea typeface="+mn-ea"/>
                <a:cs typeface="+mn-cs"/>
              </a:rPr>
              <a:t>AFAD-2023, 12-14 April, Melbourne, Australia</a:t>
            </a:r>
            <a:endParaRPr kumimoji="0" lang="hi-IN" sz="1200" b="0" i="0" u="none" strike="noStrike" kern="1200" cap="none" spc="0" normalizeH="0" baseline="0" noProof="0">
              <a:ln>
                <a:noFill/>
              </a:ln>
              <a:solidFill>
                <a:prstClr val="black">
                  <a:tint val="75000"/>
                </a:prstClr>
              </a:solidFill>
              <a:effectLst/>
              <a:uLnTx/>
              <a:uFillTx/>
              <a:latin typeface="Calibri"/>
              <a:ea typeface="+mn-ea"/>
              <a:cs typeface="Mangal" panose="02040503050203030202" pitchFamily="18" charset="0"/>
            </a:endParaRPr>
          </a:p>
        </p:txBody>
      </p:sp>
      <p:sp>
        <p:nvSpPr>
          <p:cNvPr id="4" name="Slide Number Placeholder 3">
            <a:extLst>
              <a:ext uri="{FF2B5EF4-FFF2-40B4-BE49-F238E27FC236}">
                <a16:creationId xmlns:a16="http://schemas.microsoft.com/office/drawing/2014/main" id="{B637686C-B549-4559-9F3B-D21309ECB7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C7F47D-8A98-4FC8-A387-47279D9C9398}" type="slidenum">
              <a:rPr kumimoji="0" lang="hi-IN" sz="1200" b="0" i="0" u="none" strike="noStrike" kern="1200" cap="none" spc="0" normalizeH="0" baseline="0" noProof="0" smtClean="0">
                <a:ln>
                  <a:noFill/>
                </a:ln>
                <a:solidFill>
                  <a:prstClr val="black">
                    <a:tint val="75000"/>
                  </a:prstClr>
                </a:solidFill>
                <a:effectLst/>
                <a:uLnTx/>
                <a:uFillTx/>
                <a:latin typeface="Calibri"/>
                <a:ea typeface="+mn-ea"/>
                <a:cs typeface="Mangal" panose="02040503050203030202"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hi-IN" sz="1200" b="0" i="0" u="none" strike="noStrike" kern="1200" cap="none" spc="0" normalizeH="0" baseline="0" noProof="0">
              <a:ln>
                <a:noFill/>
              </a:ln>
              <a:solidFill>
                <a:prstClr val="black">
                  <a:tint val="75000"/>
                </a:prstClr>
              </a:solidFill>
              <a:effectLst/>
              <a:uLnTx/>
              <a:uFillTx/>
              <a:latin typeface="Calibri"/>
              <a:ea typeface="+mn-ea"/>
              <a:cs typeface="Mangal" panose="02040503050203030202" pitchFamily="18" charset="0"/>
            </a:endParaRPr>
          </a:p>
        </p:txBody>
      </p:sp>
      <p:sp>
        <p:nvSpPr>
          <p:cNvPr id="22" name="Rectangle 21">
            <a:extLst>
              <a:ext uri="{FF2B5EF4-FFF2-40B4-BE49-F238E27FC236}">
                <a16:creationId xmlns:a16="http://schemas.microsoft.com/office/drawing/2014/main" id="{B03D1A0C-1948-4E1C-A821-6A484E5B8418}"/>
              </a:ext>
            </a:extLst>
          </p:cNvPr>
          <p:cNvSpPr/>
          <p:nvPr/>
        </p:nvSpPr>
        <p:spPr>
          <a:xfrm>
            <a:off x="1740817" y="-183639"/>
            <a:ext cx="8886825"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Times New Roman"/>
                <a:ea typeface="+mn-ea"/>
                <a:cs typeface="+mn-cs"/>
              </a:rPr>
              <a:t>Ongoing commissioning status of the various sub-systems </a:t>
            </a:r>
          </a:p>
        </p:txBody>
      </p:sp>
      <p:sp>
        <p:nvSpPr>
          <p:cNvPr id="5" name="Rectangle 4">
            <a:extLst>
              <a:ext uri="{FF2B5EF4-FFF2-40B4-BE49-F238E27FC236}">
                <a16:creationId xmlns:a16="http://schemas.microsoft.com/office/drawing/2014/main" id="{8E9EAEA7-975C-4437-BDE3-A1C9DE367351}"/>
              </a:ext>
            </a:extLst>
          </p:cNvPr>
          <p:cNvSpPr/>
          <p:nvPr/>
        </p:nvSpPr>
        <p:spPr>
          <a:xfrm>
            <a:off x="3818774" y="697403"/>
            <a:ext cx="4554452" cy="461665"/>
          </a:xfrm>
          <a:prstGeom prst="rect">
            <a:avLst/>
          </a:prstGeom>
          <a:ln w="25400">
            <a:solidFill>
              <a:srgbClr val="FF0000"/>
            </a:solidFill>
          </a:ln>
        </p:spPr>
        <p:txBody>
          <a:bodyPr wrap="none">
            <a:spAutoFit/>
          </a:bodyPr>
          <a:lstStyle/>
          <a:p>
            <a:r>
              <a:rPr lang="en-US" sz="2400" b="1" dirty="0">
                <a:solidFill>
                  <a:srgbClr val="7030A0"/>
                </a:solidFill>
                <a:latin typeface="Times New Roman" pitchFamily="18" charset="0"/>
                <a:ea typeface="Calibri"/>
                <a:cs typeface="Times New Roman" pitchFamily="18" charset="0"/>
              </a:rPr>
              <a:t>Photocathode Deposition System </a:t>
            </a:r>
            <a:endParaRPr lang="en-US" sz="2400" dirty="0"/>
          </a:p>
        </p:txBody>
      </p:sp>
    </p:spTree>
    <p:extLst>
      <p:ext uri="{BB962C8B-B14F-4D97-AF65-F5344CB8AC3E}">
        <p14:creationId xmlns:p14="http://schemas.microsoft.com/office/powerpoint/2010/main" val="1945423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BB90158-2BFB-48FD-BF42-AE2C77CF91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2381" y="3017674"/>
            <a:ext cx="4383314" cy="3287486"/>
          </a:xfrm>
          <a:prstGeom prst="rect">
            <a:avLst/>
          </a:prstGeom>
        </p:spPr>
      </p:pic>
      <p:sp>
        <p:nvSpPr>
          <p:cNvPr id="4" name="Title 1">
            <a:extLst>
              <a:ext uri="{FF2B5EF4-FFF2-40B4-BE49-F238E27FC236}">
                <a16:creationId xmlns:a16="http://schemas.microsoft.com/office/drawing/2014/main" id="{1AC9A88E-2CD1-44BB-911F-FE96F30F2777}"/>
              </a:ext>
            </a:extLst>
          </p:cNvPr>
          <p:cNvSpPr txBox="1">
            <a:spLocks/>
          </p:cNvSpPr>
          <p:nvPr/>
        </p:nvSpPr>
        <p:spPr>
          <a:xfrm>
            <a:off x="-13197" y="721081"/>
            <a:ext cx="12038892" cy="616722"/>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mj-ea"/>
                <a:cs typeface="Times New Roman" panose="02020603050405020304" pitchFamily="18" charset="0"/>
              </a:rPr>
              <a:t>Arrival and Commissioning of the Undulator </a:t>
            </a:r>
            <a:r>
              <a:rPr kumimoji="0" lang="en-US" sz="2400" b="1" i="0" u="none" strike="noStrike" kern="1200" cap="none" spc="0" normalizeH="0" baseline="0" noProof="0" dirty="0">
                <a:ln>
                  <a:noFill/>
                </a:ln>
                <a:solidFill>
                  <a:srgbClr val="C00000"/>
                </a:solidFill>
                <a:effectLst/>
                <a:highlight>
                  <a:srgbClr val="CCECFF"/>
                </a:highlight>
                <a:uLnTx/>
                <a:uFillTx/>
                <a:latin typeface="Times New Roman" panose="02020603050405020304" pitchFamily="18" charset="0"/>
                <a:ea typeface="+mj-ea"/>
                <a:cs typeface="Times New Roman" panose="02020603050405020304" pitchFamily="18" charset="0"/>
              </a:rPr>
              <a:t>(donated by HZB (BESSY), Refurbished at DESY)</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mj-ea"/>
                <a:cs typeface="Times New Roman" panose="02020603050405020304" pitchFamily="18" charset="0"/>
              </a:rPr>
              <a:t> at IUAC</a:t>
            </a:r>
          </a:p>
        </p:txBody>
      </p:sp>
      <p:sp>
        <p:nvSpPr>
          <p:cNvPr id="23" name="Content Placeholder 2">
            <a:extLst>
              <a:ext uri="{FF2B5EF4-FFF2-40B4-BE49-F238E27FC236}">
                <a16:creationId xmlns:a16="http://schemas.microsoft.com/office/drawing/2014/main" id="{03A8DB49-C057-4850-A2A1-C65BEACCE793}"/>
              </a:ext>
            </a:extLst>
          </p:cNvPr>
          <p:cNvSpPr txBox="1">
            <a:spLocks/>
          </p:cNvSpPr>
          <p:nvPr/>
        </p:nvSpPr>
        <p:spPr>
          <a:xfrm>
            <a:off x="166305" y="1455906"/>
            <a:ext cx="12192000" cy="13582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I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Undulator (U48) along with its other accessories reached IUAC on 25</a:t>
            </a:r>
            <a:r>
              <a:rPr kumimoji="0" lang="en-IN" sz="24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a:t>
            </a:r>
            <a:r>
              <a:rPr kumimoji="0" lang="en-I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December, 2020. </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I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Current Status: Field measurement was done at IUAC (reported in InPAC2022),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I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Was c</a:t>
            </a:r>
            <a:r>
              <a:rPr kumimoji="0" lang="en-IN"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ommissioned</a:t>
            </a:r>
            <a:r>
              <a:rPr kumimoji="0" lang="en-I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and aligned in the beam line. It is ready to produce THz</a:t>
            </a:r>
          </a:p>
        </p:txBody>
      </p:sp>
      <p:pic>
        <p:nvPicPr>
          <p:cNvPr id="9" name="Picture 8">
            <a:extLst>
              <a:ext uri="{FF2B5EF4-FFF2-40B4-BE49-F238E27FC236}">
                <a16:creationId xmlns:a16="http://schemas.microsoft.com/office/drawing/2014/main" id="{AD2F60AD-9C6C-422C-9564-00F440D2A5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211423" y="3467751"/>
            <a:ext cx="3769152" cy="2826865"/>
          </a:xfrm>
          <a:prstGeom prst="rect">
            <a:avLst/>
          </a:prstGeom>
        </p:spPr>
      </p:pic>
      <p:pic>
        <p:nvPicPr>
          <p:cNvPr id="15" name="Picture 14">
            <a:extLst>
              <a:ext uri="{FF2B5EF4-FFF2-40B4-BE49-F238E27FC236}">
                <a16:creationId xmlns:a16="http://schemas.microsoft.com/office/drawing/2014/main" id="{E59CDDBB-3E8A-4D5C-A9A6-B7F381C14FD2}"/>
              </a:ext>
            </a:extLst>
          </p:cNvPr>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66305" y="3284625"/>
            <a:ext cx="4257485" cy="3193115"/>
          </a:xfrm>
          <a:prstGeom prst="rect">
            <a:avLst/>
          </a:prstGeom>
        </p:spPr>
      </p:pic>
      <p:sp>
        <p:nvSpPr>
          <p:cNvPr id="21" name="TextBox 20">
            <a:extLst>
              <a:ext uri="{FF2B5EF4-FFF2-40B4-BE49-F238E27FC236}">
                <a16:creationId xmlns:a16="http://schemas.microsoft.com/office/drawing/2014/main" id="{A94C8349-F0BB-41B4-8639-78FB1FA5EE0C}"/>
              </a:ext>
            </a:extLst>
          </p:cNvPr>
          <p:cNvSpPr txBox="1"/>
          <p:nvPr/>
        </p:nvSpPr>
        <p:spPr>
          <a:xfrm>
            <a:off x="10542084" y="6304095"/>
            <a:ext cx="1483611" cy="461665"/>
          </a:xfrm>
          <a:prstGeom prst="rect">
            <a:avLst/>
          </a:prstGeom>
          <a:noFill/>
          <a:ln w="12700">
            <a:solidFill>
              <a:srgbClr val="C0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Calibri"/>
                <a:ea typeface="+mn-ea"/>
                <a:cs typeface="+mn-cs"/>
              </a:rPr>
              <a:t>Undulator</a:t>
            </a:r>
          </a:p>
        </p:txBody>
      </p:sp>
      <p:cxnSp>
        <p:nvCxnSpPr>
          <p:cNvPr id="24" name="Straight Arrow Connector 23">
            <a:extLst>
              <a:ext uri="{FF2B5EF4-FFF2-40B4-BE49-F238E27FC236}">
                <a16:creationId xmlns:a16="http://schemas.microsoft.com/office/drawing/2014/main" id="{1BF4E83A-CC98-48B9-A3C3-DE1501D6556D}"/>
              </a:ext>
            </a:extLst>
          </p:cNvPr>
          <p:cNvCxnSpPr>
            <a:cxnSpLocks/>
            <a:stCxn id="21" idx="0"/>
          </p:cNvCxnSpPr>
          <p:nvPr/>
        </p:nvCxnSpPr>
        <p:spPr>
          <a:xfrm flipH="1" flipV="1">
            <a:off x="10542084" y="4180114"/>
            <a:ext cx="741806" cy="2123981"/>
          </a:xfrm>
          <a:prstGeom prst="straightConnector1">
            <a:avLst/>
          </a:prstGeom>
          <a:ln w="19050">
            <a:solidFill>
              <a:srgbClr val="C00000"/>
            </a:solidFill>
            <a:headEnd type="none"/>
            <a:tailEnd type="stealth" w="lg" len="lg"/>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4DA25A79-387D-4723-8775-4E5296D98552}"/>
              </a:ext>
            </a:extLst>
          </p:cNvPr>
          <p:cNvSpPr/>
          <p:nvPr/>
        </p:nvSpPr>
        <p:spPr>
          <a:xfrm>
            <a:off x="1752599" y="-73855"/>
            <a:ext cx="8886825"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Times New Roman"/>
                <a:ea typeface="+mn-ea"/>
                <a:cs typeface="+mn-cs"/>
              </a:rPr>
              <a:t>Ongoing commissioning status of the various sub-systems </a:t>
            </a:r>
          </a:p>
        </p:txBody>
      </p:sp>
      <p:sp>
        <p:nvSpPr>
          <p:cNvPr id="2" name="Footer Placeholder 1">
            <a:extLst>
              <a:ext uri="{FF2B5EF4-FFF2-40B4-BE49-F238E27FC236}">
                <a16:creationId xmlns:a16="http://schemas.microsoft.com/office/drawing/2014/main" id="{BC49715B-A4AF-48D4-83A1-CFB7D46C7A64}"/>
              </a:ext>
            </a:extLst>
          </p:cNvPr>
          <p:cNvSpPr>
            <a:spLocks noGrp="1"/>
          </p:cNvSpPr>
          <p:nvPr>
            <p:ph type="ftr" sz="quarter" idx="11"/>
          </p:nvPr>
        </p:nvSpPr>
        <p:spPr>
          <a:xfrm>
            <a:off x="-13197" y="6546291"/>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1200" b="0" i="0" u="none" strike="noStrike" kern="1200" cap="none" spc="0" normalizeH="0" baseline="0" noProof="0" dirty="0">
                <a:ln>
                  <a:noFill/>
                </a:ln>
                <a:solidFill>
                  <a:prstClr val="black">
                    <a:tint val="75000"/>
                  </a:prstClr>
                </a:solidFill>
                <a:effectLst/>
                <a:uLnTx/>
                <a:uFillTx/>
                <a:latin typeface="Calibri"/>
                <a:ea typeface="+mn-ea"/>
                <a:cs typeface="+mn-cs"/>
              </a:rPr>
              <a:t>AFAD-2023, 12-14 April, Melbourne, Australia</a:t>
            </a:r>
            <a:endParaRPr kumimoji="0" lang="en-IN"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Slide Number Placeholder 2">
            <a:extLst>
              <a:ext uri="{FF2B5EF4-FFF2-40B4-BE49-F238E27FC236}">
                <a16:creationId xmlns:a16="http://schemas.microsoft.com/office/drawing/2014/main" id="{BBCA1B54-AA0C-4300-96E6-B58C3FC557D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D5980E-FE0C-4C5F-B527-1037EC42F17E}" type="slidenum">
              <a:rPr kumimoji="0" lang="en-IN"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IN"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25623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1826" y="6401828"/>
            <a:ext cx="8255399" cy="374571"/>
          </a:xfrm>
          <a:prstGeom prst="roundRect">
            <a:avLst/>
          </a:prstGeom>
          <a:solidFill>
            <a:schemeClr val="accent2">
              <a:lumMod val="20000"/>
              <a:lumOff val="80000"/>
            </a:schemeClr>
          </a:solidFill>
          <a:ln w="28575">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IN"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Final positioning of the magnet is done in 2023 after alignment/installation of vacuum chamber </a:t>
            </a:r>
          </a:p>
        </p:txBody>
      </p:sp>
      <p:sp>
        <p:nvSpPr>
          <p:cNvPr id="16" name="Rounded Rectangle 15"/>
          <p:cNvSpPr/>
          <p:nvPr/>
        </p:nvSpPr>
        <p:spPr>
          <a:xfrm>
            <a:off x="8769848" y="814977"/>
            <a:ext cx="3077693" cy="576400"/>
          </a:xfrm>
          <a:prstGeom prst="roundRect">
            <a:avLst/>
          </a:prstGeom>
          <a:solidFill>
            <a:schemeClr val="accent2">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Vacuum chamber alignment</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endParaRPr>
          </a:p>
        </p:txBody>
      </p:sp>
      <p:pic>
        <p:nvPicPr>
          <p:cNvPr id="26" name="Picture 25"/>
          <p:cNvPicPr>
            <a:picLocks noChangeAspect="1"/>
          </p:cNvPicPr>
          <p:nvPr/>
        </p:nvPicPr>
        <p:blipFill rotWithShape="1">
          <a:blip r:embed="rId3" cstate="print">
            <a:extLst>
              <a:ext uri="{28A0092B-C50C-407E-A947-70E740481C1C}">
                <a14:useLocalDpi xmlns:a14="http://schemas.microsoft.com/office/drawing/2010/main" val="0"/>
              </a:ext>
            </a:extLst>
          </a:blip>
          <a:srcRect l="3474" b="5916"/>
          <a:stretch/>
        </p:blipFill>
        <p:spPr>
          <a:xfrm>
            <a:off x="4952004" y="1668409"/>
            <a:ext cx="2889417" cy="2112253"/>
          </a:xfrm>
          <a:prstGeom prst="rect">
            <a:avLst/>
          </a:prstGeom>
        </p:spPr>
      </p:pic>
      <p:pic>
        <p:nvPicPr>
          <p:cNvPr id="27" name="Picture 26"/>
          <p:cNvPicPr>
            <a:picLocks noChangeAspect="1"/>
          </p:cNvPicPr>
          <p:nvPr/>
        </p:nvPicPr>
        <p:blipFill rotWithShape="1">
          <a:blip r:embed="rId4" cstate="print">
            <a:extLst>
              <a:ext uri="{28A0092B-C50C-407E-A947-70E740481C1C}">
                <a14:useLocalDpi xmlns:a14="http://schemas.microsoft.com/office/drawing/2010/main" val="0"/>
              </a:ext>
            </a:extLst>
          </a:blip>
          <a:srcRect l="1217" t="29296" b="5352"/>
          <a:stretch/>
        </p:blipFill>
        <p:spPr>
          <a:xfrm flipH="1">
            <a:off x="4640833" y="4002544"/>
            <a:ext cx="1455799" cy="2039560"/>
          </a:xfrm>
          <a:prstGeom prst="rect">
            <a:avLst/>
          </a:prstGeom>
        </p:spPr>
      </p:pic>
      <p:pic>
        <p:nvPicPr>
          <p:cNvPr id="28" name="Picture 27"/>
          <p:cNvPicPr>
            <a:picLocks noChangeAspect="1"/>
          </p:cNvPicPr>
          <p:nvPr/>
        </p:nvPicPr>
        <p:blipFill rotWithShape="1">
          <a:blip r:embed="rId5" cstate="print">
            <a:extLst>
              <a:ext uri="{28A0092B-C50C-407E-A947-70E740481C1C}">
                <a14:useLocalDpi xmlns:a14="http://schemas.microsoft.com/office/drawing/2010/main" val="0"/>
              </a:ext>
            </a:extLst>
          </a:blip>
          <a:srcRect l="25628" t="23662" r="6015" b="11925"/>
          <a:stretch/>
        </p:blipFill>
        <p:spPr>
          <a:xfrm>
            <a:off x="6208152" y="4003806"/>
            <a:ext cx="1874513" cy="2355156"/>
          </a:xfrm>
          <a:prstGeom prst="rect">
            <a:avLst/>
          </a:prstGeom>
        </p:spPr>
      </p:pic>
      <p:pic>
        <p:nvPicPr>
          <p:cNvPr id="30" name="Picture 29"/>
          <p:cNvPicPr>
            <a:picLocks noChangeAspect="1"/>
          </p:cNvPicPr>
          <p:nvPr/>
        </p:nvPicPr>
        <p:blipFill rotWithShape="1">
          <a:blip r:embed="rId6" cstate="print">
            <a:extLst>
              <a:ext uri="{28A0092B-C50C-407E-A947-70E740481C1C}">
                <a14:useLocalDpi xmlns:a14="http://schemas.microsoft.com/office/drawing/2010/main" val="0"/>
              </a:ext>
            </a:extLst>
          </a:blip>
          <a:srcRect l="10218" t="9558" r="31464"/>
          <a:stretch/>
        </p:blipFill>
        <p:spPr>
          <a:xfrm>
            <a:off x="9558476" y="1475831"/>
            <a:ext cx="1944709" cy="40024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1" name="Rounded Rectangle 30"/>
          <p:cNvSpPr/>
          <p:nvPr/>
        </p:nvSpPr>
        <p:spPr>
          <a:xfrm>
            <a:off x="10885317" y="4028710"/>
            <a:ext cx="890430" cy="680567"/>
          </a:xfrm>
          <a:prstGeom prst="roundRect">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Linear Stages</a:t>
            </a:r>
            <a:endPar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endParaRPr>
          </a:p>
        </p:txBody>
      </p:sp>
      <p:cxnSp>
        <p:nvCxnSpPr>
          <p:cNvPr id="32" name="Straight Arrow Connector 31"/>
          <p:cNvCxnSpPr>
            <a:cxnSpLocks/>
          </p:cNvCxnSpPr>
          <p:nvPr/>
        </p:nvCxnSpPr>
        <p:spPr>
          <a:xfrm flipH="1">
            <a:off x="10200071" y="4368993"/>
            <a:ext cx="685246" cy="13472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9697795" y="4540189"/>
            <a:ext cx="75126" cy="32199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11102306" y="3235704"/>
            <a:ext cx="1089694" cy="583958"/>
          </a:xfrm>
          <a:prstGeom prst="roundRect">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Alignment Fixture</a:t>
            </a:r>
            <a:endPar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endParaRPr>
          </a:p>
        </p:txBody>
      </p:sp>
      <p:cxnSp>
        <p:nvCxnSpPr>
          <p:cNvPr id="23" name="Straight Arrow Connector 22"/>
          <p:cNvCxnSpPr>
            <a:cxnSpLocks/>
          </p:cNvCxnSpPr>
          <p:nvPr/>
        </p:nvCxnSpPr>
        <p:spPr>
          <a:xfrm flipH="1">
            <a:off x="10694117" y="3477067"/>
            <a:ext cx="398426" cy="29464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Rounded Rectangle 24"/>
          <p:cNvSpPr/>
          <p:nvPr/>
        </p:nvSpPr>
        <p:spPr>
          <a:xfrm>
            <a:off x="5192220" y="3006969"/>
            <a:ext cx="1511778" cy="395291"/>
          </a:xfrm>
          <a:prstGeom prst="roundRect">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Horizontal Alignment bolt</a:t>
            </a: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endParaRPr>
          </a:p>
        </p:txBody>
      </p:sp>
      <p:cxnSp>
        <p:nvCxnSpPr>
          <p:cNvPr id="29" name="Straight Arrow Connector 28"/>
          <p:cNvCxnSpPr/>
          <p:nvPr/>
        </p:nvCxnSpPr>
        <p:spPr>
          <a:xfrm flipV="1">
            <a:off x="5857926" y="2724536"/>
            <a:ext cx="1" cy="22472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9402092" y="5757177"/>
            <a:ext cx="2584049" cy="998684"/>
          </a:xfrm>
          <a:prstGeom prst="rect">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1400" b="1">
                <a:solidFill>
                  <a:schemeClr val="tx1"/>
                </a:solidFill>
                <a:cs typeface="Times New Roman" panose="02020603050405020304" pitchFamily="18"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Outer dimensions: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15.2 mm (Hor.) x 40 mm (vert.)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srgbClr val="006600"/>
                </a:solidFill>
                <a:effectLst/>
                <a:uLnTx/>
                <a:uFillTx/>
                <a:latin typeface="Calibri" panose="020F0502020204030204"/>
                <a:ea typeface="+mn-ea"/>
                <a:cs typeface="Times New Roman" panose="02020603050405020304" pitchFamily="18" charset="0"/>
              </a:rPr>
              <a:t>Inner dimensions: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srgbClr val="006600"/>
                </a:solidFill>
                <a:effectLst/>
                <a:uLnTx/>
                <a:uFillTx/>
                <a:latin typeface="Calibri" panose="020F0502020204030204"/>
                <a:ea typeface="+mn-ea"/>
                <a:cs typeface="Times New Roman" panose="02020603050405020304" pitchFamily="18" charset="0"/>
              </a:rPr>
              <a:t>14 mm (Hor.) x 25 mm (Vert.)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srgbClr val="0000FF"/>
                </a:solidFill>
                <a:effectLst/>
                <a:uLnTx/>
                <a:uFillTx/>
                <a:latin typeface="Calibri" panose="020F0502020204030204"/>
                <a:ea typeface="+mn-ea"/>
                <a:cs typeface="Times New Roman" panose="02020603050405020304" pitchFamily="18" charset="0"/>
              </a:rPr>
              <a:t>Length ~ 2500 mm</a:t>
            </a:r>
            <a:endParaRPr kumimoji="0" lang="en-US" sz="1200" b="1" i="0" u="none" strike="noStrike" kern="1200" cap="none" spc="0" normalizeH="0" baseline="0" noProof="0" dirty="0">
              <a:ln>
                <a:noFill/>
              </a:ln>
              <a:solidFill>
                <a:srgbClr val="0000FF"/>
              </a:solidFill>
              <a:effectLst/>
              <a:uLnTx/>
              <a:uFillTx/>
              <a:latin typeface="Calibri" panose="020F0502020204030204"/>
              <a:ea typeface="+mn-ea"/>
              <a:cs typeface="Times New Roman" panose="02020603050405020304" pitchFamily="18" charset="0"/>
            </a:endParaRPr>
          </a:p>
        </p:txBody>
      </p:sp>
      <p:pic>
        <p:nvPicPr>
          <p:cNvPr id="34" name="Picture 33"/>
          <p:cNvPicPr>
            <a:picLocks noChangeAspect="1"/>
          </p:cNvPicPr>
          <p:nvPr/>
        </p:nvPicPr>
        <p:blipFill rotWithShape="1">
          <a:blip r:embed="rId7">
            <a:extLst>
              <a:ext uri="{28A0092B-C50C-407E-A947-70E740481C1C}">
                <a14:useLocalDpi xmlns:a14="http://schemas.microsoft.com/office/drawing/2010/main" val="0"/>
              </a:ext>
            </a:extLst>
          </a:blip>
          <a:srcRect t="10892" b="2346"/>
          <a:stretch/>
        </p:blipFill>
        <p:spPr>
          <a:xfrm>
            <a:off x="82006" y="1831059"/>
            <a:ext cx="2291996" cy="4211044"/>
          </a:xfrm>
          <a:prstGeom prst="rect">
            <a:avLst/>
          </a:prstGeom>
        </p:spPr>
      </p:pic>
      <p:sp>
        <p:nvSpPr>
          <p:cNvPr id="36" name="Rounded Rectangle 35"/>
          <p:cNvSpPr/>
          <p:nvPr/>
        </p:nvSpPr>
        <p:spPr>
          <a:xfrm>
            <a:off x="794932" y="874450"/>
            <a:ext cx="7022544" cy="852411"/>
          </a:xfrm>
          <a:prstGeom prst="roundRect">
            <a:avLst/>
          </a:prstGeom>
          <a:solidFill>
            <a:schemeClr val="accent2">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Alignment of U48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Using Distance between Taylor-Hobson Fiducials and Magnet Centre (Beamline Height)</a:t>
            </a:r>
            <a:endPar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endParaRPr>
          </a:p>
        </p:txBody>
      </p:sp>
      <p:pic>
        <p:nvPicPr>
          <p:cNvPr id="37" name="Picture 36"/>
          <p:cNvPicPr>
            <a:picLocks noChangeAspect="1"/>
          </p:cNvPicPr>
          <p:nvPr/>
        </p:nvPicPr>
        <p:blipFill rotWithShape="1">
          <a:blip r:embed="rId8" cstate="print">
            <a:extLst>
              <a:ext uri="{28A0092B-C50C-407E-A947-70E740481C1C}">
                <a14:useLocalDpi xmlns:a14="http://schemas.microsoft.com/office/drawing/2010/main" val="0"/>
              </a:ext>
            </a:extLst>
          </a:blip>
          <a:srcRect t="3568" r="20037" b="15195"/>
          <a:stretch/>
        </p:blipFill>
        <p:spPr>
          <a:xfrm>
            <a:off x="2489244" y="1831059"/>
            <a:ext cx="2095631" cy="4183375"/>
          </a:xfrm>
          <a:prstGeom prst="rect">
            <a:avLst/>
          </a:prstGeom>
        </p:spPr>
      </p:pic>
      <p:cxnSp>
        <p:nvCxnSpPr>
          <p:cNvPr id="40" name="Straight Arrow Connector 39"/>
          <p:cNvCxnSpPr/>
          <p:nvPr/>
        </p:nvCxnSpPr>
        <p:spPr>
          <a:xfrm flipV="1">
            <a:off x="1110931" y="2396199"/>
            <a:ext cx="2359458" cy="7260"/>
          </a:xfrm>
          <a:prstGeom prst="straightConnector1">
            <a:avLst/>
          </a:prstGeom>
          <a:ln w="38100">
            <a:solidFill>
              <a:srgbClr val="FFFF0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1153860" y="5520385"/>
            <a:ext cx="2303650" cy="33746"/>
          </a:xfrm>
          <a:prstGeom prst="straightConnector1">
            <a:avLst/>
          </a:prstGeom>
          <a:ln w="38100">
            <a:solidFill>
              <a:srgbClr val="FFFF0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flipV="1">
            <a:off x="3393115" y="2396199"/>
            <a:ext cx="32371" cy="3177439"/>
          </a:xfrm>
          <a:prstGeom prst="straightConnector1">
            <a:avLst/>
          </a:prstGeom>
          <a:ln w="38100">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3" name="Rounded Rectangle 42"/>
          <p:cNvSpPr/>
          <p:nvPr/>
        </p:nvSpPr>
        <p:spPr>
          <a:xfrm>
            <a:off x="2991100" y="5954419"/>
            <a:ext cx="1363807" cy="340283"/>
          </a:xfrm>
          <a:prstGeom prst="roundRect">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Wall reference</a:t>
            </a: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endParaRPr>
          </a:p>
        </p:txBody>
      </p:sp>
      <p:sp>
        <p:nvSpPr>
          <p:cNvPr id="44" name="Rounded Rectangle 43"/>
          <p:cNvSpPr/>
          <p:nvPr/>
        </p:nvSpPr>
        <p:spPr>
          <a:xfrm>
            <a:off x="776320" y="5944834"/>
            <a:ext cx="1363807" cy="340283"/>
          </a:xfrm>
          <a:prstGeom prst="roundRect">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U48 in beam line</a:t>
            </a: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endParaRPr>
          </a:p>
        </p:txBody>
      </p:sp>
      <p:pic>
        <p:nvPicPr>
          <p:cNvPr id="7" name="Picture 6">
            <a:extLst>
              <a:ext uri="{FF2B5EF4-FFF2-40B4-BE49-F238E27FC236}">
                <a16:creationId xmlns:a16="http://schemas.microsoft.com/office/drawing/2014/main" id="{D6E6502E-5519-4F79-84B7-8C1FABDD3036}"/>
              </a:ext>
            </a:extLst>
          </p:cNvPr>
          <p:cNvPicPr>
            <a:picLocks noChangeAspect="1"/>
          </p:cNvPicPr>
          <p:nvPr/>
        </p:nvPicPr>
        <p:blipFill>
          <a:blip r:embed="rId9"/>
          <a:stretch>
            <a:fillRect/>
          </a:stretch>
        </p:blipFill>
        <p:spPr>
          <a:xfrm>
            <a:off x="7965847" y="1434243"/>
            <a:ext cx="1510999" cy="1908088"/>
          </a:xfrm>
          <a:prstGeom prst="rect">
            <a:avLst/>
          </a:prstGeom>
          <a:ln w="12700">
            <a:solidFill>
              <a:schemeClr val="tx1"/>
            </a:solidFill>
          </a:ln>
        </p:spPr>
      </p:pic>
      <p:cxnSp>
        <p:nvCxnSpPr>
          <p:cNvPr id="38" name="Straight Arrow Connector 37">
            <a:extLst>
              <a:ext uri="{FF2B5EF4-FFF2-40B4-BE49-F238E27FC236}">
                <a16:creationId xmlns:a16="http://schemas.microsoft.com/office/drawing/2014/main" id="{7640A943-86FC-4943-A240-7EFB7E943302}"/>
              </a:ext>
            </a:extLst>
          </p:cNvPr>
          <p:cNvCxnSpPr>
            <a:cxnSpLocks/>
          </p:cNvCxnSpPr>
          <p:nvPr/>
        </p:nvCxnSpPr>
        <p:spPr>
          <a:xfrm flipV="1">
            <a:off x="9115037" y="2212458"/>
            <a:ext cx="1579080" cy="36475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5CA2A51A-4D56-468F-8F2C-BA81DF00B7ED}"/>
              </a:ext>
            </a:extLst>
          </p:cNvPr>
          <p:cNvSpPr/>
          <p:nvPr/>
        </p:nvSpPr>
        <p:spPr>
          <a:xfrm>
            <a:off x="1752599" y="-73855"/>
            <a:ext cx="8886825"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Times New Roman"/>
                <a:ea typeface="+mn-ea"/>
                <a:cs typeface="+mn-cs"/>
              </a:rPr>
              <a:t>Ongoing commissioning status of the various sub-systems </a:t>
            </a:r>
          </a:p>
        </p:txBody>
      </p:sp>
      <p:sp>
        <p:nvSpPr>
          <p:cNvPr id="2" name="Footer Placeholder 1">
            <a:extLst>
              <a:ext uri="{FF2B5EF4-FFF2-40B4-BE49-F238E27FC236}">
                <a16:creationId xmlns:a16="http://schemas.microsoft.com/office/drawing/2014/main" id="{AFB77814-8C22-4F36-A166-051A2E66870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1200" b="0" i="0" u="none" strike="noStrike" kern="1200" cap="none" spc="0" normalizeH="0" baseline="0" noProof="0">
                <a:ln>
                  <a:noFill/>
                </a:ln>
                <a:solidFill>
                  <a:prstClr val="black">
                    <a:tint val="75000"/>
                  </a:prstClr>
                </a:solidFill>
                <a:effectLst/>
                <a:uLnTx/>
                <a:uFillTx/>
                <a:latin typeface="Calibri"/>
                <a:ea typeface="+mn-ea"/>
                <a:cs typeface="+mn-cs"/>
              </a:rPr>
              <a:t>AFAD-2023, 12-14 April, Melbourne, Australia</a:t>
            </a:r>
            <a:endParaRPr kumimoji="0" lang="en-IN"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Slide Number Placeholder 2">
            <a:extLst>
              <a:ext uri="{FF2B5EF4-FFF2-40B4-BE49-F238E27FC236}">
                <a16:creationId xmlns:a16="http://schemas.microsoft.com/office/drawing/2014/main" id="{D120F1CD-03AC-446E-BEC0-DAA01C3BD14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D5980E-FE0C-4C5F-B527-1037EC42F17E}" type="slidenum">
              <a:rPr kumimoji="0" lang="en-IN"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IN"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596242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6606" y="1694264"/>
            <a:ext cx="11058788" cy="2806987"/>
          </a:xfrm>
          <a:prstGeom prst="rect">
            <a:avLst/>
          </a:prstGeom>
          <a:ln>
            <a:solidFill>
              <a:schemeClr val="tx1"/>
            </a:solidFill>
          </a:ln>
        </p:spPr>
        <p:txBody>
          <a:bodyPr wrap="square">
            <a:spAutoFit/>
          </a:bodyPr>
          <a:lstStyle/>
          <a:p>
            <a:pPr marL="285750" marR="0" lvl="0" indent="-285750" algn="l" defTabSz="457200" rtl="0" eaLnBrk="1" fontAlgn="auto" latinLnBrk="0" hangingPunct="1">
              <a:lnSpc>
                <a:spcPct val="150000"/>
              </a:lnSpc>
              <a:spcBef>
                <a:spcPts val="0"/>
              </a:spcBef>
              <a:spcAft>
                <a:spcPts val="0"/>
              </a:spcAft>
              <a:buClrTx/>
              <a:buSzTx/>
              <a:buFont typeface="Wingdings" pitchFamily="2" charset="2"/>
              <a:buChar char="Ø"/>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266nm laser pulse with time width ~ 200-300fs, Initial goal ~ 500 fs</a:t>
            </a:r>
            <a:endPar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457200" rtl="0" eaLnBrk="1" fontAlgn="auto" latinLnBrk="0" hangingPunct="1">
              <a:lnSpc>
                <a:spcPct val="150000"/>
              </a:lnSpc>
              <a:spcBef>
                <a:spcPts val="0"/>
              </a:spcBef>
              <a:spcAft>
                <a:spcPts val="0"/>
              </a:spcAft>
              <a:buClrTx/>
              <a:buSzTx/>
              <a:buFont typeface="Wingdings" pitchFamily="2" charset="2"/>
              <a:buChar char="Ø"/>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Laser pulse energy at 266nm ~ 10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Symbol" panose="05050102010706020507" pitchFamily="18" charset="2"/>
              </a:rPr>
              <a:t>J, Initial goal is 1.5 J</a:t>
            </a:r>
            <a:endPar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457200" rtl="0" eaLnBrk="1" fontAlgn="auto" latinLnBrk="0" hangingPunct="1">
              <a:lnSpc>
                <a:spcPct val="150000"/>
              </a:lnSpc>
              <a:spcBef>
                <a:spcPts val="0"/>
              </a:spcBef>
              <a:spcAft>
                <a:spcPts val="0"/>
              </a:spcAft>
              <a:buClrTx/>
              <a:buSzTx/>
              <a:buFont typeface="Wingdings" pitchFamily="2" charset="2"/>
              <a:buChar char="Ø"/>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Splitting the laser pulse into 2,4 and farther maximum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upto</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16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micropulses</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Symbol" panose="05050102010706020507" pitchFamily="18" charset="2"/>
              </a:rPr>
              <a:t>Initial goal is 4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sym typeface="Symbol" panose="05050102010706020507" pitchFamily="18" charset="2"/>
              </a:rPr>
              <a:t>micropulses</a:t>
            </a:r>
            <a:endPar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457200" rtl="0" eaLnBrk="1" fontAlgn="auto" latinLnBrk="0" hangingPunct="1">
              <a:lnSpc>
                <a:spcPct val="150000"/>
              </a:lnSpc>
              <a:spcBef>
                <a:spcPts val="0"/>
              </a:spcBef>
              <a:spcAft>
                <a:spcPts val="0"/>
              </a:spcAft>
              <a:buClrTx/>
              <a:buSzTx/>
              <a:buFont typeface="Wingdings" pitchFamily="2" charset="2"/>
              <a:buChar char="Ø"/>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Stable synchronization with the master clock which drive the electron gun</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Electron gun is powered with 2860 MHz master clock with a 4 microsecond RF window. The laser pulses should be present inside this RF window with proper synchronization of master clock.</a:t>
            </a:r>
            <a:endPar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31176" y="462107"/>
            <a:ext cx="11329647" cy="707886"/>
          </a:xfrm>
          <a:prstGeom prst="rect">
            <a:avLst/>
          </a:prstGeom>
          <a:ln w="19050">
            <a:solidFill>
              <a:srgbClr val="9900CC"/>
            </a:solid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The Fiber laser system of DLS is currently being developed in collaboration with KEK, Japan with the active participation of three young personnel of IUAC under the supervision of RRCAT personnel  </a:t>
            </a:r>
            <a:r>
              <a:rPr kumimoji="0" lang="en-US" sz="20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endParaRPr kumimoji="0" lang="en-IN" sz="20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4" name="Table 3">
            <a:extLst>
              <a:ext uri="{FF2B5EF4-FFF2-40B4-BE49-F238E27FC236}">
                <a16:creationId xmlns:a16="http://schemas.microsoft.com/office/drawing/2014/main" id="{2538221F-BB90-4D19-951C-7EED8EC72F98}"/>
              </a:ext>
            </a:extLst>
          </p:cNvPr>
          <p:cNvGraphicFramePr>
            <a:graphicFrameLocks noGrp="1"/>
          </p:cNvGraphicFramePr>
          <p:nvPr>
            <p:extLst/>
          </p:nvPr>
        </p:nvGraphicFramePr>
        <p:xfrm>
          <a:off x="3581401" y="4599924"/>
          <a:ext cx="5257139" cy="2258076"/>
        </p:xfrm>
        <a:graphic>
          <a:graphicData uri="http://schemas.openxmlformats.org/drawingml/2006/table">
            <a:tbl>
              <a:tblPr firstRow="1" bandRow="1">
                <a:tableStyleId>{5C22544A-7EE6-4342-B048-85BDC9FD1C3A}</a:tableStyleId>
              </a:tblPr>
              <a:tblGrid>
                <a:gridCol w="2478366">
                  <a:extLst>
                    <a:ext uri="{9D8B030D-6E8A-4147-A177-3AD203B41FA5}">
                      <a16:colId xmlns:a16="http://schemas.microsoft.com/office/drawing/2014/main" val="20000"/>
                    </a:ext>
                  </a:extLst>
                </a:gridCol>
                <a:gridCol w="1351835">
                  <a:extLst>
                    <a:ext uri="{9D8B030D-6E8A-4147-A177-3AD203B41FA5}">
                      <a16:colId xmlns:a16="http://schemas.microsoft.com/office/drawing/2014/main" val="20001"/>
                    </a:ext>
                  </a:extLst>
                </a:gridCol>
                <a:gridCol w="1426938">
                  <a:extLst>
                    <a:ext uri="{9D8B030D-6E8A-4147-A177-3AD203B41FA5}">
                      <a16:colId xmlns:a16="http://schemas.microsoft.com/office/drawing/2014/main" val="20002"/>
                    </a:ext>
                  </a:extLst>
                </a:gridCol>
              </a:tblGrid>
              <a:tr h="403876">
                <a:tc>
                  <a:txBody>
                    <a:bodyPr/>
                    <a:lstStyle/>
                    <a:p>
                      <a:r>
                        <a:rPr lang="en-GB" sz="1800" b="1" dirty="0"/>
                        <a:t>Case</a:t>
                      </a:r>
                    </a:p>
                  </a:txBody>
                  <a:tcPr>
                    <a:solidFill>
                      <a:srgbClr val="0000FF"/>
                    </a:solidFill>
                  </a:tcPr>
                </a:tc>
                <a:tc>
                  <a:txBody>
                    <a:bodyPr/>
                    <a:lstStyle/>
                    <a:p>
                      <a:r>
                        <a:rPr lang="en-GB" sz="1800" dirty="0"/>
                        <a:t>Copper PC</a:t>
                      </a:r>
                    </a:p>
                  </a:txBody>
                  <a:tcPr>
                    <a:solidFill>
                      <a:srgbClr val="0000FF"/>
                    </a:solidFill>
                  </a:tcPr>
                </a:tc>
                <a:tc>
                  <a:txBody>
                    <a:bodyPr/>
                    <a:lstStyle/>
                    <a:p>
                      <a:r>
                        <a:rPr lang="en-GB" sz="1800" dirty="0"/>
                        <a:t>Cs</a:t>
                      </a:r>
                      <a:r>
                        <a:rPr lang="en-GB" sz="1800" baseline="-25000" dirty="0"/>
                        <a:t>2</a:t>
                      </a:r>
                      <a:r>
                        <a:rPr lang="en-GB" sz="1800" dirty="0"/>
                        <a:t>Te PC</a:t>
                      </a:r>
                    </a:p>
                  </a:txBody>
                  <a:tcPr>
                    <a:solidFill>
                      <a:srgbClr val="0000FF"/>
                    </a:solidFill>
                  </a:tcPr>
                </a:tc>
                <a:extLst>
                  <a:ext uri="{0D108BD9-81ED-4DB2-BD59-A6C34878D82A}">
                    <a16:rowId xmlns:a16="http://schemas.microsoft.com/office/drawing/2014/main" val="10000"/>
                  </a:ext>
                </a:extLst>
              </a:tr>
              <a:tr h="370840">
                <a:tc>
                  <a:txBody>
                    <a:bodyPr/>
                    <a:lstStyle/>
                    <a:p>
                      <a:r>
                        <a:rPr lang="en-GB" sz="1800" b="1" dirty="0"/>
                        <a:t>Charge/</a:t>
                      </a:r>
                      <a:r>
                        <a:rPr lang="en-GB" sz="1800" b="1" dirty="0">
                          <a:sym typeface="Symbol"/>
                        </a:rPr>
                        <a:t>bunch (pC)</a:t>
                      </a:r>
                      <a:endParaRPr lang="en-GB" sz="1800" b="1" dirty="0"/>
                    </a:p>
                  </a:txBody>
                  <a:tcPr>
                    <a:solidFill>
                      <a:srgbClr val="CCFFFF"/>
                    </a:solidFill>
                  </a:tcPr>
                </a:tc>
                <a:tc>
                  <a:txBody>
                    <a:bodyPr/>
                    <a:lstStyle/>
                    <a:p>
                      <a:r>
                        <a:rPr lang="en-GB" sz="1800" dirty="0"/>
                        <a:t>3</a:t>
                      </a:r>
                    </a:p>
                  </a:txBody>
                  <a:tcPr>
                    <a:solidFill>
                      <a:srgbClr val="CCFFFF"/>
                    </a:solidFill>
                  </a:tcPr>
                </a:tc>
                <a:tc>
                  <a:txBody>
                    <a:bodyPr/>
                    <a:lstStyle/>
                    <a:p>
                      <a:r>
                        <a:rPr lang="en-GB" sz="1800" dirty="0"/>
                        <a:t>15</a:t>
                      </a:r>
                    </a:p>
                  </a:txBody>
                  <a:tcPr>
                    <a:solidFill>
                      <a:srgbClr val="CCFFFF"/>
                    </a:solidFill>
                  </a:tcPr>
                </a:tc>
                <a:extLst>
                  <a:ext uri="{0D108BD9-81ED-4DB2-BD59-A6C34878D82A}">
                    <a16:rowId xmlns:a16="http://schemas.microsoft.com/office/drawing/2014/main" val="10001"/>
                  </a:ext>
                </a:extLst>
              </a:tr>
              <a:tr h="370840">
                <a:tc>
                  <a:txBody>
                    <a:bodyPr/>
                    <a:lstStyle/>
                    <a:p>
                      <a:r>
                        <a:rPr lang="en-GB" sz="1800" b="1" dirty="0"/>
                        <a:t>No. electrons/</a:t>
                      </a:r>
                      <a:r>
                        <a:rPr kumimoji="0" lang="en-GB" sz="1800" b="1" i="0" u="none" strike="noStrike" kern="1200" cap="none" spc="0" normalizeH="0" baseline="0" noProof="0" dirty="0">
                          <a:ln>
                            <a:noFill/>
                          </a:ln>
                          <a:solidFill>
                            <a:srgbClr val="000000"/>
                          </a:solidFill>
                          <a:effectLst/>
                          <a:uLnTx/>
                          <a:uFillTx/>
                          <a:latin typeface="+mn-lt"/>
                          <a:ea typeface="+mn-ea"/>
                          <a:cs typeface="+mn-cs"/>
                          <a:sym typeface="Symbol"/>
                        </a:rPr>
                        <a:t>bunch</a:t>
                      </a:r>
                      <a:endParaRPr lang="en-GB" sz="1800" b="1" dirty="0"/>
                    </a:p>
                  </a:txBody>
                  <a:tcPr/>
                </a:tc>
                <a:tc>
                  <a:txBody>
                    <a:bodyPr/>
                    <a:lstStyle/>
                    <a:p>
                      <a:r>
                        <a:rPr lang="en-GB" sz="1800" dirty="0"/>
                        <a:t>9.38e+07</a:t>
                      </a:r>
                    </a:p>
                  </a:txBody>
                  <a:tcPr/>
                </a:tc>
                <a:tc>
                  <a:txBody>
                    <a:bodyPr/>
                    <a:lstStyle/>
                    <a:p>
                      <a:pPr marL="0" marR="0" lvl="0" indent="0" algn="l" defTabSz="804833"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mn-lt"/>
                          <a:ea typeface="+mn-ea"/>
                          <a:cs typeface="+mn-cs"/>
                        </a:rPr>
                        <a:t>9.38e+07</a:t>
                      </a:r>
                    </a:p>
                  </a:txBody>
                  <a:tcPr/>
                </a:tc>
                <a:extLst>
                  <a:ext uri="{0D108BD9-81ED-4DB2-BD59-A6C34878D82A}">
                    <a16:rowId xmlns:a16="http://schemas.microsoft.com/office/drawing/2014/main" val="10002"/>
                  </a:ext>
                </a:extLst>
              </a:tr>
              <a:tr h="370840">
                <a:tc>
                  <a:txBody>
                    <a:bodyPr/>
                    <a:lstStyle/>
                    <a:p>
                      <a:r>
                        <a:rPr lang="en-GB" sz="1800" b="1" dirty="0"/>
                        <a:t>Q.E. of PC</a:t>
                      </a:r>
                    </a:p>
                  </a:txBody>
                  <a:tcPr>
                    <a:solidFill>
                      <a:srgbClr val="CCFFFF"/>
                    </a:solidFill>
                  </a:tcPr>
                </a:tc>
                <a:tc>
                  <a:txBody>
                    <a:bodyPr/>
                    <a:lstStyle/>
                    <a:p>
                      <a:r>
                        <a:rPr lang="en-GB" sz="1800" dirty="0"/>
                        <a:t>1.0 e-05</a:t>
                      </a:r>
                    </a:p>
                  </a:txBody>
                  <a:tcPr>
                    <a:solidFill>
                      <a:srgbClr val="CCFFFF"/>
                    </a:solidFill>
                  </a:tcPr>
                </a:tc>
                <a:tc>
                  <a:txBody>
                    <a:bodyPr/>
                    <a:lstStyle/>
                    <a:p>
                      <a:r>
                        <a:rPr lang="en-GB" sz="1800" dirty="0"/>
                        <a:t>1.0 e-03</a:t>
                      </a:r>
                    </a:p>
                  </a:txBody>
                  <a:tcPr>
                    <a:solidFill>
                      <a:srgbClr val="CCFFFF"/>
                    </a:solidFill>
                  </a:tcPr>
                </a:tc>
                <a:extLst>
                  <a:ext uri="{0D108BD9-81ED-4DB2-BD59-A6C34878D82A}">
                    <a16:rowId xmlns:a16="http://schemas.microsoft.com/office/drawing/2014/main" val="10003"/>
                  </a:ext>
                </a:extLst>
              </a:tr>
              <a:tr h="370840">
                <a:tc>
                  <a:txBody>
                    <a:bodyPr/>
                    <a:lstStyle/>
                    <a:p>
                      <a:r>
                        <a:rPr lang="en-GB" sz="1800" b="1" dirty="0"/>
                        <a:t>No. photons</a:t>
                      </a:r>
                      <a:r>
                        <a:rPr lang="en-GB" sz="1800" b="1" baseline="0" dirty="0"/>
                        <a:t> required</a:t>
                      </a:r>
                      <a:endParaRPr lang="en-GB" sz="1800" b="1" dirty="0"/>
                    </a:p>
                  </a:txBody>
                  <a:tcPr/>
                </a:tc>
                <a:tc>
                  <a:txBody>
                    <a:bodyPr/>
                    <a:lstStyle/>
                    <a:p>
                      <a:r>
                        <a:rPr lang="en-GB" sz="1800" dirty="0"/>
                        <a:t>9.38 e+12</a:t>
                      </a:r>
                    </a:p>
                  </a:txBody>
                  <a:tcPr/>
                </a:tc>
                <a:tc>
                  <a:txBody>
                    <a:bodyPr/>
                    <a:lstStyle/>
                    <a:p>
                      <a:r>
                        <a:rPr lang="en-GB" sz="1800" dirty="0"/>
                        <a:t>9.38 e+10</a:t>
                      </a:r>
                    </a:p>
                  </a:txBody>
                  <a:tcPr/>
                </a:tc>
                <a:extLst>
                  <a:ext uri="{0D108BD9-81ED-4DB2-BD59-A6C34878D82A}">
                    <a16:rowId xmlns:a16="http://schemas.microsoft.com/office/drawing/2014/main" val="10004"/>
                  </a:ext>
                </a:extLst>
              </a:tr>
              <a:tr h="370840">
                <a:tc>
                  <a:txBody>
                    <a:bodyPr/>
                    <a:lstStyle/>
                    <a:p>
                      <a:r>
                        <a:rPr lang="en-GB" sz="1800" b="1" u="sng" dirty="0"/>
                        <a:t>Photon</a:t>
                      </a:r>
                      <a:r>
                        <a:rPr lang="en-GB" sz="1800" b="1" u="sng" baseline="0" dirty="0"/>
                        <a:t> energy required</a:t>
                      </a:r>
                      <a:endParaRPr lang="en-GB" sz="1800" b="1" u="sng" dirty="0"/>
                    </a:p>
                  </a:txBody>
                  <a:tcPr>
                    <a:solidFill>
                      <a:srgbClr val="CCFFFF"/>
                    </a:solidFill>
                  </a:tcPr>
                </a:tc>
                <a:tc>
                  <a:txBody>
                    <a:bodyPr/>
                    <a:lstStyle/>
                    <a:p>
                      <a:r>
                        <a:rPr lang="en-GB" sz="1800" u="sng" dirty="0"/>
                        <a:t>1.5 </a:t>
                      </a:r>
                      <a:r>
                        <a:rPr lang="en-GB" sz="1800" u="sng" dirty="0">
                          <a:sym typeface="Symbol"/>
                        </a:rPr>
                        <a:t>J</a:t>
                      </a:r>
                      <a:endParaRPr lang="en-GB" sz="1800" u="sng" dirty="0"/>
                    </a:p>
                  </a:txBody>
                  <a:tcPr>
                    <a:solidFill>
                      <a:srgbClr val="CCFFFF"/>
                    </a:solidFill>
                  </a:tcPr>
                </a:tc>
                <a:tc>
                  <a:txBody>
                    <a:bodyPr/>
                    <a:lstStyle/>
                    <a:p>
                      <a:r>
                        <a:rPr lang="en-GB" sz="1800" u="sng" dirty="0"/>
                        <a:t>72.6 </a:t>
                      </a:r>
                      <a:r>
                        <a:rPr lang="en-GB" sz="1800" u="sng" dirty="0" err="1">
                          <a:sym typeface="Symbol"/>
                        </a:rPr>
                        <a:t>nJ</a:t>
                      </a:r>
                      <a:endParaRPr lang="en-GB" sz="1800" u="sng" dirty="0"/>
                    </a:p>
                  </a:txBody>
                  <a:tcPr>
                    <a:solidFill>
                      <a:srgbClr val="CCFFFF"/>
                    </a:solidFill>
                  </a:tcPr>
                </a:tc>
                <a:extLst>
                  <a:ext uri="{0D108BD9-81ED-4DB2-BD59-A6C34878D82A}">
                    <a16:rowId xmlns:a16="http://schemas.microsoft.com/office/drawing/2014/main" val="10005"/>
                  </a:ext>
                </a:extLst>
              </a:tr>
            </a:tbl>
          </a:graphicData>
        </a:graphic>
      </p:graphicFrame>
      <p:sp>
        <p:nvSpPr>
          <p:cNvPr id="6" name="Slide Number Placeholder 5">
            <a:extLst>
              <a:ext uri="{FF2B5EF4-FFF2-40B4-BE49-F238E27FC236}">
                <a16:creationId xmlns:a16="http://schemas.microsoft.com/office/drawing/2014/main" id="{99EE9FC8-FBA2-4C91-B73A-7E698DD6E25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2FF46F-3521-48CB-BD98-76E527FFEF64}" type="slidenum">
              <a:rPr kumimoji="0" lang="en-IN"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IN"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1E82E8D4-DDD7-4AEF-AFC7-A7A9E46AE106}"/>
              </a:ext>
            </a:extLst>
          </p:cNvPr>
          <p:cNvSpPr/>
          <p:nvPr/>
        </p:nvSpPr>
        <p:spPr>
          <a:xfrm>
            <a:off x="566606" y="1294154"/>
            <a:ext cx="2656689" cy="400110"/>
          </a:xfrm>
          <a:prstGeom prst="rect">
            <a:avLst/>
          </a:prstGeom>
          <a:ln w="12700">
            <a:solidFill>
              <a:schemeClr val="tx1"/>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The major parameters</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36635569-5C69-4236-9AC1-0586C67F0A13}"/>
              </a:ext>
            </a:extLst>
          </p:cNvPr>
          <p:cNvSpPr/>
          <p:nvPr/>
        </p:nvSpPr>
        <p:spPr>
          <a:xfrm>
            <a:off x="1766557" y="-245267"/>
            <a:ext cx="8886825"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Times New Roman"/>
                <a:ea typeface="+mn-ea"/>
                <a:cs typeface="+mn-cs"/>
              </a:rPr>
              <a:t>Ongoing commissioning status of the various sub-systems </a:t>
            </a:r>
          </a:p>
        </p:txBody>
      </p:sp>
      <p:sp>
        <p:nvSpPr>
          <p:cNvPr id="5" name="Footer Placeholder 4">
            <a:extLst>
              <a:ext uri="{FF2B5EF4-FFF2-40B4-BE49-F238E27FC236}">
                <a16:creationId xmlns:a16="http://schemas.microsoft.com/office/drawing/2014/main" id="{DC8E655A-EA90-41CD-A665-179745F7DB01}"/>
              </a:ext>
            </a:extLst>
          </p:cNvPr>
          <p:cNvSpPr>
            <a:spLocks noGrp="1"/>
          </p:cNvSpPr>
          <p:nvPr>
            <p:ph type="ftr" sz="quarter" idx="11"/>
          </p:nvPr>
        </p:nvSpPr>
        <p:spPr>
          <a:xfrm>
            <a:off x="-290843" y="6507694"/>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1200" b="0" i="0" u="none" strike="noStrike" kern="1200" cap="none" spc="0" normalizeH="0" baseline="0" noProof="0" dirty="0">
                <a:ln>
                  <a:noFill/>
                </a:ln>
                <a:solidFill>
                  <a:prstClr val="black">
                    <a:tint val="75000"/>
                  </a:prstClr>
                </a:solidFill>
                <a:effectLst/>
                <a:uLnTx/>
                <a:uFillTx/>
                <a:latin typeface="Calibri"/>
                <a:ea typeface="+mn-ea"/>
                <a:cs typeface="+mn-cs"/>
              </a:rPr>
              <a:t>AFAD-2023, 12-14 April, Melbourne, Australia</a:t>
            </a:r>
            <a:endParaRPr kumimoji="0" lang="en-IN"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017832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1668272" y="680456"/>
            <a:ext cx="1480372" cy="8434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Feedback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(electronics) for Synchronization between laser and RF</a:t>
            </a:r>
            <a:r>
              <a:rPr kumimoji="0" lang="en-US" altLang="ja-JP" sz="1000" b="0" i="0" u="none" strike="noStrike" kern="1200" cap="none" spc="0" normalizeH="0" baseline="0" noProof="0" dirty="0">
                <a:ln>
                  <a:noFill/>
                </a:ln>
                <a:solidFill>
                  <a:prstClr val="white"/>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M </a:t>
            </a:r>
            <a:r>
              <a:rPr kumimoji="0" lang="en-US" altLang="ja-JP" sz="10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34" charset="-128"/>
                <a:cs typeface="+mn-cs"/>
              </a:rPr>
              <a:t>or PCB </a:t>
            </a:r>
          </a:p>
        </p:txBody>
      </p:sp>
      <p:sp>
        <p:nvSpPr>
          <p:cNvPr id="36" name="角丸四角形 35"/>
          <p:cNvSpPr/>
          <p:nvPr/>
        </p:nvSpPr>
        <p:spPr>
          <a:xfrm>
            <a:off x="1735318" y="3425506"/>
            <a:ext cx="1413326" cy="69339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Laser Master (2860MHz or 1300MHz)</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For IUAC DLS</a:t>
            </a:r>
            <a:endParaRPr kumimoji="1" lang="ja-JP"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39" name="TextBox 38">
            <a:extLst>
              <a:ext uri="{FF2B5EF4-FFF2-40B4-BE49-F238E27FC236}">
                <a16:creationId xmlns:a16="http://schemas.microsoft.com/office/drawing/2014/main" id="{D18483EB-1C0A-4C3E-B089-AAC285F6583A}"/>
              </a:ext>
            </a:extLst>
          </p:cNvPr>
          <p:cNvSpPr txBox="1"/>
          <p:nvPr/>
        </p:nvSpPr>
        <p:spPr>
          <a:xfrm>
            <a:off x="39599" y="2116155"/>
            <a:ext cx="2140009"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srgbClr val="FF0000"/>
                </a:solidFill>
                <a:effectLst/>
                <a:uLnTx/>
                <a:uFillTx/>
                <a:latin typeface="Calibri" panose="020F0502020204030204"/>
                <a:ea typeface="+mn-ea"/>
                <a:cs typeface="+mn-cs"/>
              </a:rPr>
              <a:t>Block diagram: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srgbClr val="FF0000"/>
                </a:solidFill>
                <a:effectLst/>
                <a:uLnTx/>
                <a:uFillTx/>
                <a:latin typeface="Calibri" panose="020F0502020204030204"/>
                <a:ea typeface="+mn-ea"/>
                <a:cs typeface="+mn-cs"/>
              </a:rPr>
              <a:t>Fibre laser</a:t>
            </a:r>
          </a:p>
        </p:txBody>
      </p:sp>
      <p:grpSp>
        <p:nvGrpSpPr>
          <p:cNvPr id="119" name="Group 118">
            <a:extLst>
              <a:ext uri="{FF2B5EF4-FFF2-40B4-BE49-F238E27FC236}">
                <a16:creationId xmlns:a16="http://schemas.microsoft.com/office/drawing/2014/main" id="{2D3E1ACD-717E-4504-ACA2-F4CAC57E088E}"/>
              </a:ext>
            </a:extLst>
          </p:cNvPr>
          <p:cNvGrpSpPr/>
          <p:nvPr/>
        </p:nvGrpSpPr>
        <p:grpSpPr>
          <a:xfrm>
            <a:off x="1851112" y="420581"/>
            <a:ext cx="8816888" cy="6009851"/>
            <a:chOff x="331707" y="478432"/>
            <a:chExt cx="8816888" cy="6009851"/>
          </a:xfrm>
        </p:grpSpPr>
        <p:cxnSp>
          <p:nvCxnSpPr>
            <p:cNvPr id="41" name="直線矢印コネクタ 40"/>
            <p:cNvCxnSpPr>
              <a:cxnSpLocks/>
            </p:cNvCxnSpPr>
            <p:nvPr/>
          </p:nvCxnSpPr>
          <p:spPr>
            <a:xfrm>
              <a:off x="6402827" y="2612563"/>
              <a:ext cx="0" cy="101040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2" name="直線矢印コネクタ 31"/>
            <p:cNvCxnSpPr>
              <a:cxnSpLocks/>
              <a:endCxn id="37" idx="0"/>
            </p:cNvCxnSpPr>
            <p:nvPr/>
          </p:nvCxnSpPr>
          <p:spPr>
            <a:xfrm>
              <a:off x="4530165" y="1574701"/>
              <a:ext cx="0" cy="2061650"/>
            </a:xfrm>
            <a:prstGeom prst="straightConnector1">
              <a:avLst/>
            </a:prstGeom>
            <a:ln w="3810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 name="角丸四角形 4"/>
            <p:cNvSpPr/>
            <p:nvPr/>
          </p:nvSpPr>
          <p:spPr>
            <a:xfrm>
              <a:off x="1971377" y="623950"/>
              <a:ext cx="1645018" cy="92302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34" charset="-128"/>
                  <a:cs typeface="+mn-cs"/>
                </a:rPr>
                <a:t>)</a:t>
              </a: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Oscillator(</a:t>
              </a:r>
              <a:r>
                <a:rPr kumimoji="0" lang="en-US" altLang="ja-JP" sz="1000" b="0" i="0" u="none" strike="noStrike" kern="1200" cap="none" spc="0" normalizeH="0" baseline="0" noProof="0" dirty="0" err="1">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Yb</a:t>
              </a: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-doped fiber)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1030nm (wavelength)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~130 </a:t>
              </a:r>
              <a:r>
                <a:rPr kumimoji="0" lang="en-US" altLang="ja-JP" sz="1000" b="0" i="0" u="none" strike="noStrike" kern="1200" cap="none" spc="0" normalizeH="0" baseline="0" noProof="0" dirty="0" err="1">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mW</a:t>
              </a: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 (</a:t>
              </a:r>
              <a:r>
                <a:rPr kumimoji="0" lang="en-US" altLang="ja-JP" sz="1000" b="0" i="0" u="none" strike="noStrike" kern="1200" cap="none" spc="0" normalizeH="0" baseline="0" noProof="0" dirty="0" err="1">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ave.</a:t>
              </a: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 power)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~25 nm (bandwidth)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Pulse duration: 1.2 </a:t>
              </a:r>
              <a:r>
                <a:rPr kumimoji="1" lang="en-US" altLang="ja-JP" sz="1000" b="0" i="0" u="none" strike="noStrike" kern="1200" cap="none" spc="0" normalizeH="0" baseline="0" noProof="0" dirty="0" err="1">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ps</a:t>
              </a:r>
              <a:r>
                <a:rPr kumimoji="1"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 </a:t>
              </a:r>
              <a:endParaRPr kumimoji="1" lang="ja-JP"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6" name="角丸四角形 5"/>
            <p:cNvSpPr/>
            <p:nvPr/>
          </p:nvSpPr>
          <p:spPr>
            <a:xfrm>
              <a:off x="6993579" y="1980597"/>
              <a:ext cx="2155016" cy="148438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Pre amplifier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(Yb-doped PCF)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1030nm (wavelength)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CW pumping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Bandwidth 15 nm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pulse duration 30 </a:t>
              </a:r>
              <a:r>
                <a:rPr kumimoji="0" lang="en-US" altLang="ja-JP" sz="1000" b="0" i="0" u="none" strike="noStrike" kern="1200" cap="none" spc="0" normalizeH="0" baseline="0" noProof="0" dirty="0" err="1">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ps</a:t>
              </a: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 (expected)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Pulse energy 25 </a:t>
              </a:r>
              <a:r>
                <a:rPr kumimoji="1" lang="en-US" altLang="ja-JP" sz="1000" b="0" i="0" u="none" strike="noStrike" kern="1200" cap="none" spc="0" normalizeH="0" baseline="0" noProof="0" dirty="0" err="1">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nJ</a:t>
              </a:r>
              <a:endParaRPr kumimoji="1"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7" name="角丸四角形 6"/>
            <p:cNvSpPr/>
            <p:nvPr/>
          </p:nvSpPr>
          <p:spPr>
            <a:xfrm>
              <a:off x="7861410" y="579233"/>
              <a:ext cx="1282590" cy="10924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Stretcher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(Gratings)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50% energy loss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bandwidth)15 nm</a:t>
              </a:r>
              <a:endParaRPr kumimoji="1" lang="ja-JP"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8" name="角丸四角形 7"/>
            <p:cNvSpPr/>
            <p:nvPr/>
          </p:nvSpPr>
          <p:spPr>
            <a:xfrm>
              <a:off x="5833070" y="3596791"/>
              <a:ext cx="1797627" cy="136934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Burst Amp</a:t>
              </a:r>
              <a:r>
                <a:rPr kumimoji="0" lang="ja-JP"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 </a:t>
              </a: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a:t>
              </a:r>
              <a:r>
                <a:rPr kumimoji="0" lang="en-US" altLang="ja-JP" sz="1000" b="0" i="0" u="none" strike="noStrike" kern="1200" cap="none" spc="0" normalizeH="0" baseline="0" noProof="0" dirty="0" err="1">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Yb</a:t>
              </a: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 doped PCF rod)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1030nm (wavelength)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Gain 260X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3.13 Hz rep rate</a:t>
              </a:r>
            </a:p>
          </p:txBody>
        </p:sp>
        <p:sp>
          <p:nvSpPr>
            <p:cNvPr id="10" name="角丸四角形 9"/>
            <p:cNvSpPr/>
            <p:nvPr/>
          </p:nvSpPr>
          <p:spPr>
            <a:xfrm>
              <a:off x="539553" y="5210733"/>
              <a:ext cx="1575456" cy="12573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Laser Micro-Bencher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1030nm (wavelength)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3.13 (</a:t>
              </a:r>
              <a:r>
                <a:rPr kumimoji="0" lang="en-US" altLang="ja-JP" sz="1000" b="0" i="0" u="none" strike="noStrike" kern="1200" cap="none" spc="0" normalizeH="0" baseline="0" noProof="0" dirty="0" err="1">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rep.rate</a:t>
              </a: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1-15pulses@5MHz,</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1 - 16 pulses @ THz</a:t>
              </a:r>
              <a:endParaRPr kumimoji="1" lang="ja-JP"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12" name="角丸四角形 11"/>
            <p:cNvSpPr/>
            <p:nvPr/>
          </p:nvSpPr>
          <p:spPr>
            <a:xfrm>
              <a:off x="2561429" y="5230983"/>
              <a:ext cx="1797627" cy="12573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Compressor(Gratings)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1030nm (wavelength)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Energy loss maximum 30%</a:t>
              </a:r>
            </a:p>
          </p:txBody>
        </p:sp>
        <p:sp>
          <p:nvSpPr>
            <p:cNvPr id="13" name="角丸四角形 12"/>
            <p:cNvSpPr/>
            <p:nvPr/>
          </p:nvSpPr>
          <p:spPr>
            <a:xfrm>
              <a:off x="4890335" y="5021468"/>
              <a:ext cx="1797627" cy="144656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4HG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(Telescope-BBO-BBO)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258 nm (wavelength)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 3.13 Hz (</a:t>
              </a:r>
              <a:r>
                <a:rPr kumimoji="0" lang="en-US" altLang="ja-JP" sz="1000" b="0" i="0" u="none" strike="noStrike" kern="1200" cap="none" spc="0" normalizeH="0" baseline="0" noProof="0" dirty="0" err="1">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rep.rate</a:t>
              </a: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 1-15pulses@5MHz,</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1 - 16 pulses @ THz</a:t>
              </a:r>
              <a:endParaRPr kumimoji="1" lang="ja-JP"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Individual pulse energy is achieved so far 0.1 </a:t>
              </a:r>
              <a:r>
                <a:rPr kumimoji="0" lang="en-US" altLang="ja-JP" sz="1000" b="0" i="0" u="none" strike="noStrike" kern="1200" cap="none" spc="0" normalizeH="0" baseline="0" noProof="0" dirty="0" err="1">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uJ</a:t>
              </a:r>
              <a:endParaRPr kumimoji="1" lang="ja-JP"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14" name="角丸四角形 13"/>
            <p:cNvSpPr/>
            <p:nvPr/>
          </p:nvSpPr>
          <p:spPr>
            <a:xfrm>
              <a:off x="7262420" y="5021468"/>
              <a:ext cx="1797627" cy="12573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LTL+FF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(UV telescope)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258 nm (wavelength)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3.13 Hz (</a:t>
              </a:r>
              <a:r>
                <a:rPr kumimoji="0" lang="en-US" altLang="ja-JP" sz="1000" b="0" i="0" u="none" strike="noStrike" kern="1200" cap="none" spc="0" normalizeH="0" baseline="0" noProof="0" dirty="0" err="1">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rep.rate</a:t>
              </a: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~250 fs (pulse duration)</a:t>
              </a:r>
            </a:p>
          </p:txBody>
        </p:sp>
        <p:sp>
          <p:nvSpPr>
            <p:cNvPr id="15" name="角丸四角形 14"/>
            <p:cNvSpPr/>
            <p:nvPr/>
          </p:nvSpPr>
          <p:spPr>
            <a:xfrm>
              <a:off x="1879232" y="1983913"/>
              <a:ext cx="1480372" cy="12573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RF Sync.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With laser clock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Sync. Trigger (12.5Hz)</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Sync. RF REF. (5 MHz and 130 MHz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Phase locked loop</a:t>
              </a:r>
              <a:endParaRPr kumimoji="1" lang="ja-JP"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endParaRPr>
            </a:p>
          </p:txBody>
        </p:sp>
        <p:cxnSp>
          <p:nvCxnSpPr>
            <p:cNvPr id="17" name="直線矢印コネクタ 16"/>
            <p:cNvCxnSpPr>
              <a:cxnSpLocks/>
              <a:stCxn id="4" idx="3"/>
            </p:cNvCxnSpPr>
            <p:nvPr/>
          </p:nvCxnSpPr>
          <p:spPr>
            <a:xfrm flipV="1">
              <a:off x="1624644" y="1090222"/>
              <a:ext cx="346732" cy="1193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8" name="直線矢印コネクタ 17"/>
            <p:cNvCxnSpPr/>
            <p:nvPr/>
          </p:nvCxnSpPr>
          <p:spPr>
            <a:xfrm>
              <a:off x="3616395" y="1076752"/>
              <a:ext cx="432955"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9" name="直線矢印コネクタ 18"/>
            <p:cNvCxnSpPr>
              <a:cxnSpLocks/>
            </p:cNvCxnSpPr>
            <p:nvPr/>
          </p:nvCxnSpPr>
          <p:spPr>
            <a:xfrm>
              <a:off x="5354742" y="1060727"/>
              <a:ext cx="650885" cy="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1" name="直線矢印コネクタ 20"/>
            <p:cNvCxnSpPr/>
            <p:nvPr/>
          </p:nvCxnSpPr>
          <p:spPr>
            <a:xfrm>
              <a:off x="4471505" y="5809842"/>
              <a:ext cx="432955"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5" name="直線矢印コネクタ 24"/>
            <p:cNvCxnSpPr>
              <a:cxnSpLocks/>
            </p:cNvCxnSpPr>
            <p:nvPr/>
          </p:nvCxnSpPr>
          <p:spPr>
            <a:xfrm>
              <a:off x="8499488" y="1632724"/>
              <a:ext cx="0" cy="43007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直線矢印コネクタ 27"/>
            <p:cNvCxnSpPr>
              <a:cxnSpLocks/>
            </p:cNvCxnSpPr>
            <p:nvPr/>
          </p:nvCxnSpPr>
          <p:spPr>
            <a:xfrm flipH="1">
              <a:off x="3061731" y="4242631"/>
              <a:ext cx="584839" cy="93402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直線矢印コネクタ 28"/>
            <p:cNvCxnSpPr>
              <a:cxnSpLocks/>
              <a:stCxn id="8" idx="1"/>
              <a:endCxn id="37" idx="3"/>
            </p:cNvCxnSpPr>
            <p:nvPr/>
          </p:nvCxnSpPr>
          <p:spPr>
            <a:xfrm flipH="1" flipV="1">
              <a:off x="5354742" y="4265001"/>
              <a:ext cx="478328" cy="1646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線矢印コネクタ 29"/>
            <p:cNvCxnSpPr>
              <a:cxnSpLocks/>
            </p:cNvCxnSpPr>
            <p:nvPr/>
          </p:nvCxnSpPr>
          <p:spPr>
            <a:xfrm flipH="1">
              <a:off x="7724037" y="3508723"/>
              <a:ext cx="512867" cy="63239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直線矢印コネクタ 34"/>
            <p:cNvCxnSpPr>
              <a:cxnSpLocks/>
            </p:cNvCxnSpPr>
            <p:nvPr/>
          </p:nvCxnSpPr>
          <p:spPr>
            <a:xfrm>
              <a:off x="6726713" y="5744750"/>
              <a:ext cx="52448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角丸四角形 36"/>
            <p:cNvSpPr/>
            <p:nvPr/>
          </p:nvSpPr>
          <p:spPr>
            <a:xfrm>
              <a:off x="3705588" y="3636351"/>
              <a:ext cx="1649154" cy="12573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Burst Amp</a:t>
              </a:r>
              <a:r>
                <a:rPr kumimoji="0" lang="ja-JP"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 </a:t>
              </a: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II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(Yb doped PCF rod)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1030nm (wavelength)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Gain 260X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3.13 Hz rep rate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Individual pulse energy 8.5 </a:t>
              </a:r>
              <a:r>
                <a:rPr kumimoji="0" lang="en-US" altLang="ja-JP" sz="1000" b="0" i="0" u="none" strike="noStrike" kern="1200" cap="none" spc="0" normalizeH="0" baseline="0" noProof="0" dirty="0" err="1">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uJ</a:t>
              </a:r>
              <a:endParaRPr kumimoji="0" lang="ja-JP"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endParaRPr>
            </a:p>
          </p:txBody>
        </p:sp>
        <p:cxnSp>
          <p:nvCxnSpPr>
            <p:cNvPr id="38" name="直線矢印コネクタ 37"/>
            <p:cNvCxnSpPr>
              <a:cxnSpLocks/>
              <a:stCxn id="15" idx="3"/>
            </p:cNvCxnSpPr>
            <p:nvPr/>
          </p:nvCxnSpPr>
          <p:spPr>
            <a:xfrm>
              <a:off x="3359604" y="2612563"/>
              <a:ext cx="3089713" cy="3086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0" name="角丸四角形 6">
              <a:extLst>
                <a:ext uri="{FF2B5EF4-FFF2-40B4-BE49-F238E27FC236}">
                  <a16:creationId xmlns:a16="http://schemas.microsoft.com/office/drawing/2014/main" id="{4D8EA987-A38E-46A5-9E31-C13BD6D2BC73}"/>
                </a:ext>
              </a:extLst>
            </p:cNvPr>
            <p:cNvSpPr/>
            <p:nvPr/>
          </p:nvSpPr>
          <p:spPr>
            <a:xfrm>
              <a:off x="4070383" y="635394"/>
              <a:ext cx="1126083" cy="93930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SOA pulse picker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5-10 MHz from 130 MHz in 4 µs window</a:t>
              </a:r>
              <a:endParaRPr kumimoji="1" lang="ja-JP"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endParaRPr>
            </a:p>
          </p:txBody>
        </p:sp>
        <p:sp>
          <p:nvSpPr>
            <p:cNvPr id="42" name="角丸四角形 6">
              <a:extLst>
                <a:ext uri="{FF2B5EF4-FFF2-40B4-BE49-F238E27FC236}">
                  <a16:creationId xmlns:a16="http://schemas.microsoft.com/office/drawing/2014/main" id="{5C9CD653-910C-4848-9201-08BEC722CC60}"/>
                </a:ext>
              </a:extLst>
            </p:cNvPr>
            <p:cNvSpPr/>
            <p:nvPr/>
          </p:nvSpPr>
          <p:spPr>
            <a:xfrm>
              <a:off x="6044871" y="478432"/>
              <a:ext cx="1217549" cy="135088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Pre-pre amplifier Yb doped fiber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Gain 30X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1030 nm wavelength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Bandwidth 25 nm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rPr>
                <a:t>Pulse duration 2ps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游ゴシック" panose="020B0400000000000000" pitchFamily="34" charset="-128"/>
                <a:cs typeface="Times New Roman" panose="02020603050405020304" pitchFamily="18" charset="0"/>
              </a:endParaRPr>
            </a:p>
          </p:txBody>
        </p:sp>
        <p:cxnSp>
          <p:nvCxnSpPr>
            <p:cNvPr id="43" name="直線矢印コネクタ 24">
              <a:extLst>
                <a:ext uri="{FF2B5EF4-FFF2-40B4-BE49-F238E27FC236}">
                  <a16:creationId xmlns:a16="http://schemas.microsoft.com/office/drawing/2014/main" id="{08E8D0BA-DEB1-4FC8-8560-4AEBA7AC53C0}"/>
                </a:ext>
              </a:extLst>
            </p:cNvPr>
            <p:cNvCxnSpPr>
              <a:cxnSpLocks/>
            </p:cNvCxnSpPr>
            <p:nvPr/>
          </p:nvCxnSpPr>
          <p:spPr>
            <a:xfrm>
              <a:off x="7262420" y="1102158"/>
              <a:ext cx="59899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0" name="直線矢印コネクタ 40">
              <a:extLst>
                <a:ext uri="{FF2B5EF4-FFF2-40B4-BE49-F238E27FC236}">
                  <a16:creationId xmlns:a16="http://schemas.microsoft.com/office/drawing/2014/main" id="{AEC1A13B-5E5F-46EF-A68E-E5B214483732}"/>
                </a:ext>
              </a:extLst>
            </p:cNvPr>
            <p:cNvCxnSpPr>
              <a:cxnSpLocks/>
              <a:endCxn id="15" idx="1"/>
            </p:cNvCxnSpPr>
            <p:nvPr/>
          </p:nvCxnSpPr>
          <p:spPr>
            <a:xfrm>
              <a:off x="708671" y="2605526"/>
              <a:ext cx="1170561" cy="703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1" name="直線矢印コネクタ 40">
              <a:extLst>
                <a:ext uri="{FF2B5EF4-FFF2-40B4-BE49-F238E27FC236}">
                  <a16:creationId xmlns:a16="http://schemas.microsoft.com/office/drawing/2014/main" id="{3634F5F7-D1FB-4130-9371-8BD42DEF646B}"/>
                </a:ext>
              </a:extLst>
            </p:cNvPr>
            <p:cNvCxnSpPr>
              <a:cxnSpLocks/>
            </p:cNvCxnSpPr>
            <p:nvPr/>
          </p:nvCxnSpPr>
          <p:spPr>
            <a:xfrm flipV="1">
              <a:off x="692706" y="1483358"/>
              <a:ext cx="15965" cy="194214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4" name="TextBox 103">
              <a:extLst>
                <a:ext uri="{FF2B5EF4-FFF2-40B4-BE49-F238E27FC236}">
                  <a16:creationId xmlns:a16="http://schemas.microsoft.com/office/drawing/2014/main" id="{432EB4F3-E270-438C-A419-5DB592D1921C}"/>
                </a:ext>
              </a:extLst>
            </p:cNvPr>
            <p:cNvSpPr txBox="1"/>
            <p:nvPr/>
          </p:nvSpPr>
          <p:spPr>
            <a:xfrm>
              <a:off x="331707" y="2987832"/>
              <a:ext cx="31451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00B050"/>
                  </a:solidFill>
                  <a:effectLst/>
                  <a:uLnTx/>
                  <a:uFillTx/>
                  <a:latin typeface="Calibri" panose="020F0502020204030204"/>
                  <a:ea typeface="+mn-ea"/>
                  <a:cs typeface="+mn-cs"/>
                </a:rPr>
                <a:t>B</a:t>
              </a:r>
            </a:p>
          </p:txBody>
        </p:sp>
        <p:sp>
          <p:nvSpPr>
            <p:cNvPr id="105" name="TextBox 104">
              <a:extLst>
                <a:ext uri="{FF2B5EF4-FFF2-40B4-BE49-F238E27FC236}">
                  <a16:creationId xmlns:a16="http://schemas.microsoft.com/office/drawing/2014/main" id="{B6F8A3A5-CC6A-48D9-9329-4C2E2045D7AA}"/>
                </a:ext>
              </a:extLst>
            </p:cNvPr>
            <p:cNvSpPr txBox="1"/>
            <p:nvPr/>
          </p:nvSpPr>
          <p:spPr>
            <a:xfrm>
              <a:off x="960311" y="1467342"/>
              <a:ext cx="3241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srgbClr val="00B050"/>
                  </a:solidFill>
                  <a:effectLst/>
                  <a:uLnTx/>
                  <a:uFillTx/>
                  <a:latin typeface="Calibri" panose="020F0502020204030204"/>
                  <a:ea typeface="+mn-ea"/>
                  <a:cs typeface="+mn-cs"/>
                </a:rPr>
                <a:t>A</a:t>
              </a:r>
            </a:p>
          </p:txBody>
        </p:sp>
        <p:sp>
          <p:nvSpPr>
            <p:cNvPr id="106" name="TextBox 105">
              <a:extLst>
                <a:ext uri="{FF2B5EF4-FFF2-40B4-BE49-F238E27FC236}">
                  <a16:creationId xmlns:a16="http://schemas.microsoft.com/office/drawing/2014/main" id="{7A139BD3-FE51-4077-A18F-1E51F25B7D9D}"/>
                </a:ext>
              </a:extLst>
            </p:cNvPr>
            <p:cNvSpPr txBox="1"/>
            <p:nvPr/>
          </p:nvSpPr>
          <p:spPr>
            <a:xfrm>
              <a:off x="2569219" y="1459275"/>
              <a:ext cx="33054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00B050"/>
                  </a:solidFill>
                  <a:effectLst/>
                  <a:uLnTx/>
                  <a:uFillTx/>
                  <a:latin typeface="Calibri" panose="020F0502020204030204"/>
                  <a:ea typeface="+mn-ea"/>
                  <a:cs typeface="+mn-cs"/>
                </a:rPr>
                <a:t>D</a:t>
              </a:r>
            </a:p>
          </p:txBody>
        </p:sp>
        <p:sp>
          <p:nvSpPr>
            <p:cNvPr id="107" name="TextBox 106">
              <a:extLst>
                <a:ext uri="{FF2B5EF4-FFF2-40B4-BE49-F238E27FC236}">
                  <a16:creationId xmlns:a16="http://schemas.microsoft.com/office/drawing/2014/main" id="{72FDDE12-24E1-487F-8CD5-348475D3625F}"/>
                </a:ext>
              </a:extLst>
            </p:cNvPr>
            <p:cNvSpPr txBox="1"/>
            <p:nvPr/>
          </p:nvSpPr>
          <p:spPr>
            <a:xfrm>
              <a:off x="4624344" y="1559605"/>
              <a:ext cx="29687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00B050"/>
                  </a:solidFill>
                  <a:effectLst/>
                  <a:uLnTx/>
                  <a:uFillTx/>
                  <a:latin typeface="Calibri" panose="020F0502020204030204"/>
                  <a:ea typeface="+mn-ea"/>
                  <a:cs typeface="+mn-cs"/>
                </a:rPr>
                <a:t>E</a:t>
              </a:r>
            </a:p>
          </p:txBody>
        </p:sp>
        <p:sp>
          <p:nvSpPr>
            <p:cNvPr id="108" name="TextBox 107">
              <a:extLst>
                <a:ext uri="{FF2B5EF4-FFF2-40B4-BE49-F238E27FC236}">
                  <a16:creationId xmlns:a16="http://schemas.microsoft.com/office/drawing/2014/main" id="{99A9BF2E-E8A4-4C1F-9BE7-6C26315E2282}"/>
                </a:ext>
              </a:extLst>
            </p:cNvPr>
            <p:cNvSpPr txBox="1"/>
            <p:nvPr/>
          </p:nvSpPr>
          <p:spPr>
            <a:xfrm>
              <a:off x="6498707" y="1794804"/>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00B050"/>
                  </a:solidFill>
                  <a:effectLst/>
                  <a:uLnTx/>
                  <a:uFillTx/>
                  <a:latin typeface="Calibri" panose="020F0502020204030204"/>
                  <a:ea typeface="+mn-ea"/>
                  <a:cs typeface="+mn-cs"/>
                </a:rPr>
                <a:t>F</a:t>
              </a:r>
            </a:p>
          </p:txBody>
        </p:sp>
        <p:sp>
          <p:nvSpPr>
            <p:cNvPr id="109" name="TextBox 108">
              <a:extLst>
                <a:ext uri="{FF2B5EF4-FFF2-40B4-BE49-F238E27FC236}">
                  <a16:creationId xmlns:a16="http://schemas.microsoft.com/office/drawing/2014/main" id="{FD74A4FC-4980-48D0-A8DD-81AFB21DC35F}"/>
                </a:ext>
              </a:extLst>
            </p:cNvPr>
            <p:cNvSpPr txBox="1"/>
            <p:nvPr/>
          </p:nvSpPr>
          <p:spPr>
            <a:xfrm>
              <a:off x="7944754" y="1614581"/>
              <a:ext cx="3321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00B050"/>
                  </a:solidFill>
                  <a:effectLst/>
                  <a:uLnTx/>
                  <a:uFillTx/>
                  <a:latin typeface="Calibri" panose="020F0502020204030204"/>
                  <a:ea typeface="+mn-ea"/>
                  <a:cs typeface="+mn-cs"/>
                </a:rPr>
                <a:t>G</a:t>
              </a:r>
            </a:p>
          </p:txBody>
        </p:sp>
        <p:sp>
          <p:nvSpPr>
            <p:cNvPr id="110" name="TextBox 109">
              <a:extLst>
                <a:ext uri="{FF2B5EF4-FFF2-40B4-BE49-F238E27FC236}">
                  <a16:creationId xmlns:a16="http://schemas.microsoft.com/office/drawing/2014/main" id="{B6B88658-16C4-4DA2-948D-4F9709F87645}"/>
                </a:ext>
              </a:extLst>
            </p:cNvPr>
            <p:cNvSpPr txBox="1"/>
            <p:nvPr/>
          </p:nvSpPr>
          <p:spPr>
            <a:xfrm>
              <a:off x="8385770" y="3431600"/>
              <a:ext cx="33054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00B050"/>
                  </a:solidFill>
                  <a:effectLst/>
                  <a:uLnTx/>
                  <a:uFillTx/>
                  <a:latin typeface="Calibri" panose="020F0502020204030204"/>
                  <a:ea typeface="+mn-ea"/>
                  <a:cs typeface="+mn-cs"/>
                </a:rPr>
                <a:t>H</a:t>
              </a:r>
            </a:p>
          </p:txBody>
        </p:sp>
        <p:sp>
          <p:nvSpPr>
            <p:cNvPr id="111" name="TextBox 110">
              <a:extLst>
                <a:ext uri="{FF2B5EF4-FFF2-40B4-BE49-F238E27FC236}">
                  <a16:creationId xmlns:a16="http://schemas.microsoft.com/office/drawing/2014/main" id="{8EC80E29-2028-4082-A2D7-5FD921B21A96}"/>
                </a:ext>
              </a:extLst>
            </p:cNvPr>
            <p:cNvSpPr txBox="1"/>
            <p:nvPr/>
          </p:nvSpPr>
          <p:spPr>
            <a:xfrm>
              <a:off x="6599133" y="3287897"/>
              <a:ext cx="24558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00B050"/>
                  </a:solidFill>
                  <a:effectLst/>
                  <a:uLnTx/>
                  <a:uFillTx/>
                  <a:latin typeface="Calibri" panose="020F0502020204030204"/>
                  <a:ea typeface="+mn-ea"/>
                  <a:cs typeface="+mn-cs"/>
                </a:rPr>
                <a:t>I</a:t>
              </a:r>
            </a:p>
          </p:txBody>
        </p:sp>
        <p:sp>
          <p:nvSpPr>
            <p:cNvPr id="112" name="TextBox 111">
              <a:extLst>
                <a:ext uri="{FF2B5EF4-FFF2-40B4-BE49-F238E27FC236}">
                  <a16:creationId xmlns:a16="http://schemas.microsoft.com/office/drawing/2014/main" id="{9DC6A08E-BB17-4709-89F7-530A256F5428}"/>
                </a:ext>
              </a:extLst>
            </p:cNvPr>
            <p:cNvSpPr txBox="1"/>
            <p:nvPr/>
          </p:nvSpPr>
          <p:spPr>
            <a:xfrm>
              <a:off x="1548158" y="2702558"/>
              <a:ext cx="30649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00B050"/>
                  </a:solidFill>
                  <a:effectLst/>
                  <a:uLnTx/>
                  <a:uFillTx/>
                  <a:latin typeface="Calibri" panose="020F0502020204030204"/>
                  <a:ea typeface="+mn-ea"/>
                  <a:cs typeface="+mn-cs"/>
                </a:rPr>
                <a:t>C</a:t>
              </a:r>
            </a:p>
          </p:txBody>
        </p:sp>
        <p:sp>
          <p:nvSpPr>
            <p:cNvPr id="114" name="TextBox 113">
              <a:extLst>
                <a:ext uri="{FF2B5EF4-FFF2-40B4-BE49-F238E27FC236}">
                  <a16:creationId xmlns:a16="http://schemas.microsoft.com/office/drawing/2014/main" id="{95F14B47-1F57-4F77-92AE-9780B6756A31}"/>
                </a:ext>
              </a:extLst>
            </p:cNvPr>
            <p:cNvSpPr txBox="1"/>
            <p:nvPr/>
          </p:nvSpPr>
          <p:spPr>
            <a:xfrm>
              <a:off x="4656751" y="3223365"/>
              <a:ext cx="24558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00B050"/>
                  </a:solidFill>
                  <a:effectLst/>
                  <a:uLnTx/>
                  <a:uFillTx/>
                  <a:latin typeface="Calibri" panose="020F0502020204030204"/>
                  <a:ea typeface="+mn-ea"/>
                  <a:cs typeface="+mn-cs"/>
                </a:rPr>
                <a:t>J</a:t>
              </a:r>
            </a:p>
          </p:txBody>
        </p:sp>
        <p:sp>
          <p:nvSpPr>
            <p:cNvPr id="115" name="TextBox 114">
              <a:extLst>
                <a:ext uri="{FF2B5EF4-FFF2-40B4-BE49-F238E27FC236}">
                  <a16:creationId xmlns:a16="http://schemas.microsoft.com/office/drawing/2014/main" id="{9C54E1E7-70D2-46E7-8DDA-3CB1D2401B5F}"/>
                </a:ext>
              </a:extLst>
            </p:cNvPr>
            <p:cNvSpPr txBox="1"/>
            <p:nvPr/>
          </p:nvSpPr>
          <p:spPr>
            <a:xfrm>
              <a:off x="3257092" y="4836431"/>
              <a:ext cx="28245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00B050"/>
                  </a:solidFill>
                  <a:effectLst/>
                  <a:uLnTx/>
                  <a:uFillTx/>
                  <a:latin typeface="Calibri" panose="020F0502020204030204"/>
                  <a:ea typeface="+mn-ea"/>
                  <a:cs typeface="+mn-cs"/>
                </a:rPr>
                <a:t>L</a:t>
              </a:r>
            </a:p>
          </p:txBody>
        </p:sp>
        <p:sp>
          <p:nvSpPr>
            <p:cNvPr id="116" name="TextBox 115">
              <a:extLst>
                <a:ext uri="{FF2B5EF4-FFF2-40B4-BE49-F238E27FC236}">
                  <a16:creationId xmlns:a16="http://schemas.microsoft.com/office/drawing/2014/main" id="{0CA95905-95CA-4F6F-A1FD-514473B7A970}"/>
                </a:ext>
              </a:extLst>
            </p:cNvPr>
            <p:cNvSpPr txBox="1"/>
            <p:nvPr/>
          </p:nvSpPr>
          <p:spPr>
            <a:xfrm>
              <a:off x="1093365" y="4836802"/>
              <a:ext cx="3113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00B050"/>
                  </a:solidFill>
                  <a:effectLst/>
                  <a:uLnTx/>
                  <a:uFillTx/>
                  <a:latin typeface="Calibri" panose="020F0502020204030204"/>
                  <a:ea typeface="+mn-ea"/>
                  <a:cs typeface="+mn-cs"/>
                </a:rPr>
                <a:t>K</a:t>
              </a:r>
            </a:p>
          </p:txBody>
        </p:sp>
        <p:sp>
          <p:nvSpPr>
            <p:cNvPr id="117" name="TextBox 116">
              <a:extLst>
                <a:ext uri="{FF2B5EF4-FFF2-40B4-BE49-F238E27FC236}">
                  <a16:creationId xmlns:a16="http://schemas.microsoft.com/office/drawing/2014/main" id="{ED4CAB22-7B1D-4FD4-A0D3-9BB88C715534}"/>
                </a:ext>
              </a:extLst>
            </p:cNvPr>
            <p:cNvSpPr txBox="1"/>
            <p:nvPr/>
          </p:nvSpPr>
          <p:spPr>
            <a:xfrm>
              <a:off x="5340870" y="4701609"/>
              <a:ext cx="38664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00B050"/>
                  </a:solidFill>
                  <a:effectLst/>
                  <a:uLnTx/>
                  <a:uFillTx/>
                  <a:latin typeface="Calibri" panose="020F0502020204030204"/>
                  <a:ea typeface="+mn-ea"/>
                  <a:cs typeface="+mn-cs"/>
                </a:rPr>
                <a:t>M</a:t>
              </a:r>
            </a:p>
          </p:txBody>
        </p:sp>
        <p:sp>
          <p:nvSpPr>
            <p:cNvPr id="118" name="TextBox 117">
              <a:extLst>
                <a:ext uri="{FF2B5EF4-FFF2-40B4-BE49-F238E27FC236}">
                  <a16:creationId xmlns:a16="http://schemas.microsoft.com/office/drawing/2014/main" id="{5345C901-9590-4F5A-BBC2-2BD4CF533E95}"/>
                </a:ext>
              </a:extLst>
            </p:cNvPr>
            <p:cNvSpPr txBox="1"/>
            <p:nvPr/>
          </p:nvSpPr>
          <p:spPr>
            <a:xfrm>
              <a:off x="8171982" y="4588228"/>
              <a:ext cx="33695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srgbClr val="00B050"/>
                  </a:solidFill>
                  <a:effectLst/>
                  <a:uLnTx/>
                  <a:uFillTx/>
                  <a:latin typeface="Calibri" panose="020F0502020204030204"/>
                  <a:ea typeface="+mn-ea"/>
                  <a:cs typeface="+mn-cs"/>
                </a:rPr>
                <a:t>N</a:t>
              </a:r>
            </a:p>
          </p:txBody>
        </p:sp>
      </p:grpSp>
      <p:cxnSp>
        <p:nvCxnSpPr>
          <p:cNvPr id="52" name="直線矢印コネクタ 27">
            <a:extLst>
              <a:ext uri="{FF2B5EF4-FFF2-40B4-BE49-F238E27FC236}">
                <a16:creationId xmlns:a16="http://schemas.microsoft.com/office/drawing/2014/main" id="{3BF83B12-65C7-47C1-BECC-376861550598}"/>
              </a:ext>
            </a:extLst>
          </p:cNvPr>
          <p:cNvCxnSpPr>
            <a:cxnSpLocks/>
          </p:cNvCxnSpPr>
          <p:nvPr/>
        </p:nvCxnSpPr>
        <p:spPr>
          <a:xfrm flipH="1">
            <a:off x="3172164" y="4139955"/>
            <a:ext cx="1832921" cy="838064"/>
          </a:xfrm>
          <a:prstGeom prst="straightConnector1">
            <a:avLst/>
          </a:prstGeom>
          <a:ln w="381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4" name="直線矢印コネクタ 27">
            <a:extLst>
              <a:ext uri="{FF2B5EF4-FFF2-40B4-BE49-F238E27FC236}">
                <a16:creationId xmlns:a16="http://schemas.microsoft.com/office/drawing/2014/main" id="{9C9EDF8A-0EB8-47F1-A47D-F1421391D21F}"/>
              </a:ext>
            </a:extLst>
          </p:cNvPr>
          <p:cNvCxnSpPr>
            <a:cxnSpLocks/>
            <a:stCxn id="10" idx="3"/>
          </p:cNvCxnSpPr>
          <p:nvPr/>
        </p:nvCxnSpPr>
        <p:spPr>
          <a:xfrm>
            <a:off x="3634415" y="5781531"/>
            <a:ext cx="333971" cy="0"/>
          </a:xfrm>
          <a:prstGeom prst="straightConnector1">
            <a:avLst/>
          </a:prstGeom>
          <a:ln w="381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056C15F0-785D-4E8A-A1F7-2476DE7CC7BD}"/>
              </a:ext>
            </a:extLst>
          </p:cNvPr>
          <p:cNvSpPr>
            <a:spLocks noGrp="1"/>
          </p:cNvSpPr>
          <p:nvPr>
            <p:ph type="sldNum" sz="quarter" idx="12"/>
          </p:nvPr>
        </p:nvSpPr>
        <p:spPr>
          <a:xfrm>
            <a:off x="8590959" y="6437421"/>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1C2552-A5DB-48F4-8458-A75159F3D092}" type="slidenum">
              <a:rPr kumimoji="0" lang="en-IN" sz="9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IN"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3" name="Rectangle 52">
            <a:extLst>
              <a:ext uri="{FF2B5EF4-FFF2-40B4-BE49-F238E27FC236}">
                <a16:creationId xmlns:a16="http://schemas.microsoft.com/office/drawing/2014/main" id="{9615F325-C922-402F-B1D8-159F1A9C9C5A}"/>
              </a:ext>
            </a:extLst>
          </p:cNvPr>
          <p:cNvSpPr/>
          <p:nvPr/>
        </p:nvSpPr>
        <p:spPr>
          <a:xfrm>
            <a:off x="1735318" y="-252760"/>
            <a:ext cx="8886825"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Times New Roman"/>
                <a:ea typeface="+mn-ea"/>
                <a:cs typeface="+mn-cs"/>
              </a:rPr>
              <a:t>Ongoing commissioning status of the various sub-systems </a:t>
            </a:r>
          </a:p>
        </p:txBody>
      </p:sp>
      <p:sp>
        <p:nvSpPr>
          <p:cNvPr id="9" name="Footer Placeholder 8">
            <a:extLst>
              <a:ext uri="{FF2B5EF4-FFF2-40B4-BE49-F238E27FC236}">
                <a16:creationId xmlns:a16="http://schemas.microsoft.com/office/drawing/2014/main" id="{C3D16450-3429-4265-BBA0-02884F445226}"/>
              </a:ext>
            </a:extLst>
          </p:cNvPr>
          <p:cNvSpPr>
            <a:spLocks noGrp="1"/>
          </p:cNvSpPr>
          <p:nvPr>
            <p:ph type="ftr" sz="quarter" idx="11"/>
          </p:nvPr>
        </p:nvSpPr>
        <p:spPr>
          <a:xfrm>
            <a:off x="4038600" y="654459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AFAD-2023, 12-14 April, Melbourne, Australia</a:t>
            </a:r>
            <a:endParaRPr kumimoji="0" lang="en-IN"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039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4"/>
          <p:cNvSpPr>
            <a:spLocks noChangeArrowheads="1"/>
          </p:cNvSpPr>
          <p:nvPr/>
        </p:nvSpPr>
        <p:spPr bwMode="auto">
          <a:xfrm>
            <a:off x="4219575" y="2248269"/>
            <a:ext cx="9144000" cy="361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4013" tIns="41934" rIns="84013" bIns="41934">
            <a:spAutoFit/>
          </a:bodyPr>
          <a:lstStyle/>
          <a:p>
            <a:pPr marL="0" marR="0" lvl="0" indent="0" algn="l" defTabSz="84014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3" name="TextBox 2"/>
          <p:cNvSpPr txBox="1"/>
          <p:nvPr/>
        </p:nvSpPr>
        <p:spPr>
          <a:xfrm>
            <a:off x="3645843" y="376058"/>
            <a:ext cx="4902166" cy="700240"/>
          </a:xfrm>
          <a:prstGeom prst="rect">
            <a:avLst/>
          </a:prstGeom>
          <a:noFill/>
          <a:ln w="19050">
            <a:solidFill>
              <a:srgbClr val="0000FF"/>
            </a:solidFill>
          </a:ln>
        </p:spPr>
        <p:txBody>
          <a:bodyPr wrap="square" lIns="84013" tIns="41934" rIns="84013" bIns="41934">
            <a:spAutoFit/>
          </a:bodyPr>
          <a:lstStyle/>
          <a:p>
            <a:pPr marL="0" marR="0" lvl="0" indent="0" algn="ctr" defTabSz="84014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FF"/>
                </a:solidFill>
                <a:effectLst/>
                <a:uLnTx/>
                <a:uFillTx/>
                <a:latin typeface="Times New Roman"/>
                <a:ea typeface="+mn-ea"/>
                <a:cs typeface="+mn-cs"/>
              </a:rPr>
              <a:t>Plan of Presentation</a:t>
            </a:r>
          </a:p>
        </p:txBody>
      </p:sp>
      <p:sp>
        <p:nvSpPr>
          <p:cNvPr id="8" name="AutoShape 2" descr="Iuac Photo"/>
          <p:cNvSpPr>
            <a:spLocks noChangeAspect="1" noChangeArrowheads="1"/>
          </p:cNvSpPr>
          <p:nvPr/>
        </p:nvSpPr>
        <p:spPr bwMode="auto">
          <a:xfrm>
            <a:off x="1679583" y="-136522"/>
            <a:ext cx="296863" cy="2968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290" tIns="45645" rIns="91290" bIns="45645" numCol="1" anchor="t" anchorCtr="0" compatLnSpc="1">
            <a:prstTxWarp prst="textNoShape">
              <a:avLst/>
            </a:prstTxWarp>
          </a:bodyPr>
          <a:lstStyle/>
          <a:p>
            <a:pPr marL="0" marR="0" lvl="0" indent="0" algn="l" defTabSz="8401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Times New Roman"/>
              <a:ea typeface="+mn-ea"/>
              <a:cs typeface="+mn-cs"/>
            </a:endParaRPr>
          </a:p>
        </p:txBody>
      </p:sp>
      <p:pic>
        <p:nvPicPr>
          <p:cNvPr id="9" name="Picture 2" descr="http://blog.internshala.com/wp-content/uploads/2013/03/logo-inter-university-accelerator-centre-iuac-delh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012360"/>
            <a:ext cx="827572" cy="845640"/>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p:txBody>
          <a:bodyPr/>
          <a:lstStyle/>
          <a:p>
            <a:pPr marL="0" marR="0" lvl="0" indent="0" algn="r" defTabSz="907344" rtl="0" eaLnBrk="0" fontAlgn="auto" latinLnBrk="0" hangingPunct="0">
              <a:lnSpc>
                <a:spcPct val="100000"/>
              </a:lnSpc>
              <a:spcBef>
                <a:spcPts val="0"/>
              </a:spcBef>
              <a:spcAft>
                <a:spcPts val="0"/>
              </a:spcAft>
              <a:buClrTx/>
              <a:buSzTx/>
              <a:buFontTx/>
              <a:buNone/>
              <a:tabLst/>
              <a:defRPr/>
            </a:pPr>
            <a:fld id="{60EC2B52-60DF-4BDC-AA92-F0671AD2393F}" type="slidenum">
              <a:rPr kumimoji="0" lang="en-US"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07344" rtl="0" eaLnBrk="0" fontAlgn="auto" latinLnBrk="0" hangingPunct="0">
                <a:lnSpc>
                  <a:spcPct val="100000"/>
                </a:lnSpc>
                <a:spcBef>
                  <a:spcPts val="0"/>
                </a:spcBef>
                <a:spcAft>
                  <a:spcPts val="0"/>
                </a:spcAft>
                <a:buClrTx/>
                <a:buSzTx/>
                <a:buFontTx/>
                <a:buNone/>
                <a:tabLst/>
                <a:defRPr/>
              </a:pPr>
              <a:t>3</a:t>
            </a:fld>
            <a:endParaRPr kumimoji="0" lang="en-US"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10" name="TextBox 9">
            <a:extLst>
              <a:ext uri="{FF2B5EF4-FFF2-40B4-BE49-F238E27FC236}">
                <a16:creationId xmlns:a16="http://schemas.microsoft.com/office/drawing/2014/main" id="{07157DE6-2F88-4AE1-BC75-1620F2ECDAF8}"/>
              </a:ext>
            </a:extLst>
          </p:cNvPr>
          <p:cNvSpPr txBox="1"/>
          <p:nvPr/>
        </p:nvSpPr>
        <p:spPr>
          <a:xfrm>
            <a:off x="941954" y="1313678"/>
            <a:ext cx="10308092" cy="2592553"/>
          </a:xfrm>
          <a:prstGeom prst="rect">
            <a:avLst/>
          </a:prstGeom>
          <a:noFill/>
          <a:ln w="12700">
            <a:solidFill>
              <a:srgbClr val="0000FF"/>
            </a:solidFill>
          </a:ln>
        </p:spPr>
        <p:txBody>
          <a:bodyPr wrap="square" lIns="84013" tIns="41934" rIns="84013" bIns="41934" rtlCol="0">
            <a:spAutoFit/>
          </a:bodyPr>
          <a:lstStyle/>
          <a:p>
            <a:pPr marL="315049" marR="0" lvl="0" indent="-315049" algn="l" defTabSz="840140" rtl="0" eaLnBrk="1" fontAlgn="auto" latinLnBrk="0" hangingPunct="1">
              <a:lnSpc>
                <a:spcPct val="150000"/>
              </a:lnSpc>
              <a:spcBef>
                <a:spcPts val="0"/>
              </a:spcBef>
              <a:spcAft>
                <a:spcPts val="0"/>
              </a:spcAft>
              <a:buClrTx/>
              <a:buSzTx/>
              <a:buFont typeface="Arial" pitchFamily="34" charset="0"/>
              <a:buChar char="•"/>
              <a:tabLst/>
              <a:defRPr/>
            </a:pPr>
            <a:r>
              <a:rPr kumimoji="0" lang="en-US" sz="2800" b="0" i="0" u="none" strike="noStrike" kern="1200" cap="none" spc="0" normalizeH="0" baseline="0" noProof="0" dirty="0">
                <a:ln>
                  <a:noFill/>
                </a:ln>
                <a:solidFill>
                  <a:srgbClr val="0000FF"/>
                </a:solidFill>
                <a:effectLst/>
                <a:uLnTx/>
                <a:uFillTx/>
                <a:latin typeface="Times New Roman"/>
                <a:ea typeface="+mn-ea"/>
                <a:cs typeface="+mn-cs"/>
              </a:rPr>
              <a:t>Outline of the Compact FEL facility at IUAC (Delhi Light Source)</a:t>
            </a:r>
          </a:p>
          <a:p>
            <a:pPr marL="315049" marR="0" lvl="0" indent="-315049" algn="l" defTabSz="840140" rtl="0" eaLnBrk="1" fontAlgn="auto" latinLnBrk="0" hangingPunct="1">
              <a:lnSpc>
                <a:spcPct val="150000"/>
              </a:lnSpc>
              <a:spcBef>
                <a:spcPts val="0"/>
              </a:spcBef>
              <a:spcAft>
                <a:spcPts val="0"/>
              </a:spcAft>
              <a:buClrTx/>
              <a:buSzTx/>
              <a:buFont typeface="Arial" pitchFamily="34" charset="0"/>
              <a:buChar char="•"/>
              <a:tabLst/>
              <a:defRPr/>
            </a:pPr>
            <a:r>
              <a:rPr kumimoji="0" lang="en-US" sz="2800" b="0" i="0" u="none" strike="noStrike" kern="1200" cap="none" spc="0" normalizeH="0" baseline="0" noProof="0" dirty="0">
                <a:ln>
                  <a:noFill/>
                </a:ln>
                <a:solidFill>
                  <a:srgbClr val="CCECFF"/>
                </a:solidFill>
                <a:effectLst/>
                <a:uLnTx/>
                <a:uFillTx/>
                <a:latin typeface="Times New Roman"/>
                <a:ea typeface="+mn-ea"/>
                <a:cs typeface="+mn-cs"/>
              </a:rPr>
              <a:t>First production of dark current and photocurrent electron beam </a:t>
            </a:r>
          </a:p>
          <a:p>
            <a:pPr marL="315049" marR="0" lvl="0" indent="-315049" algn="l" defTabSz="840140" rtl="0" eaLnBrk="1" fontAlgn="auto" latinLnBrk="0" hangingPunct="1">
              <a:lnSpc>
                <a:spcPct val="150000"/>
              </a:lnSpc>
              <a:spcBef>
                <a:spcPts val="0"/>
              </a:spcBef>
              <a:spcAft>
                <a:spcPts val="0"/>
              </a:spcAft>
              <a:buClrTx/>
              <a:buSzTx/>
              <a:buFont typeface="Arial" pitchFamily="34" charset="0"/>
              <a:buChar char="•"/>
              <a:tabLst/>
              <a:defRPr/>
            </a:pPr>
            <a:r>
              <a:rPr kumimoji="0" lang="en-US" sz="2800" b="0" i="0" u="none" strike="noStrike" kern="1200" cap="none" spc="0" normalizeH="0" baseline="0" noProof="0" dirty="0">
                <a:ln>
                  <a:noFill/>
                </a:ln>
                <a:solidFill>
                  <a:srgbClr val="CCECFF"/>
                </a:solidFill>
                <a:effectLst/>
                <a:uLnTx/>
                <a:uFillTx/>
                <a:latin typeface="Times New Roman"/>
                <a:ea typeface="+mn-ea"/>
                <a:cs typeface="+mn-cs"/>
              </a:rPr>
              <a:t>Ongoing commissioning status of the various sub-systems </a:t>
            </a:r>
          </a:p>
          <a:p>
            <a:pPr marL="315049" marR="0" lvl="0" indent="-315049" algn="l" defTabSz="840140" rtl="0" eaLnBrk="1" fontAlgn="auto" latinLnBrk="0" hangingPunct="1">
              <a:lnSpc>
                <a:spcPct val="150000"/>
              </a:lnSpc>
              <a:spcBef>
                <a:spcPts val="0"/>
              </a:spcBef>
              <a:spcAft>
                <a:spcPts val="0"/>
              </a:spcAft>
              <a:buClrTx/>
              <a:buSzTx/>
              <a:buFont typeface="Arial" pitchFamily="34" charset="0"/>
              <a:buChar char="•"/>
              <a:tabLst/>
              <a:defRPr/>
            </a:pPr>
            <a:r>
              <a:rPr kumimoji="0" lang="en-GB" sz="2800" b="0" i="0" u="none" strike="noStrike" kern="1200" cap="none" spc="0" normalizeH="0" baseline="0" noProof="0" dirty="0">
                <a:ln>
                  <a:noFill/>
                </a:ln>
                <a:solidFill>
                  <a:srgbClr val="CCECFF"/>
                </a:solidFill>
                <a:effectLst/>
                <a:uLnTx/>
                <a:uFillTx/>
                <a:latin typeface="Times New Roman"/>
                <a:ea typeface="+mn-ea"/>
                <a:cs typeface="+mn-cs"/>
              </a:rPr>
              <a:t>Conclusion</a:t>
            </a:r>
            <a:endParaRPr kumimoji="0" lang="en-IN" sz="2800" b="0" i="0" u="none" strike="noStrike" kern="1200" cap="none" spc="0" normalizeH="0" baseline="0" noProof="0" dirty="0">
              <a:ln>
                <a:noFill/>
              </a:ln>
              <a:solidFill>
                <a:srgbClr val="CCECFF"/>
              </a:solidFill>
              <a:effectLst/>
              <a:uLnTx/>
              <a:uFillTx/>
              <a:latin typeface="Times New Roman"/>
              <a:ea typeface="+mn-ea"/>
              <a:cs typeface="+mn-cs"/>
            </a:endParaRPr>
          </a:p>
        </p:txBody>
      </p:sp>
      <p:sp>
        <p:nvSpPr>
          <p:cNvPr id="11" name="Footer Placeholder 9">
            <a:extLst>
              <a:ext uri="{FF2B5EF4-FFF2-40B4-BE49-F238E27FC236}">
                <a16:creationId xmlns:a16="http://schemas.microsoft.com/office/drawing/2014/main" id="{FC841B7F-F9D7-4F97-A488-F2D0CE7BEC14}"/>
              </a:ext>
            </a:extLst>
          </p:cNvPr>
          <p:cNvSpPr>
            <a:spLocks noGrp="1"/>
          </p:cNvSpPr>
          <p:nvPr>
            <p:ph type="ftr" sz="quarter" idx="11"/>
          </p:nvPr>
        </p:nvSpPr>
        <p:spPr>
          <a:xfrm>
            <a:off x="4134388" y="6629400"/>
            <a:ext cx="3860800" cy="228600"/>
          </a:xfrm>
        </p:spPr>
        <p:txBody>
          <a:bodyPr/>
          <a:lstStyle/>
          <a:p>
            <a:pPr marL="0" marR="0" lvl="0" indent="0" algn="ctr" defTabSz="907344" rtl="0" eaLnBrk="0" fontAlgn="auto" latinLnBrk="0" hangingPunct="0">
              <a:lnSpc>
                <a:spcPct val="100000"/>
              </a:lnSpc>
              <a:spcBef>
                <a:spcPts val="0"/>
              </a:spcBef>
              <a:spcAft>
                <a:spcPts val="0"/>
              </a:spcAft>
              <a:buClrTx/>
              <a:buSzTx/>
              <a:buFontTx/>
              <a:buNone/>
              <a:tabLst/>
              <a:defRPr/>
            </a:pPr>
            <a:r>
              <a:rPr kumimoji="0" lang="nn-NO" sz="1000" b="0" i="0" u="none" strike="noStrike" kern="1200" cap="none" spc="0" normalizeH="0" baseline="0" noProof="0">
                <a:ln>
                  <a:noFill/>
                </a:ln>
                <a:solidFill>
                  <a:srgbClr val="000000"/>
                </a:solidFill>
                <a:effectLst/>
                <a:uLnTx/>
                <a:uFillTx/>
                <a:latin typeface="Times New Roman"/>
                <a:ea typeface="+mn-ea"/>
                <a:cs typeface="+mn-cs"/>
              </a:rPr>
              <a:t>AFAD-2023, 12-14 April, Melbourne, Australia</a:t>
            </a:r>
            <a:endParaRPr kumimoji="0" lang="en-US" sz="10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2355552513"/>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2170339" y="1384560"/>
            <a:ext cx="9927771" cy="4798282"/>
            <a:chOff x="683568" y="692696"/>
            <a:chExt cx="7776864" cy="5619918"/>
          </a:xfrm>
        </p:grpSpPr>
        <p:pic>
          <p:nvPicPr>
            <p:cNvPr id="2" name="Picture 1"/>
            <p:cNvPicPr/>
            <p:nvPr/>
          </p:nvPicPr>
          <p:blipFill rotWithShape="1">
            <a:blip r:embed="rId2" cstate="print">
              <a:extLst>
                <a:ext uri="{28A0092B-C50C-407E-A947-70E740481C1C}">
                  <a14:useLocalDpi xmlns:a14="http://schemas.microsoft.com/office/drawing/2010/main" val="0"/>
                </a:ext>
              </a:extLst>
            </a:blip>
            <a:srcRect/>
            <a:stretch/>
          </p:blipFill>
          <p:spPr bwMode="auto">
            <a:xfrm>
              <a:off x="755576" y="692696"/>
              <a:ext cx="7560840" cy="5616624"/>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683568" y="4077072"/>
              <a:ext cx="2160240" cy="2232248"/>
            </a:xfrm>
            <a:prstGeom prst="rect">
              <a:avLst/>
            </a:prstGeom>
            <a:noFill/>
            <a:ln w="19050">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547662" y="5988182"/>
              <a:ext cx="828272" cy="3244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prstClr val="black"/>
                  </a:solidFill>
                  <a:effectLst/>
                  <a:uLnTx/>
                  <a:uFillTx/>
                  <a:latin typeface="Calibri" panose="020F0502020204030204"/>
                  <a:ea typeface="+mn-ea"/>
                  <a:cs typeface="+mn-cs"/>
                </a:rPr>
                <a:t>Oscillator</a:t>
              </a:r>
            </a:p>
          </p:txBody>
        </p:sp>
        <p:sp>
          <p:nvSpPr>
            <p:cNvPr id="7" name="Rectangle 6"/>
            <p:cNvSpPr/>
            <p:nvPr/>
          </p:nvSpPr>
          <p:spPr>
            <a:xfrm>
              <a:off x="3275856" y="4005064"/>
              <a:ext cx="1872208" cy="2232248"/>
            </a:xfrm>
            <a:prstGeom prst="rect">
              <a:avLst/>
            </a:prstGeom>
            <a:noFill/>
            <a:ln w="19050">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3587723" y="5988183"/>
              <a:ext cx="991046" cy="3244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prstClr val="black"/>
                  </a:solidFill>
                  <a:effectLst/>
                  <a:uLnTx/>
                  <a:uFillTx/>
                  <a:latin typeface="Calibri" panose="020F0502020204030204"/>
                  <a:ea typeface="+mn-ea"/>
                  <a:cs typeface="+mn-cs"/>
                </a:rPr>
                <a:t>Pulse picker</a:t>
              </a:r>
            </a:p>
          </p:txBody>
        </p:sp>
        <p:sp>
          <p:nvSpPr>
            <p:cNvPr id="9" name="Rectangle 8"/>
            <p:cNvSpPr/>
            <p:nvPr/>
          </p:nvSpPr>
          <p:spPr>
            <a:xfrm>
              <a:off x="5652120" y="3861048"/>
              <a:ext cx="2520280" cy="2404134"/>
            </a:xfrm>
            <a:prstGeom prst="rect">
              <a:avLst/>
            </a:prstGeom>
            <a:noFill/>
            <a:ln w="19050">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447292" y="5939106"/>
              <a:ext cx="1055646" cy="3244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prstClr val="black"/>
                  </a:solidFill>
                  <a:effectLst/>
                  <a:uLnTx/>
                  <a:uFillTx/>
                  <a:latin typeface="Calibri" panose="020F0502020204030204"/>
                  <a:ea typeface="+mn-ea"/>
                  <a:cs typeface="+mn-cs"/>
                </a:rPr>
                <a:t>Pre amplifier</a:t>
              </a:r>
            </a:p>
          </p:txBody>
        </p:sp>
        <p:sp>
          <p:nvSpPr>
            <p:cNvPr id="11" name="Rectangle 10"/>
            <p:cNvSpPr/>
            <p:nvPr/>
          </p:nvSpPr>
          <p:spPr>
            <a:xfrm>
              <a:off x="2915816" y="1700808"/>
              <a:ext cx="5544616" cy="1872208"/>
            </a:xfrm>
            <a:prstGeom prst="rect">
              <a:avLst/>
            </a:prstGeom>
            <a:noFill/>
            <a:ln w="19050">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2977108" y="1992261"/>
              <a:ext cx="1678591" cy="3244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prstClr val="black"/>
                  </a:solidFill>
                  <a:effectLst/>
                  <a:uLnTx/>
                  <a:uFillTx/>
                  <a:latin typeface="Calibri" panose="020F0502020204030204"/>
                  <a:ea typeface="+mn-ea"/>
                  <a:cs typeface="+mn-cs"/>
                </a:rPr>
                <a:t>Burst amplifier I and II</a:t>
              </a:r>
            </a:p>
          </p:txBody>
        </p:sp>
        <p:sp>
          <p:nvSpPr>
            <p:cNvPr id="13" name="Rectangle 12"/>
            <p:cNvSpPr/>
            <p:nvPr/>
          </p:nvSpPr>
          <p:spPr>
            <a:xfrm>
              <a:off x="3923928" y="692696"/>
              <a:ext cx="3248744" cy="936104"/>
            </a:xfrm>
            <a:prstGeom prst="rect">
              <a:avLst/>
            </a:prstGeom>
            <a:noFill/>
            <a:ln w="19050">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p:cNvSpPr txBox="1"/>
            <p:nvPr/>
          </p:nvSpPr>
          <p:spPr>
            <a:xfrm>
              <a:off x="3897484" y="708507"/>
              <a:ext cx="1595095" cy="3244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prstClr val="black"/>
                  </a:solidFill>
                  <a:effectLst/>
                  <a:uLnTx/>
                  <a:uFillTx/>
                  <a:latin typeface="Calibri" panose="020F0502020204030204"/>
                  <a:ea typeface="+mn-ea"/>
                  <a:cs typeface="+mn-cs"/>
                </a:rPr>
                <a:t>Compressor and FHG</a:t>
              </a:r>
            </a:p>
          </p:txBody>
        </p:sp>
        <p:sp>
          <p:nvSpPr>
            <p:cNvPr id="15" name="TextBox 14"/>
            <p:cNvSpPr txBox="1"/>
            <p:nvPr/>
          </p:nvSpPr>
          <p:spPr>
            <a:xfrm>
              <a:off x="740860" y="919753"/>
              <a:ext cx="2249871" cy="324431"/>
            </a:xfrm>
            <a:prstGeom prst="rect">
              <a:avLst/>
            </a:prstGeom>
            <a:solidFill>
              <a:schemeClr val="bg1"/>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prstClr val="black"/>
                  </a:solidFill>
                  <a:effectLst/>
                  <a:uLnTx/>
                  <a:uFillTx/>
                  <a:latin typeface="Calibri" panose="020F0502020204030204"/>
                  <a:ea typeface="+mn-ea"/>
                  <a:cs typeface="+mn-cs"/>
                </a:rPr>
                <a:t>Pre-pre amplifier and stretcher</a:t>
              </a:r>
            </a:p>
          </p:txBody>
        </p:sp>
      </p:grpSp>
      <p:sp>
        <p:nvSpPr>
          <p:cNvPr id="18" name="Slide Number Placeholder 17">
            <a:extLst>
              <a:ext uri="{FF2B5EF4-FFF2-40B4-BE49-F238E27FC236}">
                <a16:creationId xmlns:a16="http://schemas.microsoft.com/office/drawing/2014/main" id="{4DB3E787-4C11-4EC5-9B53-EF637E989106}"/>
              </a:ext>
            </a:extLst>
          </p:cNvPr>
          <p:cNvSpPr>
            <a:spLocks noGrp="1"/>
          </p:cNvSpPr>
          <p:nvPr>
            <p:ph type="sldNum" sz="quarter" idx="12"/>
          </p:nvPr>
        </p:nvSpPr>
        <p:spPr>
          <a:xfrm>
            <a:off x="9448800"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2FF46F-3521-48CB-BD98-76E527FFEF64}" type="slidenum">
              <a:rPr kumimoji="0" lang="en-IN"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IN"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68A500E0-8B71-46F8-AC4B-4F2DB83C7D20}"/>
              </a:ext>
            </a:extLst>
          </p:cNvPr>
          <p:cNvSpPr>
            <a:spLocks noGrp="1"/>
          </p:cNvSpPr>
          <p:nvPr>
            <p:ph type="ftr" sz="quarter" idx="11"/>
          </p:nvPr>
        </p:nvSpPr>
        <p:spPr>
          <a:xfrm>
            <a:off x="4036355" y="6492875"/>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1200" b="0" i="0" u="none" strike="noStrike" kern="1200" cap="none" spc="0" normalizeH="0" baseline="0" noProof="0">
                <a:ln>
                  <a:noFill/>
                </a:ln>
                <a:solidFill>
                  <a:prstClr val="black">
                    <a:tint val="75000"/>
                  </a:prstClr>
                </a:solidFill>
                <a:effectLst/>
                <a:uLnTx/>
                <a:uFillTx/>
                <a:latin typeface="Calibri"/>
                <a:ea typeface="+mn-ea"/>
                <a:cs typeface="+mn-cs"/>
              </a:rPr>
              <a:t>AFAD-2023, 12-14 April, Melbourne, Australia</a:t>
            </a:r>
            <a:endParaRPr kumimoji="0" lang="en-IN"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112083" y="2710836"/>
            <a:ext cx="2058256" cy="707886"/>
          </a:xfrm>
          <a:prstGeom prst="rect">
            <a:avLst/>
          </a:prstGeom>
          <a:noFill/>
          <a:ln w="12700">
            <a:solidFill>
              <a:srgbClr val="FF000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a:ln>
                  <a:noFill/>
                </a:ln>
                <a:solidFill>
                  <a:srgbClr val="FF0000"/>
                </a:solidFill>
                <a:effectLst/>
                <a:uLnTx/>
                <a:uFillTx/>
                <a:latin typeface="Calibri" panose="020F0502020204030204"/>
                <a:ea typeface="+mn-ea"/>
                <a:cs typeface="+mn-cs"/>
              </a:rPr>
              <a:t>Schematic of the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err="1">
                <a:ln>
                  <a:noFill/>
                </a:ln>
                <a:solidFill>
                  <a:srgbClr val="FF0000"/>
                </a:solidFill>
                <a:effectLst/>
                <a:uLnTx/>
                <a:uFillTx/>
                <a:latin typeface="Calibri" panose="020F0502020204030204"/>
                <a:ea typeface="+mn-ea"/>
                <a:cs typeface="+mn-cs"/>
              </a:rPr>
              <a:t>fiber</a:t>
            </a:r>
            <a:r>
              <a:rPr kumimoji="0" lang="en-IN" sz="2000" b="1" i="0" u="none" strike="noStrike" kern="1200" cap="none" spc="0" normalizeH="0" baseline="0" noProof="0" dirty="0">
                <a:ln>
                  <a:noFill/>
                </a:ln>
                <a:solidFill>
                  <a:srgbClr val="FF0000"/>
                </a:solidFill>
                <a:effectLst/>
                <a:uLnTx/>
                <a:uFillTx/>
                <a:latin typeface="Calibri" panose="020F0502020204030204"/>
                <a:ea typeface="+mn-ea"/>
                <a:cs typeface="+mn-cs"/>
              </a:rPr>
              <a:t> laser system</a:t>
            </a:r>
          </a:p>
        </p:txBody>
      </p:sp>
      <p:sp>
        <p:nvSpPr>
          <p:cNvPr id="20" name="Rectangle 19">
            <a:extLst>
              <a:ext uri="{FF2B5EF4-FFF2-40B4-BE49-F238E27FC236}">
                <a16:creationId xmlns:a16="http://schemas.microsoft.com/office/drawing/2014/main" id="{BBB76BA9-1A87-4EDA-A094-A2322A97D055}"/>
              </a:ext>
            </a:extLst>
          </p:cNvPr>
          <p:cNvSpPr/>
          <p:nvPr/>
        </p:nvSpPr>
        <p:spPr>
          <a:xfrm>
            <a:off x="1829739" y="153126"/>
            <a:ext cx="8886825"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Times New Roman"/>
                <a:ea typeface="+mn-ea"/>
                <a:cs typeface="+mn-cs"/>
              </a:rPr>
              <a:t>Ongoing commissioning status of the various sub-systems </a:t>
            </a:r>
          </a:p>
        </p:txBody>
      </p:sp>
    </p:spTree>
    <p:extLst>
      <p:ext uri="{BB962C8B-B14F-4D97-AF65-F5344CB8AC3E}">
        <p14:creationId xmlns:p14="http://schemas.microsoft.com/office/powerpoint/2010/main" val="32149462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4AEDC70-D6CF-F1DB-D055-C17E83C0E2CB}"/>
              </a:ext>
            </a:extLst>
          </p:cNvPr>
          <p:cNvGrpSpPr/>
          <p:nvPr/>
        </p:nvGrpSpPr>
        <p:grpSpPr>
          <a:xfrm>
            <a:off x="1231702" y="3520817"/>
            <a:ext cx="4295164" cy="2600588"/>
            <a:chOff x="4345497" y="642457"/>
            <a:chExt cx="6357457" cy="5276492"/>
          </a:xfrm>
        </p:grpSpPr>
        <p:pic>
          <p:nvPicPr>
            <p:cNvPr id="10" name="Content Placeholder 2">
              <a:extLst>
                <a:ext uri="{FF2B5EF4-FFF2-40B4-BE49-F238E27FC236}">
                  <a16:creationId xmlns:a16="http://schemas.microsoft.com/office/drawing/2014/main" id="{B8F40A7B-A2E6-5122-B723-520276AF5EAD}"/>
                </a:ext>
              </a:extLst>
            </p:cNvPr>
            <p:cNvPicPr>
              <a:picLocks noChangeAspect="1"/>
            </p:cNvPicPr>
            <p:nvPr/>
          </p:nvPicPr>
          <p:blipFill rotWithShape="1">
            <a:blip r:embed="rId2">
              <a:extLst>
                <a:ext uri="{28A0092B-C50C-407E-A947-70E740481C1C}">
                  <a14:useLocalDpi xmlns:a14="http://schemas.microsoft.com/office/drawing/2010/main" val="0"/>
                </a:ext>
              </a:extLst>
            </a:blip>
            <a:srcRect l="32455" r="8976"/>
            <a:stretch/>
          </p:blipFill>
          <p:spPr>
            <a:xfrm>
              <a:off x="4345497" y="642457"/>
              <a:ext cx="6357457" cy="5276492"/>
            </a:xfrm>
            <a:prstGeom prst="rect">
              <a:avLst/>
            </a:prstGeom>
          </p:spPr>
        </p:pic>
        <p:sp>
          <p:nvSpPr>
            <p:cNvPr id="11" name="TextBox 10">
              <a:extLst>
                <a:ext uri="{FF2B5EF4-FFF2-40B4-BE49-F238E27FC236}">
                  <a16:creationId xmlns:a16="http://schemas.microsoft.com/office/drawing/2014/main" id="{2C67DB17-5FCA-9A85-C80A-B6389E5237AA}"/>
                </a:ext>
              </a:extLst>
            </p:cNvPr>
            <p:cNvSpPr txBox="1"/>
            <p:nvPr/>
          </p:nvSpPr>
          <p:spPr>
            <a:xfrm>
              <a:off x="4613945" y="4563611"/>
              <a:ext cx="1596728" cy="51795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Oscillator 130 MHz </a:t>
              </a:r>
            </a:p>
          </p:txBody>
        </p:sp>
        <p:sp>
          <p:nvSpPr>
            <p:cNvPr id="12" name="TextBox 11">
              <a:extLst>
                <a:ext uri="{FF2B5EF4-FFF2-40B4-BE49-F238E27FC236}">
                  <a16:creationId xmlns:a16="http://schemas.microsoft.com/office/drawing/2014/main" id="{A1C079B1-4470-FBF7-F1A1-A98845C1F887}"/>
                </a:ext>
              </a:extLst>
            </p:cNvPr>
            <p:cNvSpPr txBox="1"/>
            <p:nvPr/>
          </p:nvSpPr>
          <p:spPr>
            <a:xfrm>
              <a:off x="6774866" y="2199314"/>
              <a:ext cx="1189661" cy="51795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Pre Amplifier </a:t>
              </a:r>
            </a:p>
          </p:txBody>
        </p:sp>
        <p:sp>
          <p:nvSpPr>
            <p:cNvPr id="13" name="TextBox 12">
              <a:extLst>
                <a:ext uri="{FF2B5EF4-FFF2-40B4-BE49-F238E27FC236}">
                  <a16:creationId xmlns:a16="http://schemas.microsoft.com/office/drawing/2014/main" id="{AD6E78F1-81B4-4093-62A4-56630B9202BD}"/>
                </a:ext>
              </a:extLst>
            </p:cNvPr>
            <p:cNvSpPr txBox="1"/>
            <p:nvPr/>
          </p:nvSpPr>
          <p:spPr>
            <a:xfrm>
              <a:off x="7366933" y="3966189"/>
              <a:ext cx="2146183" cy="8416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SOA pulse picker 130 MHz to 5/10 MHz </a:t>
              </a:r>
            </a:p>
          </p:txBody>
        </p:sp>
      </p:grpSp>
      <p:sp>
        <p:nvSpPr>
          <p:cNvPr id="3" name="TextBox 2"/>
          <p:cNvSpPr txBox="1"/>
          <p:nvPr/>
        </p:nvSpPr>
        <p:spPr>
          <a:xfrm>
            <a:off x="2167235" y="11574"/>
            <a:ext cx="199638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srgbClr val="FF0000"/>
                </a:solidFill>
                <a:effectLst/>
                <a:uLnTx/>
                <a:uFillTx/>
                <a:latin typeface="Calibri" panose="020F0502020204030204"/>
                <a:ea typeface="+mn-ea"/>
                <a:cs typeface="+mn-cs"/>
              </a:rPr>
              <a:t>Present status</a:t>
            </a: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1944" y="105802"/>
            <a:ext cx="4896544" cy="3470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830718" y="6205507"/>
            <a:ext cx="303115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err="1">
                <a:ln>
                  <a:noFill/>
                </a:ln>
                <a:solidFill>
                  <a:prstClr val="black"/>
                </a:solidFill>
                <a:effectLst/>
                <a:uLnTx/>
                <a:uFillTx/>
                <a:latin typeface="Calibri" panose="020F0502020204030204"/>
                <a:ea typeface="+mn-ea"/>
                <a:cs typeface="+mn-cs"/>
              </a:rPr>
              <a:t>Oscillator.+Pulse</a:t>
            </a:r>
            <a:r>
              <a:rPr kumimoji="0" lang="en-IN" sz="1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IN" sz="1400" b="1" i="0" u="none" strike="noStrike" kern="1200" cap="none" spc="0" normalizeH="0" baseline="0" noProof="0" dirty="0" err="1">
                <a:ln>
                  <a:noFill/>
                </a:ln>
                <a:solidFill>
                  <a:prstClr val="black"/>
                </a:solidFill>
                <a:effectLst/>
                <a:uLnTx/>
                <a:uFillTx/>
                <a:latin typeface="Calibri" panose="020F0502020204030204"/>
                <a:ea typeface="+mn-ea"/>
                <a:cs typeface="+mn-cs"/>
              </a:rPr>
              <a:t>Picker+Pre</a:t>
            </a:r>
            <a:r>
              <a:rPr kumimoji="0" lang="en-IN" sz="1400" b="1" i="0" u="none" strike="noStrike" kern="1200" cap="none" spc="0" normalizeH="0" baseline="0" noProof="0" dirty="0">
                <a:ln>
                  <a:noFill/>
                </a:ln>
                <a:solidFill>
                  <a:prstClr val="black"/>
                </a:solidFill>
                <a:effectLst/>
                <a:uLnTx/>
                <a:uFillTx/>
                <a:latin typeface="Calibri" panose="020F0502020204030204"/>
                <a:ea typeface="+mn-ea"/>
                <a:cs typeface="+mn-cs"/>
              </a:rPr>
              <a:t>. Amplifier</a:t>
            </a:r>
          </a:p>
        </p:txBody>
      </p:sp>
      <p:sp>
        <p:nvSpPr>
          <p:cNvPr id="6" name="TextBox 5"/>
          <p:cNvSpPr txBox="1"/>
          <p:nvPr/>
        </p:nvSpPr>
        <p:spPr>
          <a:xfrm>
            <a:off x="2128326" y="3002390"/>
            <a:ext cx="230685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prstClr val="black"/>
                </a:solidFill>
                <a:effectLst/>
                <a:uLnTx/>
                <a:uFillTx/>
                <a:latin typeface="Calibri" panose="020F0502020204030204"/>
                <a:ea typeface="+mn-ea"/>
                <a:cs typeface="+mn-cs"/>
              </a:rPr>
              <a:t>Burst amplifier stage 1 and 2</a:t>
            </a: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6121" y="3760276"/>
            <a:ext cx="4107422" cy="2220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6947338" y="1359167"/>
            <a:ext cx="76488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prstClr val="black"/>
                </a:solidFill>
                <a:effectLst/>
                <a:uLnTx/>
                <a:uFillTx/>
                <a:latin typeface="Calibri" panose="020F0502020204030204"/>
                <a:ea typeface="+mn-ea"/>
                <a:cs typeface="+mn-cs"/>
              </a:rPr>
              <a:t>Lay out </a:t>
            </a:r>
          </a:p>
        </p:txBody>
      </p:sp>
      <p:sp>
        <p:nvSpPr>
          <p:cNvPr id="9" name="TextBox 8"/>
          <p:cNvSpPr txBox="1"/>
          <p:nvPr/>
        </p:nvSpPr>
        <p:spPr>
          <a:xfrm>
            <a:off x="7320136" y="5911280"/>
            <a:ext cx="16256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prstClr val="black"/>
                </a:solidFill>
                <a:effectLst/>
                <a:uLnTx/>
                <a:uFillTx/>
                <a:latin typeface="Calibri" panose="020F0502020204030204"/>
                <a:ea typeface="+mn-ea"/>
                <a:cs typeface="+mn-cs"/>
              </a:rPr>
              <a:t>Pulse picker output</a:t>
            </a:r>
          </a:p>
        </p:txBody>
      </p:sp>
      <p:sp>
        <p:nvSpPr>
          <p:cNvPr id="20" name="Oval 19"/>
          <p:cNvSpPr/>
          <p:nvPr/>
        </p:nvSpPr>
        <p:spPr>
          <a:xfrm>
            <a:off x="5219068" y="2025700"/>
            <a:ext cx="5477537" cy="1674217"/>
          </a:xfrm>
          <a:prstGeom prst="ellipse">
            <a:avLst/>
          </a:prstGeom>
          <a:noFill/>
          <a:ln w="15875">
            <a:solidFill>
              <a:schemeClr val="accent1">
                <a:shade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2" name="Straight Arrow Connector 21"/>
          <p:cNvCxnSpPr>
            <a:cxnSpLocks/>
          </p:cNvCxnSpPr>
          <p:nvPr/>
        </p:nvCxnSpPr>
        <p:spPr>
          <a:xfrm flipH="1">
            <a:off x="2630848" y="3576672"/>
            <a:ext cx="3321136" cy="1375897"/>
          </a:xfrm>
          <a:prstGeom prst="straightConnector1">
            <a:avLst/>
          </a:prstGeom>
          <a:ln w="19050">
            <a:solidFill>
              <a:schemeClr val="accent4"/>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cxnSpLocks/>
          </p:cNvCxnSpPr>
          <p:nvPr/>
        </p:nvCxnSpPr>
        <p:spPr>
          <a:xfrm flipH="1">
            <a:off x="4253378" y="1257718"/>
            <a:ext cx="3354790" cy="36920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7608169" y="593855"/>
            <a:ext cx="3048045" cy="1327727"/>
          </a:xfrm>
          <a:prstGeom prst="ellipse">
            <a:avLst/>
          </a:prstGeom>
          <a:noFill/>
          <a:ln w="19050">
            <a:solidFill>
              <a:schemeClr val="accent1">
                <a:shade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2" name="Straight Arrow Connector 31"/>
          <p:cNvCxnSpPr/>
          <p:nvPr/>
        </p:nvCxnSpPr>
        <p:spPr>
          <a:xfrm flipV="1">
            <a:off x="3863754" y="4964663"/>
            <a:ext cx="2376264" cy="72008"/>
          </a:xfrm>
          <a:prstGeom prst="straightConnector1">
            <a:avLst/>
          </a:prstGeom>
          <a:ln w="19050">
            <a:solidFill>
              <a:schemeClr val="accent2"/>
            </a:solidFill>
            <a:tailEnd type="arrow"/>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466B78B-A20F-4FB9-AD3C-DDF532240B7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04895" y="652493"/>
            <a:ext cx="3614173" cy="2349897"/>
          </a:xfrm>
          <a:prstGeom prst="rect">
            <a:avLst/>
          </a:prstGeom>
          <a:noFill/>
          <a:ln>
            <a:noFill/>
          </a:ln>
        </p:spPr>
      </p:pic>
      <p:pic>
        <p:nvPicPr>
          <p:cNvPr id="18" name="Picture 17">
            <a:extLst>
              <a:ext uri="{FF2B5EF4-FFF2-40B4-BE49-F238E27FC236}">
                <a16:creationId xmlns:a16="http://schemas.microsoft.com/office/drawing/2014/main" id="{0A81C28F-F8B0-4F04-A4A6-36F70859688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90313" y="66536"/>
            <a:ext cx="1828363" cy="1292631"/>
          </a:xfrm>
          <a:prstGeom prst="rect">
            <a:avLst/>
          </a:prstGeom>
          <a:noFill/>
          <a:ln>
            <a:noFill/>
          </a:ln>
          <a:effectLst/>
        </p:spPr>
      </p:pic>
      <p:cxnSp>
        <p:nvCxnSpPr>
          <p:cNvPr id="21" name="Straight Arrow Connector 20">
            <a:extLst>
              <a:ext uri="{FF2B5EF4-FFF2-40B4-BE49-F238E27FC236}">
                <a16:creationId xmlns:a16="http://schemas.microsoft.com/office/drawing/2014/main" id="{39D4EF93-CBC2-4B6B-BF2E-4F8CB2116430}"/>
              </a:ext>
            </a:extLst>
          </p:cNvPr>
          <p:cNvCxnSpPr>
            <a:cxnSpLocks/>
          </p:cNvCxnSpPr>
          <p:nvPr/>
        </p:nvCxnSpPr>
        <p:spPr>
          <a:xfrm flipH="1">
            <a:off x="6744072" y="473238"/>
            <a:ext cx="2304256" cy="291466"/>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430D460-2A2A-4621-9488-5CC1BCD60AA9}"/>
              </a:ext>
            </a:extLst>
          </p:cNvPr>
          <p:cNvSpPr txBox="1"/>
          <p:nvPr/>
        </p:nvSpPr>
        <p:spPr>
          <a:xfrm>
            <a:off x="5179349" y="846583"/>
            <a:ext cx="105028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1" i="0" u="none" strike="noStrike" kern="1200" cap="none" spc="0" normalizeH="0" baseline="0" noProof="0" dirty="0">
                <a:ln>
                  <a:noFill/>
                </a:ln>
                <a:solidFill>
                  <a:prstClr val="black"/>
                </a:solidFill>
                <a:effectLst/>
                <a:uLnTx/>
                <a:uFillTx/>
                <a:latin typeface="Calibri" panose="020F0502020204030204"/>
                <a:ea typeface="+mn-ea"/>
                <a:cs typeface="+mn-cs"/>
              </a:rPr>
              <a:t>FHG 266nm</a:t>
            </a:r>
          </a:p>
        </p:txBody>
      </p:sp>
      <p:cxnSp>
        <p:nvCxnSpPr>
          <p:cNvPr id="15" name="Straight Arrow Connector 14">
            <a:extLst>
              <a:ext uri="{FF2B5EF4-FFF2-40B4-BE49-F238E27FC236}">
                <a16:creationId xmlns:a16="http://schemas.microsoft.com/office/drawing/2014/main" id="{2E8C1A4A-D11B-5B54-7A4D-2502AB51C32E}"/>
              </a:ext>
            </a:extLst>
          </p:cNvPr>
          <p:cNvCxnSpPr>
            <a:cxnSpLocks/>
          </p:cNvCxnSpPr>
          <p:nvPr/>
        </p:nvCxnSpPr>
        <p:spPr>
          <a:xfrm flipH="1">
            <a:off x="3464020" y="3068537"/>
            <a:ext cx="6025213" cy="1190304"/>
          </a:xfrm>
          <a:prstGeom prst="straightConnector1">
            <a:avLst/>
          </a:prstGeom>
          <a:ln w="19050">
            <a:solidFill>
              <a:schemeClr val="accent4"/>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414AC9C0-F408-4C69-806A-2946E3A6D584}"/>
              </a:ext>
            </a:extLst>
          </p:cNvPr>
          <p:cNvCxnSpPr>
            <a:cxnSpLocks/>
          </p:cNvCxnSpPr>
          <p:nvPr/>
        </p:nvCxnSpPr>
        <p:spPr>
          <a:xfrm flipH="1">
            <a:off x="4188820" y="3164504"/>
            <a:ext cx="3851396" cy="1592163"/>
          </a:xfrm>
          <a:prstGeom prst="straightConnector1">
            <a:avLst/>
          </a:prstGeom>
          <a:ln w="1905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04ACF2AB-74D0-40BF-A159-0F8304462319}"/>
              </a:ext>
            </a:extLst>
          </p:cNvPr>
          <p:cNvSpPr>
            <a:spLocks noGrp="1"/>
          </p:cNvSpPr>
          <p:nvPr>
            <p:ph type="ftr" sz="quarter" idx="11"/>
          </p:nvPr>
        </p:nvSpPr>
        <p:spPr>
          <a:xfrm>
            <a:off x="4057118" y="6545842"/>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AFAD-2023, 12-14 April, Melbourne, Australia</a:t>
            </a:r>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4" name="Slide Number Placeholder 13">
            <a:extLst>
              <a:ext uri="{FF2B5EF4-FFF2-40B4-BE49-F238E27FC236}">
                <a16:creationId xmlns:a16="http://schemas.microsoft.com/office/drawing/2014/main" id="{F644ABB9-3446-4BD9-BD11-7D2D8A05AD6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6353C6-FAA9-4575-ABA1-40503A751EC6}"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26914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A194E66-76C5-2BB3-A4F3-F7DCDA6AB507}"/>
              </a:ext>
            </a:extLst>
          </p:cNvPr>
          <p:cNvGrpSpPr/>
          <p:nvPr/>
        </p:nvGrpSpPr>
        <p:grpSpPr>
          <a:xfrm>
            <a:off x="2453951" y="874937"/>
            <a:ext cx="7707086" cy="5108125"/>
            <a:chOff x="4345497" y="642457"/>
            <a:chExt cx="6357457" cy="5276492"/>
          </a:xfrm>
        </p:grpSpPr>
        <p:pic>
          <p:nvPicPr>
            <p:cNvPr id="5" name="Content Placeholder 2">
              <a:extLst>
                <a:ext uri="{FF2B5EF4-FFF2-40B4-BE49-F238E27FC236}">
                  <a16:creationId xmlns:a16="http://schemas.microsoft.com/office/drawing/2014/main" id="{99089058-0106-2DA1-134B-B721293E3F73}"/>
                </a:ext>
              </a:extLst>
            </p:cNvPr>
            <p:cNvPicPr>
              <a:picLocks noChangeAspect="1"/>
            </p:cNvPicPr>
            <p:nvPr/>
          </p:nvPicPr>
          <p:blipFill rotWithShape="1">
            <a:blip r:embed="rId2">
              <a:extLst>
                <a:ext uri="{28A0092B-C50C-407E-A947-70E740481C1C}">
                  <a14:useLocalDpi xmlns:a14="http://schemas.microsoft.com/office/drawing/2010/main" val="0"/>
                </a:ext>
              </a:extLst>
            </a:blip>
            <a:srcRect l="32455" r="8976"/>
            <a:stretch/>
          </p:blipFill>
          <p:spPr>
            <a:xfrm>
              <a:off x="4345497" y="642457"/>
              <a:ext cx="6357457" cy="5276492"/>
            </a:xfrm>
            <a:prstGeom prst="rect">
              <a:avLst/>
            </a:prstGeom>
          </p:spPr>
        </p:pic>
        <p:sp>
          <p:nvSpPr>
            <p:cNvPr id="6" name="TextBox 5">
              <a:extLst>
                <a:ext uri="{FF2B5EF4-FFF2-40B4-BE49-F238E27FC236}">
                  <a16:creationId xmlns:a16="http://schemas.microsoft.com/office/drawing/2014/main" id="{AEC9C18C-DB0D-CF10-7998-DBF529F91129}"/>
                </a:ext>
              </a:extLst>
            </p:cNvPr>
            <p:cNvSpPr txBox="1"/>
            <p:nvPr/>
          </p:nvSpPr>
          <p:spPr>
            <a:xfrm>
              <a:off x="4613945" y="4563611"/>
              <a:ext cx="1491229" cy="34971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Oscillator 130 MHz </a:t>
              </a:r>
            </a:p>
          </p:txBody>
        </p:sp>
        <p:sp>
          <p:nvSpPr>
            <p:cNvPr id="7" name="TextBox 6">
              <a:extLst>
                <a:ext uri="{FF2B5EF4-FFF2-40B4-BE49-F238E27FC236}">
                  <a16:creationId xmlns:a16="http://schemas.microsoft.com/office/drawing/2014/main" id="{903E9008-7F15-00C5-9B2B-D8BEF2B86358}"/>
                </a:ext>
              </a:extLst>
            </p:cNvPr>
            <p:cNvSpPr txBox="1"/>
            <p:nvPr/>
          </p:nvSpPr>
          <p:spPr>
            <a:xfrm>
              <a:off x="6774866" y="2199314"/>
              <a:ext cx="1090257" cy="34971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Pre Amplifier </a:t>
              </a:r>
            </a:p>
          </p:txBody>
        </p:sp>
        <p:sp>
          <p:nvSpPr>
            <p:cNvPr id="8" name="TextBox 7">
              <a:extLst>
                <a:ext uri="{FF2B5EF4-FFF2-40B4-BE49-F238E27FC236}">
                  <a16:creationId xmlns:a16="http://schemas.microsoft.com/office/drawing/2014/main" id="{5CD35373-CF41-45BD-7F1A-A7DC2F0E2CA5}"/>
                </a:ext>
              </a:extLst>
            </p:cNvPr>
            <p:cNvSpPr txBox="1"/>
            <p:nvPr/>
          </p:nvSpPr>
          <p:spPr>
            <a:xfrm>
              <a:off x="7366933" y="3966189"/>
              <a:ext cx="2146183" cy="6040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SOA pulse picker 130 MHz to 5/10 MHz </a:t>
              </a:r>
            </a:p>
          </p:txBody>
        </p:sp>
      </p:grpSp>
      <p:sp>
        <p:nvSpPr>
          <p:cNvPr id="2" name="Footer Placeholder 1">
            <a:extLst>
              <a:ext uri="{FF2B5EF4-FFF2-40B4-BE49-F238E27FC236}">
                <a16:creationId xmlns:a16="http://schemas.microsoft.com/office/drawing/2014/main" id="{48D477F2-34CE-4DA0-B36D-96D2328971EB}"/>
              </a:ext>
            </a:extLst>
          </p:cNvPr>
          <p:cNvSpPr>
            <a:spLocks noGrp="1"/>
          </p:cNvSpPr>
          <p:nvPr>
            <p:ph type="ftr" sz="quarter" idx="11"/>
          </p:nvPr>
        </p:nvSpPr>
        <p:spPr>
          <a:xfrm>
            <a:off x="4059410" y="6538912"/>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AFAD-2023, 12-14 April, Melbourne, Australia</a:t>
            </a:r>
            <a:endParaRPr kumimoji="0" lang="en-IN"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0B0DF154-6890-4AAF-8DA1-51BE34F14EA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6353C6-FAA9-4575-ABA1-40503A751EC6}"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63271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68610" y="667441"/>
            <a:ext cx="2950103" cy="523220"/>
          </a:xfrm>
          <a:prstGeom prst="rect">
            <a:avLst/>
          </a:prstGeom>
          <a:noFill/>
          <a:ln w="12700">
            <a:solidFill>
              <a:srgbClr val="FF000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2800" b="1" i="0" u="none" strike="noStrike" kern="1200" cap="none" spc="0" normalizeH="0" baseline="0" noProof="0" dirty="0" err="1">
                <a:ln>
                  <a:noFill/>
                </a:ln>
                <a:solidFill>
                  <a:srgbClr val="FF0000"/>
                </a:solidFill>
                <a:effectLst/>
                <a:uLnTx/>
                <a:uFillTx/>
                <a:latin typeface="Calibri" panose="020F0502020204030204"/>
                <a:ea typeface="+mn-ea"/>
                <a:cs typeface="+mn-cs"/>
              </a:rPr>
              <a:t>Fiber</a:t>
            </a:r>
            <a:r>
              <a:rPr kumimoji="0" lang="en-IN" sz="2800" b="1" i="0" u="none" strike="noStrike" kern="1200" cap="none" spc="0" normalizeH="0" baseline="0" noProof="0" dirty="0">
                <a:ln>
                  <a:noFill/>
                </a:ln>
                <a:solidFill>
                  <a:srgbClr val="FF0000"/>
                </a:solidFill>
                <a:effectLst/>
                <a:uLnTx/>
                <a:uFillTx/>
                <a:latin typeface="Calibri" panose="020F0502020204030204"/>
                <a:ea typeface="+mn-ea"/>
                <a:cs typeface="+mn-cs"/>
              </a:rPr>
              <a:t> Laser System</a:t>
            </a:r>
          </a:p>
        </p:txBody>
      </p:sp>
      <p:sp>
        <p:nvSpPr>
          <p:cNvPr id="10" name="Slide Number Placeholder 9">
            <a:extLst>
              <a:ext uri="{FF2B5EF4-FFF2-40B4-BE49-F238E27FC236}">
                <a16:creationId xmlns:a16="http://schemas.microsoft.com/office/drawing/2014/main" id="{577D95A0-0C26-4BDB-AD62-E65D236F00B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2FF46F-3521-48CB-BD98-76E527FFEF64}" type="slidenum">
              <a:rPr kumimoji="0" lang="en-IN"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IN"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0C00B275-776C-477E-8630-416618724AB6}"/>
              </a:ext>
            </a:extLst>
          </p:cNvPr>
          <p:cNvSpPr/>
          <p:nvPr/>
        </p:nvSpPr>
        <p:spPr>
          <a:xfrm>
            <a:off x="634215" y="929051"/>
            <a:ext cx="10818891" cy="5750613"/>
          </a:xfrm>
          <a:prstGeom prst="rect">
            <a:avLst/>
          </a:prstGeom>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Present status: </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FHG is demonstrated </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Pulse width ~ few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ps</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Pulse Energy ~ tens of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nJ</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Hardware for splitting of a single laser in to 2,4, … is ready </a:t>
            </a:r>
            <a:endParaRPr kumimoji="0" lang="en-I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Future Tasks:</a:t>
            </a:r>
            <a:endParaRPr kumimoji="0" lang="en-IN" sz="28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Pulse width is to be reduced to a few hundred of </a:t>
            </a:r>
            <a:r>
              <a:rPr kumimoji="0" lang="en-US" sz="2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femto</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seconds</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Output energy per pulse to be enhanced ~ 1.5 </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sym typeface="Symbol" panose="05050102010706020507" pitchFamily="18" charset="2"/>
              </a:rPr>
              <a:t>J</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sym typeface="Symbol" panose="05050102010706020507" pitchFamily="18" charset="2"/>
              </a:rPr>
              <a:t>Splitting of a single pulse in to 2,4,…. is to be demonstrated (proven technique)</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sym typeface="Symbol" panose="05050102010706020507" pitchFamily="18" charset="2"/>
              </a:rPr>
              <a:t>U</a:t>
            </a: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pgradation of a few existing components is needed. </a:t>
            </a:r>
            <a:endParaRPr kumimoji="0" lang="en-IN" sz="2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24" name="Rectangle 23">
            <a:extLst>
              <a:ext uri="{FF2B5EF4-FFF2-40B4-BE49-F238E27FC236}">
                <a16:creationId xmlns:a16="http://schemas.microsoft.com/office/drawing/2014/main" id="{6CEEC8BA-4B70-41A4-8C61-6855C2AFCC44}"/>
              </a:ext>
            </a:extLst>
          </p:cNvPr>
          <p:cNvSpPr/>
          <p:nvPr/>
        </p:nvSpPr>
        <p:spPr>
          <a:xfrm>
            <a:off x="1652587" y="-76049"/>
            <a:ext cx="8886825"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Times New Roman"/>
                <a:ea typeface="+mn-ea"/>
                <a:cs typeface="+mn-cs"/>
              </a:rPr>
              <a:t>Ongoing commissioning status of the various sub-systems </a:t>
            </a:r>
          </a:p>
        </p:txBody>
      </p:sp>
    </p:spTree>
    <p:extLst>
      <p:ext uri="{BB962C8B-B14F-4D97-AF65-F5344CB8AC3E}">
        <p14:creationId xmlns:p14="http://schemas.microsoft.com/office/powerpoint/2010/main" val="9427682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4"/>
          <p:cNvSpPr>
            <a:spLocks noChangeArrowheads="1"/>
          </p:cNvSpPr>
          <p:nvPr/>
        </p:nvSpPr>
        <p:spPr bwMode="auto">
          <a:xfrm>
            <a:off x="4219575" y="2248269"/>
            <a:ext cx="9144000" cy="361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4013" tIns="41934" rIns="84013" bIns="41934">
            <a:spAutoFit/>
          </a:bodyPr>
          <a:lstStyle/>
          <a:p>
            <a:pPr marL="0" marR="0" lvl="0" indent="0" algn="l" defTabSz="84014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3" name="TextBox 2"/>
          <p:cNvSpPr txBox="1"/>
          <p:nvPr/>
        </p:nvSpPr>
        <p:spPr>
          <a:xfrm>
            <a:off x="3645843" y="376058"/>
            <a:ext cx="4902166" cy="700240"/>
          </a:xfrm>
          <a:prstGeom prst="rect">
            <a:avLst/>
          </a:prstGeom>
          <a:noFill/>
          <a:ln w="19050">
            <a:solidFill>
              <a:srgbClr val="0000FF"/>
            </a:solidFill>
          </a:ln>
        </p:spPr>
        <p:txBody>
          <a:bodyPr wrap="square" lIns="84013" tIns="41934" rIns="84013" bIns="41934">
            <a:spAutoFit/>
          </a:bodyPr>
          <a:lstStyle/>
          <a:p>
            <a:pPr marL="0" marR="0" lvl="0" indent="0" algn="ctr" defTabSz="84014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FF"/>
                </a:solidFill>
                <a:effectLst/>
                <a:uLnTx/>
                <a:uFillTx/>
                <a:latin typeface="Times New Roman"/>
                <a:ea typeface="+mn-ea"/>
                <a:cs typeface="+mn-cs"/>
              </a:rPr>
              <a:t>Plan of Presentation</a:t>
            </a:r>
          </a:p>
        </p:txBody>
      </p:sp>
      <p:sp>
        <p:nvSpPr>
          <p:cNvPr id="2" name="TextBox 1"/>
          <p:cNvSpPr txBox="1"/>
          <p:nvPr/>
        </p:nvSpPr>
        <p:spPr>
          <a:xfrm>
            <a:off x="1039925" y="1313678"/>
            <a:ext cx="10112149" cy="2592553"/>
          </a:xfrm>
          <a:prstGeom prst="rect">
            <a:avLst/>
          </a:prstGeom>
          <a:noFill/>
          <a:ln w="12700">
            <a:solidFill>
              <a:srgbClr val="0000FF"/>
            </a:solidFill>
          </a:ln>
        </p:spPr>
        <p:txBody>
          <a:bodyPr wrap="square" lIns="84013" tIns="41934" rIns="84013" bIns="41934" rtlCol="0">
            <a:spAutoFit/>
          </a:bodyPr>
          <a:lstStyle/>
          <a:p>
            <a:pPr marL="315049" marR="0" lvl="0" indent="-315049" algn="l" defTabSz="840140" rtl="0" eaLnBrk="1" fontAlgn="auto" latinLnBrk="0" hangingPunct="1">
              <a:lnSpc>
                <a:spcPct val="150000"/>
              </a:lnSpc>
              <a:spcBef>
                <a:spcPts val="0"/>
              </a:spcBef>
              <a:spcAft>
                <a:spcPts val="0"/>
              </a:spcAft>
              <a:buClrTx/>
              <a:buSzTx/>
              <a:buFont typeface="Arial" pitchFamily="34" charset="0"/>
              <a:buChar char="•"/>
              <a:tabLst/>
              <a:defRPr/>
            </a:pPr>
            <a:r>
              <a:rPr kumimoji="0" lang="en-US" sz="2800" b="0" i="0" u="none" strike="noStrike" kern="1200" cap="none" spc="0" normalizeH="0" baseline="0" noProof="0" dirty="0">
                <a:ln>
                  <a:noFill/>
                </a:ln>
                <a:solidFill>
                  <a:srgbClr val="CCECFF"/>
                </a:solidFill>
                <a:effectLst/>
                <a:uLnTx/>
                <a:uFillTx/>
                <a:latin typeface="Times New Roman"/>
                <a:ea typeface="+mn-ea"/>
                <a:cs typeface="+mn-cs"/>
              </a:rPr>
              <a:t>Outline of the Compact FEL facility at IUAC (Delhi Light Source)</a:t>
            </a:r>
          </a:p>
          <a:p>
            <a:pPr marL="315049" marR="0" lvl="0" indent="-315049" algn="l" defTabSz="840140" rtl="0" eaLnBrk="1" fontAlgn="auto" latinLnBrk="0" hangingPunct="1">
              <a:lnSpc>
                <a:spcPct val="150000"/>
              </a:lnSpc>
              <a:spcBef>
                <a:spcPts val="0"/>
              </a:spcBef>
              <a:spcAft>
                <a:spcPts val="0"/>
              </a:spcAft>
              <a:buClrTx/>
              <a:buSzTx/>
              <a:buFont typeface="Arial" pitchFamily="34" charset="0"/>
              <a:buChar char="•"/>
              <a:tabLst/>
              <a:defRPr/>
            </a:pPr>
            <a:r>
              <a:rPr kumimoji="0" lang="en-US" sz="2800" b="0" i="0" u="none" strike="noStrike" kern="1200" cap="none" spc="0" normalizeH="0" baseline="0" noProof="0" dirty="0">
                <a:ln>
                  <a:noFill/>
                </a:ln>
                <a:solidFill>
                  <a:srgbClr val="CCECFF"/>
                </a:solidFill>
                <a:effectLst/>
                <a:uLnTx/>
                <a:uFillTx/>
                <a:latin typeface="Times New Roman"/>
                <a:ea typeface="+mn-ea"/>
                <a:cs typeface="+mn-cs"/>
              </a:rPr>
              <a:t>First production of dark current and photocurrent electron beam </a:t>
            </a:r>
          </a:p>
          <a:p>
            <a:pPr marL="315049" marR="0" lvl="0" indent="-315049" algn="l" defTabSz="840140" rtl="0" eaLnBrk="1" fontAlgn="auto" latinLnBrk="0" hangingPunct="1">
              <a:lnSpc>
                <a:spcPct val="150000"/>
              </a:lnSpc>
              <a:spcBef>
                <a:spcPts val="0"/>
              </a:spcBef>
              <a:spcAft>
                <a:spcPts val="0"/>
              </a:spcAft>
              <a:buClrTx/>
              <a:buSzTx/>
              <a:buFont typeface="Arial" pitchFamily="34" charset="0"/>
              <a:buChar char="•"/>
              <a:tabLst/>
              <a:defRPr/>
            </a:pPr>
            <a:r>
              <a:rPr kumimoji="0" lang="en-US" sz="2800" b="0" i="0" u="none" strike="noStrike" kern="1200" cap="none" spc="0" normalizeH="0" baseline="0" noProof="0" dirty="0">
                <a:ln>
                  <a:noFill/>
                </a:ln>
                <a:solidFill>
                  <a:srgbClr val="CCECFF"/>
                </a:solidFill>
                <a:effectLst/>
                <a:uLnTx/>
                <a:uFillTx/>
                <a:latin typeface="Times New Roman"/>
                <a:ea typeface="+mn-ea"/>
                <a:cs typeface="+mn-cs"/>
              </a:rPr>
              <a:t>Ongoing commissioning status of the various sub-systems </a:t>
            </a:r>
          </a:p>
          <a:p>
            <a:pPr marL="315049" marR="0" lvl="0" indent="-315049" algn="l" defTabSz="840140" rtl="0" eaLnBrk="1" fontAlgn="auto" latinLnBrk="0" hangingPunct="1">
              <a:lnSpc>
                <a:spcPct val="150000"/>
              </a:lnSpc>
              <a:spcBef>
                <a:spcPts val="0"/>
              </a:spcBef>
              <a:spcAft>
                <a:spcPts val="0"/>
              </a:spcAft>
              <a:buClrTx/>
              <a:buSzTx/>
              <a:buFont typeface="Arial" pitchFamily="34" charset="0"/>
              <a:buChar char="•"/>
              <a:tabLst/>
              <a:defRPr/>
            </a:pPr>
            <a:r>
              <a:rPr kumimoji="0" lang="en-GB" sz="2800" b="0" i="0" u="none" strike="noStrike" kern="1200" cap="none" spc="0" normalizeH="0" baseline="0" noProof="0" dirty="0">
                <a:ln>
                  <a:noFill/>
                </a:ln>
                <a:solidFill>
                  <a:srgbClr val="0000FF"/>
                </a:solidFill>
                <a:effectLst/>
                <a:uLnTx/>
                <a:uFillTx/>
                <a:latin typeface="Times New Roman"/>
                <a:ea typeface="+mn-ea"/>
                <a:cs typeface="+mn-cs"/>
              </a:rPr>
              <a:t>Conclusion</a:t>
            </a:r>
            <a:endParaRPr kumimoji="0" lang="en-IN" sz="2800" b="0" i="0" u="none" strike="noStrike" kern="1200" cap="none" spc="0" normalizeH="0" baseline="0" noProof="0" dirty="0">
              <a:ln>
                <a:noFill/>
              </a:ln>
              <a:solidFill>
                <a:srgbClr val="0000FF"/>
              </a:solidFill>
              <a:effectLst/>
              <a:uLnTx/>
              <a:uFillTx/>
              <a:latin typeface="Times New Roman"/>
              <a:ea typeface="+mn-ea"/>
              <a:cs typeface="+mn-cs"/>
            </a:endParaRPr>
          </a:p>
        </p:txBody>
      </p:sp>
      <p:sp>
        <p:nvSpPr>
          <p:cNvPr id="8" name="AutoShape 2" descr="Iuac Photo"/>
          <p:cNvSpPr>
            <a:spLocks noChangeAspect="1" noChangeArrowheads="1"/>
          </p:cNvSpPr>
          <p:nvPr/>
        </p:nvSpPr>
        <p:spPr bwMode="auto">
          <a:xfrm>
            <a:off x="1679583" y="-136522"/>
            <a:ext cx="296863" cy="2968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290" tIns="45645" rIns="91290" bIns="45645" numCol="1" anchor="t" anchorCtr="0" compatLnSpc="1">
            <a:prstTxWarp prst="textNoShape">
              <a:avLst/>
            </a:prstTxWarp>
          </a:bodyPr>
          <a:lstStyle/>
          <a:p>
            <a:pPr marL="0" marR="0" lvl="0" indent="0" algn="l" defTabSz="8401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Times New Roman"/>
              <a:ea typeface="+mn-ea"/>
              <a:cs typeface="+mn-cs"/>
            </a:endParaRPr>
          </a:p>
        </p:txBody>
      </p:sp>
      <p:pic>
        <p:nvPicPr>
          <p:cNvPr id="9" name="Picture 2" descr="http://blog.internshala.com/wp-content/uploads/2013/03/logo-inter-university-accelerator-centre-iuac-delh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012360"/>
            <a:ext cx="827572" cy="845640"/>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p:txBody>
          <a:bodyPr/>
          <a:lstStyle/>
          <a:p>
            <a:pPr marL="0" marR="0" lvl="0" indent="0" algn="r" defTabSz="907344" rtl="0" eaLnBrk="0" fontAlgn="auto" latinLnBrk="0" hangingPunct="0">
              <a:lnSpc>
                <a:spcPct val="100000"/>
              </a:lnSpc>
              <a:spcBef>
                <a:spcPts val="0"/>
              </a:spcBef>
              <a:spcAft>
                <a:spcPts val="0"/>
              </a:spcAft>
              <a:buClrTx/>
              <a:buSzTx/>
              <a:buFontTx/>
              <a:buNone/>
              <a:tabLst/>
              <a:defRPr/>
            </a:pPr>
            <a:fld id="{60EC2B52-60DF-4BDC-AA92-F0671AD2393F}" type="slidenum">
              <a:rPr kumimoji="0" lang="en-US"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07344" rtl="0" eaLnBrk="0" fontAlgn="auto" latinLnBrk="0" hangingPunct="0">
                <a:lnSpc>
                  <a:spcPct val="100000"/>
                </a:lnSpc>
                <a:spcBef>
                  <a:spcPts val="0"/>
                </a:spcBef>
                <a:spcAft>
                  <a:spcPts val="0"/>
                </a:spcAft>
                <a:buClrTx/>
                <a:buSzTx/>
                <a:buFontTx/>
                <a:buNone/>
                <a:tabLst/>
                <a:defRPr/>
              </a:pPr>
              <a:t>34</a:t>
            </a:fld>
            <a:endParaRPr kumimoji="0" lang="en-US"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4" name="Footer Placeholder 3"/>
          <p:cNvSpPr>
            <a:spLocks noGrp="1"/>
          </p:cNvSpPr>
          <p:nvPr>
            <p:ph type="ftr" sz="quarter" idx="11"/>
          </p:nvPr>
        </p:nvSpPr>
        <p:spPr/>
        <p:txBody>
          <a:bodyPr/>
          <a:lstStyle/>
          <a:p>
            <a:pPr marL="0" marR="0" lvl="0" indent="0" algn="ctr" defTabSz="907344" rtl="0" eaLnBrk="0" fontAlgn="auto" latinLnBrk="0" hangingPunct="0">
              <a:lnSpc>
                <a:spcPct val="100000"/>
              </a:lnSpc>
              <a:spcBef>
                <a:spcPts val="0"/>
              </a:spcBef>
              <a:spcAft>
                <a:spcPts val="0"/>
              </a:spcAft>
              <a:buClrTx/>
              <a:buSzTx/>
              <a:buFontTx/>
              <a:buNone/>
              <a:tabLst/>
              <a:defRPr/>
            </a:pPr>
            <a:r>
              <a:rPr kumimoji="0" lang="nn-NO" sz="1400" b="0" i="0" u="none" strike="noStrike" kern="1200" cap="none" spc="0" normalizeH="0" baseline="0" noProof="0">
                <a:ln>
                  <a:noFill/>
                </a:ln>
                <a:solidFill>
                  <a:srgbClr val="000000"/>
                </a:solidFill>
                <a:effectLst/>
                <a:uLnTx/>
                <a:uFillTx/>
                <a:latin typeface="Times New Roman"/>
                <a:ea typeface="+mn-ea"/>
                <a:cs typeface="+mn-cs"/>
              </a:rPr>
              <a:t>AFAD-2023, 12-14 April, Melbourne, Australia</a:t>
            </a:r>
            <a:endParaRPr kumimoji="0" lang="en-US" sz="14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2749675080"/>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4"/>
          <p:cNvSpPr>
            <a:spLocks noChangeArrowheads="1"/>
          </p:cNvSpPr>
          <p:nvPr/>
        </p:nvSpPr>
        <p:spPr bwMode="auto">
          <a:xfrm>
            <a:off x="4219575" y="2248269"/>
            <a:ext cx="9144000" cy="361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4013" tIns="41934" rIns="84013" bIns="41934">
            <a:spAutoFit/>
          </a:bodyPr>
          <a:lstStyle/>
          <a:p>
            <a:pPr marL="0" marR="0" lvl="0" indent="0" algn="l" defTabSz="84014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3" name="TextBox 2"/>
          <p:cNvSpPr txBox="1"/>
          <p:nvPr/>
        </p:nvSpPr>
        <p:spPr>
          <a:xfrm>
            <a:off x="3644917" y="33361"/>
            <a:ext cx="4902166" cy="700240"/>
          </a:xfrm>
          <a:prstGeom prst="rect">
            <a:avLst/>
          </a:prstGeom>
          <a:noFill/>
          <a:ln w="19050">
            <a:solidFill>
              <a:srgbClr val="0000FF"/>
            </a:solidFill>
          </a:ln>
        </p:spPr>
        <p:txBody>
          <a:bodyPr wrap="square" lIns="84013" tIns="41934" rIns="84013" bIns="41934">
            <a:spAutoFit/>
          </a:bodyPr>
          <a:lstStyle/>
          <a:p>
            <a:pPr marL="0" marR="0" lvl="0" indent="0" algn="ctr" defTabSz="84014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FF"/>
                </a:solidFill>
                <a:effectLst/>
                <a:uLnTx/>
                <a:uFillTx/>
                <a:latin typeface="Times New Roman"/>
                <a:ea typeface="+mn-ea"/>
                <a:cs typeface="+mn-cs"/>
              </a:rPr>
              <a:t>Conclusion</a:t>
            </a:r>
          </a:p>
        </p:txBody>
      </p:sp>
      <p:sp>
        <p:nvSpPr>
          <p:cNvPr id="2" name="TextBox 1"/>
          <p:cNvSpPr txBox="1"/>
          <p:nvPr/>
        </p:nvSpPr>
        <p:spPr>
          <a:xfrm>
            <a:off x="215774" y="1373768"/>
            <a:ext cx="11760451" cy="4299752"/>
          </a:xfrm>
          <a:prstGeom prst="rect">
            <a:avLst/>
          </a:prstGeom>
          <a:noFill/>
          <a:ln w="12700">
            <a:solidFill>
              <a:srgbClr val="0000FF"/>
            </a:solidFill>
          </a:ln>
        </p:spPr>
        <p:txBody>
          <a:bodyPr wrap="square" lIns="84013" tIns="41934" rIns="84013" bIns="41934" rtlCol="0">
            <a:spAutoFit/>
          </a:bodyPr>
          <a:lstStyle/>
          <a:p>
            <a:pPr marL="315049" marR="0" lvl="0" indent="-315049" algn="l" defTabSz="840140" rtl="0" eaLnBrk="1" fontAlgn="auto" latinLnBrk="0" hangingPunct="1">
              <a:lnSpc>
                <a:spcPct val="200000"/>
              </a:lnSpc>
              <a:spcBef>
                <a:spcPts val="0"/>
              </a:spcBef>
              <a:spcAft>
                <a:spcPts val="0"/>
              </a:spcAft>
              <a:buClrTx/>
              <a:buSzTx/>
              <a:buFont typeface="Arial" pitchFamily="34" charset="0"/>
              <a:buChar char="•"/>
              <a:tabLst/>
              <a:defRPr/>
            </a:pPr>
            <a:r>
              <a:rPr kumimoji="0" lang="en-IN" sz="2000" b="1" i="0" u="none" strike="noStrike" kern="1200" cap="none" spc="0" normalizeH="0" baseline="0" noProof="0" dirty="0">
                <a:ln>
                  <a:noFill/>
                </a:ln>
                <a:solidFill>
                  <a:srgbClr val="0000FF"/>
                </a:solidFill>
                <a:effectLst/>
                <a:uLnTx/>
                <a:uFillTx/>
                <a:latin typeface="Times New Roman"/>
                <a:ea typeface="+mn-ea"/>
                <a:cs typeface="+mn-cs"/>
              </a:rPr>
              <a:t>Delhi Light Source  - at the stage of final commissioning</a:t>
            </a:r>
          </a:p>
          <a:p>
            <a:pPr marL="315049" marR="0" lvl="0" indent="-315049" algn="l" defTabSz="840140" rtl="0" eaLnBrk="1" fontAlgn="auto" latinLnBrk="0" hangingPunct="1">
              <a:lnSpc>
                <a:spcPct val="200000"/>
              </a:lnSpc>
              <a:spcBef>
                <a:spcPts val="0"/>
              </a:spcBef>
              <a:spcAft>
                <a:spcPts val="0"/>
              </a:spcAft>
              <a:buClrTx/>
              <a:buSzTx/>
              <a:buFont typeface="Arial" pitchFamily="34" charset="0"/>
              <a:buChar char="•"/>
              <a:tabLst/>
              <a:defRPr/>
            </a:pPr>
            <a:r>
              <a:rPr kumimoji="0" lang="en-IN" sz="2000" b="1" i="0" u="none" strike="noStrike" kern="1200" cap="none" spc="0" normalizeH="0" baseline="0" noProof="0" dirty="0">
                <a:ln>
                  <a:noFill/>
                </a:ln>
                <a:solidFill>
                  <a:srgbClr val="0000FF"/>
                </a:solidFill>
                <a:effectLst/>
                <a:uLnTx/>
                <a:uFillTx/>
                <a:latin typeface="Times New Roman"/>
                <a:ea typeface="+mn-ea"/>
                <a:cs typeface="+mn-cs"/>
              </a:rPr>
              <a:t>Photocurrent electron beam is produced and 4.5 MeV is measured, Routine production ~ an hour</a:t>
            </a:r>
          </a:p>
          <a:p>
            <a:pPr marL="315049" marR="0" lvl="0" indent="-315049" algn="l" defTabSz="840140" rtl="0" eaLnBrk="1" fontAlgn="auto" latinLnBrk="0" hangingPunct="1">
              <a:lnSpc>
                <a:spcPct val="200000"/>
              </a:lnSpc>
              <a:spcBef>
                <a:spcPts val="0"/>
              </a:spcBef>
              <a:spcAft>
                <a:spcPts val="0"/>
              </a:spcAft>
              <a:buClrTx/>
              <a:buSzTx/>
              <a:buFont typeface="Arial" pitchFamily="34" charset="0"/>
              <a:buChar char="•"/>
              <a:tabLst/>
              <a:defRPr/>
            </a:pPr>
            <a:r>
              <a:rPr kumimoji="0" lang="en-IN" sz="2000" b="1" i="0" u="none" strike="noStrike" kern="1200" cap="none" spc="0" normalizeH="0" baseline="0" noProof="0" dirty="0">
                <a:ln>
                  <a:noFill/>
                </a:ln>
                <a:solidFill>
                  <a:srgbClr val="0000FF"/>
                </a:solidFill>
                <a:effectLst/>
                <a:uLnTx/>
                <a:uFillTx/>
                <a:latin typeface="Times New Roman"/>
                <a:ea typeface="+mn-ea"/>
                <a:cs typeface="+mn-cs"/>
              </a:rPr>
              <a:t>Need to condition e-gun up to 15 MW, then increase the electron energy from 4.5 to 8.0 MeV</a:t>
            </a:r>
          </a:p>
          <a:p>
            <a:pPr marL="315049" marR="0" lvl="0" indent="-315049" algn="l" defTabSz="840140" rtl="0" eaLnBrk="1" fontAlgn="auto" latinLnBrk="0" hangingPunct="1">
              <a:lnSpc>
                <a:spcPct val="200000"/>
              </a:lnSpc>
              <a:spcBef>
                <a:spcPts val="0"/>
              </a:spcBef>
              <a:spcAft>
                <a:spcPts val="0"/>
              </a:spcAft>
              <a:buClrTx/>
              <a:buSzTx/>
              <a:buFont typeface="Arial" pitchFamily="34" charset="0"/>
              <a:buChar char="•"/>
              <a:tabLst/>
              <a:defRPr/>
            </a:pPr>
            <a:r>
              <a:rPr kumimoji="0" lang="en-IN" sz="2000" b="1" i="0" u="none" strike="noStrike" kern="1200" cap="none" spc="0" normalizeH="0" baseline="0" noProof="0" dirty="0">
                <a:ln>
                  <a:noFill/>
                </a:ln>
                <a:solidFill>
                  <a:srgbClr val="0000FF"/>
                </a:solidFill>
                <a:effectLst/>
                <a:uLnTx/>
                <a:uFillTx/>
                <a:latin typeface="Times New Roman"/>
                <a:ea typeface="+mn-ea"/>
                <a:cs typeface="+mn-cs"/>
              </a:rPr>
              <a:t>Essential BL components and the undulator are installed and functional</a:t>
            </a:r>
          </a:p>
          <a:p>
            <a:pPr marL="315049" marR="0" lvl="0" indent="-315049" algn="l" defTabSz="840140" rtl="0" eaLnBrk="1" fontAlgn="auto" latinLnBrk="0" hangingPunct="1">
              <a:lnSpc>
                <a:spcPct val="200000"/>
              </a:lnSpc>
              <a:spcBef>
                <a:spcPts val="0"/>
              </a:spcBef>
              <a:spcAft>
                <a:spcPts val="0"/>
              </a:spcAft>
              <a:buClrTx/>
              <a:buSzTx/>
              <a:buFont typeface="Arial" pitchFamily="34" charset="0"/>
              <a:buChar char="•"/>
              <a:tabLst/>
              <a:defRPr/>
            </a:pPr>
            <a:r>
              <a:rPr kumimoji="0" lang="en-IN" sz="2000" b="1" i="0" u="none" strike="noStrike" kern="1200" cap="none" spc="0" normalizeH="0" baseline="0" noProof="0" dirty="0">
                <a:ln>
                  <a:noFill/>
                </a:ln>
                <a:solidFill>
                  <a:srgbClr val="0000FF"/>
                </a:solidFill>
                <a:effectLst/>
                <a:uLnTx/>
                <a:uFillTx/>
                <a:latin typeface="Times New Roman"/>
                <a:ea typeface="+mn-ea"/>
                <a:cs typeface="+mn-cs"/>
              </a:rPr>
              <a:t>Pilot experiment with electron beam will be performed soon</a:t>
            </a:r>
          </a:p>
          <a:p>
            <a:pPr marL="285750" marR="0" lvl="0" indent="-285750" algn="l" defTabSz="84014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FF"/>
                </a:solidFill>
                <a:effectLst/>
                <a:uLnTx/>
                <a:uFillTx/>
                <a:latin typeface="Times New Roman"/>
                <a:ea typeface="+mn-ea"/>
                <a:cs typeface="+mn-cs"/>
              </a:rPr>
              <a:t>Commission/operate femto-second fiber laser at IUAC to produce monoenergetic, ultrashort e-bunches </a:t>
            </a:r>
          </a:p>
          <a:p>
            <a:pPr marL="285750" marR="0" lvl="0" indent="-285750" algn="l" defTabSz="84014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FF"/>
                </a:solidFill>
                <a:effectLst/>
                <a:uLnTx/>
                <a:uFillTx/>
                <a:latin typeface="Times New Roman"/>
                <a:ea typeface="+mn-ea"/>
                <a:cs typeface="+mn-cs"/>
              </a:rPr>
              <a:t>S</a:t>
            </a:r>
            <a:r>
              <a:rPr kumimoji="0" lang="en-IN" sz="2000" b="1" i="0" u="none" strike="noStrike" kern="1200" cap="none" spc="0" normalizeH="0" baseline="0" noProof="0" dirty="0" err="1">
                <a:ln>
                  <a:noFill/>
                </a:ln>
                <a:solidFill>
                  <a:srgbClr val="0000FF"/>
                </a:solidFill>
                <a:effectLst/>
                <a:uLnTx/>
                <a:uFillTx/>
                <a:latin typeface="Times New Roman"/>
                <a:ea typeface="+mn-ea"/>
                <a:cs typeface="+mn-cs"/>
              </a:rPr>
              <a:t>ignature</a:t>
            </a:r>
            <a:r>
              <a:rPr kumimoji="0" lang="en-IN" sz="2000" b="1" i="0" u="none" strike="noStrike" kern="1200" cap="none" spc="0" normalizeH="0" baseline="0" noProof="0" dirty="0">
                <a:ln>
                  <a:noFill/>
                </a:ln>
                <a:solidFill>
                  <a:srgbClr val="0000FF"/>
                </a:solidFill>
                <a:effectLst/>
                <a:uLnTx/>
                <a:uFillTx/>
                <a:latin typeface="Times New Roman"/>
                <a:ea typeface="+mn-ea"/>
                <a:cs typeface="+mn-cs"/>
              </a:rPr>
              <a:t> of THz by undulator should be demonstrated: by end of 2023 (after installation of fibre laser) </a:t>
            </a:r>
          </a:p>
        </p:txBody>
      </p:sp>
      <p:sp>
        <p:nvSpPr>
          <p:cNvPr id="8" name="AutoShape 2" descr="Iuac Photo"/>
          <p:cNvSpPr>
            <a:spLocks noChangeAspect="1" noChangeArrowheads="1"/>
          </p:cNvSpPr>
          <p:nvPr/>
        </p:nvSpPr>
        <p:spPr bwMode="auto">
          <a:xfrm>
            <a:off x="1679583" y="-136522"/>
            <a:ext cx="296863" cy="2968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290" tIns="45645" rIns="91290" bIns="45645" numCol="1" anchor="t" anchorCtr="0" compatLnSpc="1">
            <a:prstTxWarp prst="textNoShape">
              <a:avLst/>
            </a:prstTxWarp>
          </a:bodyPr>
          <a:lstStyle/>
          <a:p>
            <a:pPr marL="0" marR="0" lvl="0" indent="0" algn="l" defTabSz="84014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7" name="Slide Number Placeholder 6"/>
          <p:cNvSpPr>
            <a:spLocks noGrp="1"/>
          </p:cNvSpPr>
          <p:nvPr>
            <p:ph type="sldNum" sz="quarter" idx="12"/>
          </p:nvPr>
        </p:nvSpPr>
        <p:spPr>
          <a:xfrm>
            <a:off x="9652000" y="6593759"/>
            <a:ext cx="2540000" cy="457200"/>
          </a:xfrm>
        </p:spPr>
        <p:txBody>
          <a:bodyPr/>
          <a:lstStyle/>
          <a:p>
            <a:pPr marL="0" marR="0" lvl="0" indent="0" algn="r" defTabSz="907344" rtl="0" eaLnBrk="0" fontAlgn="auto" latinLnBrk="0" hangingPunct="0">
              <a:lnSpc>
                <a:spcPct val="100000"/>
              </a:lnSpc>
              <a:spcBef>
                <a:spcPts val="0"/>
              </a:spcBef>
              <a:spcAft>
                <a:spcPts val="0"/>
              </a:spcAft>
              <a:buClrTx/>
              <a:buSzTx/>
              <a:buFontTx/>
              <a:buNone/>
              <a:tabLst/>
              <a:defRPr/>
            </a:pPr>
            <a:fld id="{60EC2B52-60DF-4BDC-AA92-F0671AD2393F}" type="slidenum">
              <a:rPr kumimoji="0" lang="en-US"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07344" rtl="0" eaLnBrk="0" fontAlgn="auto" latinLnBrk="0" hangingPunct="0">
                <a:lnSpc>
                  <a:spcPct val="100000"/>
                </a:lnSpc>
                <a:spcBef>
                  <a:spcPts val="0"/>
                </a:spcBef>
                <a:spcAft>
                  <a:spcPts val="0"/>
                </a:spcAft>
                <a:buClrTx/>
                <a:buSzTx/>
                <a:buFontTx/>
                <a:buNone/>
                <a:tabLst/>
                <a:defRPr/>
              </a:pPr>
              <a:t>35</a:t>
            </a:fld>
            <a:endParaRPr kumimoji="0" lang="en-US" sz="14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4" name="Footer Placeholder 3">
            <a:extLst>
              <a:ext uri="{FF2B5EF4-FFF2-40B4-BE49-F238E27FC236}">
                <a16:creationId xmlns:a16="http://schemas.microsoft.com/office/drawing/2014/main" id="{DEF68480-7103-4F5C-A92D-0AA3E93E43F3}"/>
              </a:ext>
            </a:extLst>
          </p:cNvPr>
          <p:cNvSpPr>
            <a:spLocks noGrp="1"/>
          </p:cNvSpPr>
          <p:nvPr>
            <p:ph type="ftr" sz="quarter" idx="11"/>
          </p:nvPr>
        </p:nvSpPr>
        <p:spPr/>
        <p:txBody>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nn-NO" sz="1400" b="0" i="0" u="none" strike="noStrike" kern="1200" cap="none" spc="0" normalizeH="0" baseline="0" noProof="0">
                <a:ln>
                  <a:noFill/>
                </a:ln>
                <a:solidFill>
                  <a:srgbClr val="000000"/>
                </a:solidFill>
                <a:effectLst/>
                <a:uLnTx/>
                <a:uFillTx/>
                <a:latin typeface="Times New Roman"/>
                <a:ea typeface="+mn-ea"/>
                <a:cs typeface="+mn-cs"/>
              </a:rPr>
              <a:t>AFAD-2023, 12-14 April, Melbourne, Australia</a:t>
            </a:r>
            <a:endParaRPr kumimoji="0" lang="en-US" sz="1400" b="0" i="0" u="none" strike="noStrike" kern="1200" cap="none" spc="0" normalizeH="0" baseline="0" noProof="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760195351"/>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6E556E7-1C0B-4106-B9BD-371B12BD047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1200" b="0" i="0" u="none" strike="noStrike" kern="1200" cap="none" spc="0" normalizeH="0" baseline="0" noProof="0">
                <a:ln>
                  <a:noFill/>
                </a:ln>
                <a:solidFill>
                  <a:prstClr val="black">
                    <a:tint val="75000"/>
                  </a:prstClr>
                </a:solidFill>
                <a:effectLst/>
                <a:uLnTx/>
                <a:uFillTx/>
                <a:latin typeface="Calibri"/>
                <a:ea typeface="+mn-ea"/>
                <a:cs typeface="+mn-cs"/>
              </a:rPr>
              <a:t>AFAD-2023, 12-14 April, Melbourne, Australia</a:t>
            </a:r>
            <a:endParaRPr kumimoji="0" lang="hi-IN" sz="1200" b="0" i="0" u="none" strike="noStrike" kern="1200" cap="none" spc="0" normalizeH="0" baseline="0" noProof="0">
              <a:ln>
                <a:noFill/>
              </a:ln>
              <a:solidFill>
                <a:prstClr val="black">
                  <a:tint val="75000"/>
                </a:prstClr>
              </a:solidFill>
              <a:effectLst/>
              <a:uLnTx/>
              <a:uFillTx/>
              <a:latin typeface="Calibri"/>
              <a:ea typeface="+mn-ea"/>
              <a:cs typeface="Mangal" panose="02040503050203030202" pitchFamily="18" charset="0"/>
            </a:endParaRPr>
          </a:p>
        </p:txBody>
      </p:sp>
      <p:sp>
        <p:nvSpPr>
          <p:cNvPr id="3" name="Slide Number Placeholder 2">
            <a:extLst>
              <a:ext uri="{FF2B5EF4-FFF2-40B4-BE49-F238E27FC236}">
                <a16:creationId xmlns:a16="http://schemas.microsoft.com/office/drawing/2014/main" id="{D1302D26-0123-4B4E-B19B-18BD2ED7178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C7F47D-8A98-4FC8-A387-47279D9C9398}" type="slidenum">
              <a:rPr kumimoji="0" lang="hi-IN" sz="1200" b="0" i="0" u="none" strike="noStrike" kern="1200" cap="none" spc="0" normalizeH="0" baseline="0" noProof="0" smtClean="0">
                <a:ln>
                  <a:noFill/>
                </a:ln>
                <a:solidFill>
                  <a:prstClr val="black">
                    <a:tint val="75000"/>
                  </a:prstClr>
                </a:solidFill>
                <a:effectLst/>
                <a:uLnTx/>
                <a:uFillTx/>
                <a:latin typeface="Calibri"/>
                <a:ea typeface="+mn-ea"/>
                <a:cs typeface="Mangal" panose="02040503050203030202"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hi-IN" sz="1200" b="0" i="0" u="none" strike="noStrike" kern="1200" cap="none" spc="0" normalizeH="0" baseline="0" noProof="0">
              <a:ln>
                <a:noFill/>
              </a:ln>
              <a:solidFill>
                <a:prstClr val="black">
                  <a:tint val="75000"/>
                </a:prstClr>
              </a:solidFill>
              <a:effectLst/>
              <a:uLnTx/>
              <a:uFillTx/>
              <a:latin typeface="Calibri"/>
              <a:ea typeface="+mn-ea"/>
              <a:cs typeface="Mangal" panose="02040503050203030202" pitchFamily="18" charset="0"/>
            </a:endParaRPr>
          </a:p>
        </p:txBody>
      </p:sp>
      <p:sp>
        <p:nvSpPr>
          <p:cNvPr id="6" name="TextBox 5">
            <a:extLst>
              <a:ext uri="{FF2B5EF4-FFF2-40B4-BE49-F238E27FC236}">
                <a16:creationId xmlns:a16="http://schemas.microsoft.com/office/drawing/2014/main" id="{CB726183-BB11-4CF2-BCCD-54609363F31F}"/>
              </a:ext>
            </a:extLst>
          </p:cNvPr>
          <p:cNvSpPr txBox="1"/>
          <p:nvPr/>
        </p:nvSpPr>
        <p:spPr>
          <a:xfrm>
            <a:off x="4608990" y="153523"/>
            <a:ext cx="2974019" cy="523220"/>
          </a:xfrm>
          <a:prstGeom prst="rect">
            <a:avLst/>
          </a:prstGeom>
          <a:noFill/>
          <a:ln w="25400">
            <a:solidFill>
              <a:srgbClr val="0066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6600"/>
                </a:solidFill>
                <a:effectLst/>
                <a:uLnTx/>
                <a:uFillTx/>
                <a:latin typeface="Calibri"/>
                <a:ea typeface="+mn-ea"/>
                <a:cs typeface="+mn-cs"/>
              </a:rPr>
              <a:t>Acknowledgement</a:t>
            </a:r>
          </a:p>
        </p:txBody>
      </p:sp>
      <p:sp>
        <p:nvSpPr>
          <p:cNvPr id="7" name="TextBox 6">
            <a:extLst>
              <a:ext uri="{FF2B5EF4-FFF2-40B4-BE49-F238E27FC236}">
                <a16:creationId xmlns:a16="http://schemas.microsoft.com/office/drawing/2014/main" id="{2E41BD22-165E-42E4-BC0D-721E19E63759}"/>
              </a:ext>
            </a:extLst>
          </p:cNvPr>
          <p:cNvSpPr txBox="1"/>
          <p:nvPr/>
        </p:nvSpPr>
        <p:spPr>
          <a:xfrm>
            <a:off x="2497129" y="982176"/>
            <a:ext cx="7197740" cy="4893647"/>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BRNS-DAE – partial funding for the project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Core members of FEL group at IUAC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Associated members of FEL group at IUAC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BARC (Shri Sanjay Malhotra),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RRCAT (Dr.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P.K.Mukhopadhyay</a:t>
            </a:r>
            <a:r>
              <a:rPr kumimoji="0" lang="en-US" sz="2400" b="0" i="0" u="none" strike="noStrike" kern="1200" cap="none" spc="0" normalizeH="0" baseline="0" noProof="0" dirty="0">
                <a:ln>
                  <a:noFill/>
                </a:ln>
                <a:solidFill>
                  <a:prstClr val="black"/>
                </a:solidFill>
                <a:effectLst/>
                <a:uLnTx/>
                <a:uFillTx/>
                <a:latin typeface="Calibri"/>
                <a:ea typeface="+mn-ea"/>
                <a:cs typeface="+mn-cs"/>
              </a:rPr>
              <a:t>, Dr.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K.K.Pant</a:t>
            </a:r>
            <a:r>
              <a:rPr kumimoji="0" lang="en-US" sz="2400" b="0" i="0" u="none" strike="noStrike" kern="1200" cap="none" spc="0" normalizeH="0" baseline="0" noProof="0" dirty="0">
                <a:ln>
                  <a:noFill/>
                </a:ln>
                <a:solidFill>
                  <a:prstClr val="black"/>
                </a:solidFill>
                <a:effectLst/>
                <a:uLnTx/>
                <a:uFillTx/>
                <a:latin typeface="Calibri"/>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VECC (Dr. Vaishali Naik)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Dr. Triveni Rao, BNL, USA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Prof.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Junji</a:t>
            </a:r>
            <a:r>
              <a:rPr kumimoji="0" lang="en-US" sz="2400" b="0" i="0" u="none" strike="noStrike" kern="1200" cap="none" spc="0" normalizeH="0" baseline="0" noProof="0" dirty="0">
                <a:ln>
                  <a:noFill/>
                </a:ln>
                <a:solidFill>
                  <a:prstClr val="black"/>
                </a:solidFill>
                <a:effectLst/>
                <a:uLnTx/>
                <a:uFillTx/>
                <a:latin typeface="Calibri"/>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Urukawa</a:t>
            </a:r>
            <a:r>
              <a:rPr kumimoji="0" lang="en-US" sz="2400" b="0" i="0" u="none" strike="noStrike" kern="1200" cap="none" spc="0" normalizeH="0" baseline="0" noProof="0" dirty="0">
                <a:ln>
                  <a:noFill/>
                </a:ln>
                <a:solidFill>
                  <a:prstClr val="black"/>
                </a:solidFill>
                <a:effectLst/>
                <a:uLnTx/>
                <a:uFillTx/>
                <a:latin typeface="Calibri"/>
                <a:ea typeface="+mn-ea"/>
                <a:cs typeface="+mn-cs"/>
              </a:rPr>
              <a:t>, Dr. Alexander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Aryshev</a:t>
            </a:r>
            <a:r>
              <a:rPr kumimoji="0" lang="en-US" sz="2400" b="0" i="0" u="none" strike="noStrike" kern="1200" cap="none" spc="0" normalizeH="0" baseline="0" noProof="0" dirty="0">
                <a:ln>
                  <a:noFill/>
                </a:ln>
                <a:solidFill>
                  <a:prstClr val="black"/>
                </a:solidFill>
                <a:effectLst/>
                <a:uLnTx/>
                <a:uFillTx/>
                <a:latin typeface="Calibri"/>
                <a:ea typeface="+mn-ea"/>
                <a:cs typeface="+mn-cs"/>
              </a:rPr>
              <a:t>, KEK, Japan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Dr. Markus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Tischer</a:t>
            </a:r>
            <a:r>
              <a:rPr kumimoji="0" lang="en-US" sz="2400" b="0" i="0" u="none" strike="noStrike" kern="1200" cap="none" spc="0" normalizeH="0" baseline="0" noProof="0" dirty="0">
                <a:ln>
                  <a:noFill/>
                </a:ln>
                <a:solidFill>
                  <a:prstClr val="black"/>
                </a:solidFill>
                <a:effectLst/>
                <a:uLnTx/>
                <a:uFillTx/>
                <a:latin typeface="Calibri"/>
                <a:ea typeface="+mn-ea"/>
                <a:cs typeface="+mn-cs"/>
              </a:rPr>
              <a:t>, DESY, Germany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Dr. Peter Mitchel, HZDR, Germany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Dr.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D.Kanjilal</a:t>
            </a:r>
            <a:r>
              <a:rPr kumimoji="0" lang="en-US" sz="2400" b="0" i="0" u="none" strike="noStrike" kern="1200" cap="none" spc="0" normalizeH="0" baseline="0" noProof="0" dirty="0">
                <a:ln>
                  <a:noFill/>
                </a:ln>
                <a:solidFill>
                  <a:prstClr val="black"/>
                </a:solidFill>
                <a:effectLst/>
                <a:uLnTx/>
                <a:uFillTx/>
                <a:latin typeface="Calibri"/>
                <a:ea typeface="+mn-ea"/>
                <a:cs typeface="+mn-cs"/>
              </a:rPr>
              <a:t>, Dr. Amit Roy, Former Director, IUAC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Dr.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R.K.Bhandari</a:t>
            </a:r>
            <a:r>
              <a:rPr kumimoji="0" lang="en-US" sz="2400" b="0" i="0" u="none" strike="noStrike" kern="1200" cap="none" spc="0" normalizeH="0" baseline="0" noProof="0" dirty="0">
                <a:ln>
                  <a:noFill/>
                </a:ln>
                <a:solidFill>
                  <a:prstClr val="black"/>
                </a:solidFill>
                <a:effectLst/>
                <a:uLnTx/>
                <a:uFillTx/>
                <a:latin typeface="Calibri"/>
                <a:ea typeface="+mn-ea"/>
                <a:cs typeface="+mn-cs"/>
              </a:rPr>
              <a:t>, Honorary Visiting Scientist, IUAC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Prof.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A.C.Pandey</a:t>
            </a:r>
            <a:r>
              <a:rPr kumimoji="0" lang="en-US" sz="2400" b="0" i="0" u="none" strike="noStrike" kern="1200" cap="none" spc="0" normalizeH="0" baseline="0" noProof="0" dirty="0">
                <a:ln>
                  <a:noFill/>
                </a:ln>
                <a:solidFill>
                  <a:prstClr val="black"/>
                </a:solidFill>
                <a:effectLst/>
                <a:uLnTx/>
                <a:uFillTx/>
                <a:latin typeface="Calibri"/>
                <a:ea typeface="+mn-ea"/>
                <a:cs typeface="+mn-cs"/>
              </a:rPr>
              <a:t>, Director, IUAC</a:t>
            </a:r>
          </a:p>
        </p:txBody>
      </p:sp>
      <p:pic>
        <p:nvPicPr>
          <p:cNvPr id="8" name="Picture 2" descr="http://blog.internshala.com/wp-content/uploads/2013/03/logo-inter-university-accelerator-centre-iuac-delhi.jpg">
            <a:extLst>
              <a:ext uri="{FF2B5EF4-FFF2-40B4-BE49-F238E27FC236}">
                <a16:creationId xmlns:a16="http://schemas.microsoft.com/office/drawing/2014/main" id="{1AA573BB-E649-4DA7-95A0-68E66D8194F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012360"/>
            <a:ext cx="827572" cy="845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9456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9D4DF25-78CA-450F-904B-6229A86621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5271" y="384401"/>
            <a:ext cx="8915400" cy="5014913"/>
          </a:xfrm>
          <a:prstGeom prst="rect">
            <a:avLst/>
          </a:prstGeom>
        </p:spPr>
      </p:pic>
      <p:sp>
        <p:nvSpPr>
          <p:cNvPr id="6" name="Slide Number Placeholder 5"/>
          <p:cNvSpPr>
            <a:spLocks noGrp="1"/>
          </p:cNvSpPr>
          <p:nvPr>
            <p:ph type="sldNum" sz="quarter" idx="12"/>
          </p:nvPr>
        </p:nvSpPr>
        <p:spPr/>
        <p:txBody>
          <a:bodyPr/>
          <a:lstStyle/>
          <a:p>
            <a:pPr marL="0" marR="0" lvl="0" indent="0" algn="r" defTabSz="914400" rtl="0" eaLnBrk="0" fontAlgn="auto" latinLnBrk="0" hangingPunct="0">
              <a:lnSpc>
                <a:spcPct val="100000"/>
              </a:lnSpc>
              <a:spcBef>
                <a:spcPts val="0"/>
              </a:spcBef>
              <a:spcAft>
                <a:spcPts val="0"/>
              </a:spcAft>
              <a:buClrTx/>
              <a:buSzTx/>
              <a:buFontTx/>
              <a:buNone/>
              <a:tabLst/>
              <a:defRPr/>
            </a:pPr>
            <a:fld id="{60EC2B52-60DF-4BDC-AA92-F0671AD2393F}" type="slidenum">
              <a:rPr kumimoji="0" lang="en-US"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0" fontAlgn="auto" latinLnBrk="0" hangingPunct="0">
                <a:lnSpc>
                  <a:spcPct val="100000"/>
                </a:lnSpc>
                <a:spcBef>
                  <a:spcPts val="0"/>
                </a:spcBef>
                <a:spcAft>
                  <a:spcPts val="0"/>
                </a:spcAft>
                <a:buClrTx/>
                <a:buSzTx/>
                <a:buFontTx/>
                <a:buNone/>
                <a:tabLst/>
                <a:defRPr/>
              </a:pPr>
              <a:t>37</a:t>
            </a:fld>
            <a:endParaRPr kumimoji="0" lang="en-US"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5" name="Footer Placeholder 4">
            <a:extLst>
              <a:ext uri="{FF2B5EF4-FFF2-40B4-BE49-F238E27FC236}">
                <a16:creationId xmlns:a16="http://schemas.microsoft.com/office/drawing/2014/main" id="{7F7422C7-5105-4435-BB27-4A4360C3CD6A}"/>
              </a:ext>
            </a:extLst>
          </p:cNvPr>
          <p:cNvSpPr>
            <a:spLocks noGrp="1"/>
          </p:cNvSpPr>
          <p:nvPr>
            <p:ph type="ftr" sz="quarter" idx="11"/>
          </p:nvPr>
        </p:nvSpPr>
        <p:spPr>
          <a:xfrm>
            <a:off x="4045857" y="6477000"/>
            <a:ext cx="3860800" cy="457200"/>
          </a:xfrm>
        </p:spPr>
        <p:txBody>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nn-NO" sz="1400" b="0" i="0" u="none" strike="noStrike" kern="1200" cap="none" spc="0" normalizeH="0" baseline="0" noProof="0">
                <a:ln>
                  <a:noFill/>
                </a:ln>
                <a:solidFill>
                  <a:srgbClr val="969696"/>
                </a:solidFill>
                <a:effectLst/>
                <a:uLnTx/>
                <a:uFillTx/>
                <a:latin typeface="Times New Roman"/>
                <a:ea typeface="+mn-ea"/>
                <a:cs typeface="+mn-cs"/>
              </a:rPr>
              <a:t>AFAD-2023, 12-14 April, Melbourne, Australia</a:t>
            </a:r>
            <a:endParaRPr kumimoji="0" lang="en-US" sz="1400" b="0" i="0" u="none" strike="noStrike" kern="1200" cap="none" spc="0" normalizeH="0" baseline="0" noProof="0" dirty="0">
              <a:ln>
                <a:noFill/>
              </a:ln>
              <a:solidFill>
                <a:srgbClr val="969696"/>
              </a:solidFill>
              <a:effectLst/>
              <a:uLnTx/>
              <a:uFillTx/>
              <a:latin typeface="Times New Roman"/>
              <a:ea typeface="+mn-ea"/>
              <a:cs typeface="+mn-cs"/>
            </a:endParaRPr>
          </a:p>
        </p:txBody>
      </p:sp>
      <p:sp>
        <p:nvSpPr>
          <p:cNvPr id="7" name="Rectangle 6">
            <a:extLst>
              <a:ext uri="{FF2B5EF4-FFF2-40B4-BE49-F238E27FC236}">
                <a16:creationId xmlns:a16="http://schemas.microsoft.com/office/drawing/2014/main" id="{077CBDCD-90B0-4D24-9581-9AD9227244F7}"/>
              </a:ext>
            </a:extLst>
          </p:cNvPr>
          <p:cNvSpPr/>
          <p:nvPr/>
        </p:nvSpPr>
        <p:spPr>
          <a:xfrm>
            <a:off x="1741714" y="5182076"/>
            <a:ext cx="8142514" cy="986360"/>
          </a:xfrm>
          <a:prstGeom prst="rect">
            <a:avLst/>
          </a:prstGeom>
        </p:spPr>
        <p:txBody>
          <a:bodyPr wrap="square">
            <a:spAutoFit/>
          </a:bodyPr>
          <a:lstStyle/>
          <a:p>
            <a:pPr marL="0" marR="0" lvl="0" indent="0" algn="ctr" defTabSz="840140" rtl="0" eaLnBrk="1" fontAlgn="auto" latinLnBrk="0" hangingPunct="1">
              <a:lnSpc>
                <a:spcPct val="150000"/>
              </a:lnSpc>
              <a:spcBef>
                <a:spcPts val="0"/>
              </a:spcBef>
              <a:spcAft>
                <a:spcPts val="0"/>
              </a:spcAft>
              <a:buClrTx/>
              <a:buSzTx/>
              <a:buFontTx/>
              <a:buNone/>
              <a:tabLst/>
              <a:defRPr/>
            </a:pPr>
            <a:r>
              <a:rPr kumimoji="0" lang="en-IN" sz="4400" b="0" i="0" u="none" strike="noStrike" kern="0" cap="none" spc="0" normalizeH="0" baseline="0" noProof="0" dirty="0">
                <a:ln>
                  <a:noFill/>
                </a:ln>
                <a:solidFill>
                  <a:srgbClr val="00FFFF"/>
                </a:solidFill>
                <a:effectLst/>
                <a:uLnTx/>
                <a:uFillTx/>
                <a:latin typeface="Times New Roman"/>
                <a:ea typeface="+mn-ea"/>
                <a:cs typeface="+mn-cs"/>
              </a:rPr>
              <a:t>Thank you for your kind attention</a:t>
            </a:r>
          </a:p>
        </p:txBody>
      </p:sp>
    </p:spTree>
    <p:extLst>
      <p:ext uri="{BB962C8B-B14F-4D97-AF65-F5344CB8AC3E}">
        <p14:creationId xmlns:p14="http://schemas.microsoft.com/office/powerpoint/2010/main" val="3674121529"/>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0A43307-5B80-4251-8B41-5FFDF306081C}"/>
              </a:ext>
            </a:extLst>
          </p:cNvPr>
          <p:cNvSpPr>
            <a:spLocks noGrp="1"/>
          </p:cNvSpPr>
          <p:nvPr>
            <p:ph type="ftr" sz="quarter" idx="11"/>
          </p:nvPr>
        </p:nvSpPr>
        <p:spPr/>
        <p:txBody>
          <a:bodyPr/>
          <a:lstStyle/>
          <a:p>
            <a:pPr>
              <a:defRPr/>
            </a:pPr>
            <a:r>
              <a:rPr lang="nn-NO">
                <a:solidFill>
                  <a:srgbClr val="000000"/>
                </a:solidFill>
              </a:rPr>
              <a:t>AFAD-2023, 12-14 April, Melbourne, Australia</a:t>
            </a:r>
            <a:endParaRPr lang="en-US">
              <a:solidFill>
                <a:srgbClr val="000000"/>
              </a:solidFill>
            </a:endParaRPr>
          </a:p>
        </p:txBody>
      </p:sp>
      <p:sp>
        <p:nvSpPr>
          <p:cNvPr id="3" name="Slide Number Placeholder 2">
            <a:extLst>
              <a:ext uri="{FF2B5EF4-FFF2-40B4-BE49-F238E27FC236}">
                <a16:creationId xmlns:a16="http://schemas.microsoft.com/office/drawing/2014/main" id="{F5474054-FD3C-4CBA-9F11-FE3158545A23}"/>
              </a:ext>
            </a:extLst>
          </p:cNvPr>
          <p:cNvSpPr>
            <a:spLocks noGrp="1"/>
          </p:cNvSpPr>
          <p:nvPr>
            <p:ph type="sldNum" sz="quarter" idx="12"/>
          </p:nvPr>
        </p:nvSpPr>
        <p:spPr/>
        <p:txBody>
          <a:bodyPr/>
          <a:lstStyle/>
          <a:p>
            <a:pPr>
              <a:defRPr/>
            </a:pPr>
            <a:fld id="{60EC2B52-60DF-4BDC-AA92-F0671AD2393F}"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3642221770"/>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1" name="Picture 3" descr="RREPS_16"/>
          <p:cNvPicPr/>
          <p:nvPr/>
        </p:nvPicPr>
        <p:blipFill>
          <a:blip r:embed="rId2"/>
          <a:srcRect t="7785" r="9729" b="5865"/>
          <a:stretch/>
        </p:blipFill>
        <p:spPr>
          <a:xfrm>
            <a:off x="377739" y="528840"/>
            <a:ext cx="3384000" cy="2460960"/>
          </a:xfrm>
          <a:prstGeom prst="rect">
            <a:avLst/>
          </a:prstGeom>
          <a:ln w="0">
            <a:noFill/>
          </a:ln>
        </p:spPr>
      </p:pic>
      <p:pic>
        <p:nvPicPr>
          <p:cNvPr id="42" name="Picture 147"/>
          <p:cNvPicPr/>
          <p:nvPr/>
        </p:nvPicPr>
        <p:blipFill>
          <a:blip r:embed="rId3"/>
          <a:stretch/>
        </p:blipFill>
        <p:spPr>
          <a:xfrm>
            <a:off x="8609160" y="528840"/>
            <a:ext cx="3428280" cy="2460960"/>
          </a:xfrm>
          <a:prstGeom prst="rect">
            <a:avLst/>
          </a:prstGeom>
          <a:ln w="0">
            <a:noFill/>
          </a:ln>
        </p:spPr>
      </p:pic>
      <p:sp>
        <p:nvSpPr>
          <p:cNvPr id="44" name="Rectangle 9"/>
          <p:cNvSpPr/>
          <p:nvPr/>
        </p:nvSpPr>
        <p:spPr>
          <a:xfrm>
            <a:off x="5250240" y="6550200"/>
            <a:ext cx="1979280" cy="545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1" normalizeH="0" baseline="0" noProof="0">
                <a:ln>
                  <a:noFill/>
                </a:ln>
                <a:solidFill>
                  <a:srgbClr val="000000"/>
                </a:solidFill>
                <a:effectLst/>
                <a:uLnTx/>
                <a:uFillTx/>
                <a:latin typeface="Times New Roman"/>
              </a:rPr>
              <a:t>𝑇</a:t>
            </a:r>
            <a:r>
              <a:rPr kumimoji="0" lang="en-GB" sz="1400" b="0" i="0" u="none" strike="noStrike" kern="1200" cap="none" spc="-1" normalizeH="0" baseline="-25000" noProof="0">
                <a:ln>
                  <a:noFill/>
                </a:ln>
                <a:solidFill>
                  <a:srgbClr val="000000"/>
                </a:solidFill>
                <a:effectLst/>
                <a:uLnTx/>
                <a:uFillTx/>
                <a:latin typeface="Times New Roman"/>
              </a:rPr>
              <a:t>𝑝𝑢𝑙𝑠𝑒</a:t>
            </a:r>
            <a:r>
              <a:rPr kumimoji="0" lang="en-GB" sz="1400" b="0" i="0" u="none" strike="noStrike" kern="1200" cap="none" spc="-1" normalizeH="0" baseline="0" noProof="0">
                <a:ln>
                  <a:noFill/>
                </a:ln>
                <a:solidFill>
                  <a:srgbClr val="000000"/>
                </a:solidFill>
                <a:effectLst/>
                <a:uLnTx/>
                <a:uFillTx/>
                <a:latin typeface="Times New Roman"/>
              </a:rPr>
              <a:t> = 𝜆</a:t>
            </a:r>
            <a:r>
              <a:rPr kumimoji="0" lang="en-GB" sz="1400" b="0" i="0" u="none" strike="noStrike" kern="1200" cap="none" spc="-1" normalizeH="0" baseline="-25000" noProof="0">
                <a:ln>
                  <a:noFill/>
                </a:ln>
                <a:solidFill>
                  <a:srgbClr val="000000"/>
                </a:solidFill>
                <a:effectLst/>
                <a:uLnTx/>
                <a:uFillTx/>
                <a:latin typeface="Times New Roman"/>
              </a:rPr>
              <a:t>𝑟</a:t>
            </a:r>
            <a:r>
              <a:rPr kumimoji="0" lang="en-GB" sz="1400" b="0" i="0" u="none" strike="noStrike" kern="1200" cap="none" spc="-1" normalizeH="0" baseline="0" noProof="0">
                <a:ln>
                  <a:noFill/>
                </a:ln>
                <a:solidFill>
                  <a:srgbClr val="000000"/>
                </a:solidFill>
                <a:effectLst/>
                <a:uLnTx/>
                <a:uFillTx/>
                <a:latin typeface="Times New Roman"/>
              </a:rPr>
              <a:t>(𝑁</a:t>
            </a:r>
            <a:r>
              <a:rPr kumimoji="0" lang="en-GB" sz="1400" b="0" i="0" u="none" strike="noStrike" kern="1200" cap="none" spc="-1" normalizeH="0" baseline="-25000" noProof="0">
                <a:ln>
                  <a:noFill/>
                </a:ln>
                <a:solidFill>
                  <a:srgbClr val="000000"/>
                </a:solidFill>
                <a:effectLst/>
                <a:uLnTx/>
                <a:uFillTx/>
                <a:latin typeface="Times New Roman"/>
              </a:rPr>
              <a:t>𝑢</a:t>
            </a:r>
            <a:r>
              <a:rPr kumimoji="0" lang="en-GB" sz="1400" b="0" i="0" u="none" strike="noStrike" kern="1200" cap="none" spc="-1" normalizeH="0" baseline="0" noProof="0">
                <a:ln>
                  <a:noFill/>
                </a:ln>
                <a:solidFill>
                  <a:srgbClr val="000000"/>
                </a:solidFill>
                <a:effectLst/>
                <a:uLnTx/>
                <a:uFillTx/>
                <a:latin typeface="Times New Roman"/>
              </a:rPr>
              <a:t> + 𝑁</a:t>
            </a:r>
            <a:r>
              <a:rPr kumimoji="0" lang="en-GB" sz="1400" b="0" i="0" u="none" strike="noStrike" kern="1200" cap="none" spc="-1" normalizeH="0" baseline="-25000" noProof="0">
                <a:ln>
                  <a:noFill/>
                </a:ln>
                <a:solidFill>
                  <a:srgbClr val="000000"/>
                </a:solidFill>
                <a:effectLst/>
                <a:uLnTx/>
                <a:uFillTx/>
                <a:latin typeface="Times New Roman"/>
              </a:rPr>
              <a:t>𝑚 </a:t>
            </a:r>
            <a:r>
              <a:rPr kumimoji="0" lang="en-GB" sz="1400" b="0" i="0" u="none" strike="noStrike" kern="1200" cap="none" spc="-1" normalizeH="0" baseline="0" noProof="0">
                <a:ln>
                  <a:noFill/>
                </a:ln>
                <a:solidFill>
                  <a:srgbClr val="000000"/>
                </a:solidFill>
                <a:effectLst/>
                <a:uLnTx/>
                <a:uFillTx/>
                <a:latin typeface="Times New Roman"/>
              </a:rPr>
              <a:t>∕𝛽) ∕𝑐</a:t>
            </a:r>
            <a:endParaRPr kumimoji="0" lang="en-GB" sz="1400" b="0" i="0" u="none" strike="noStrike" kern="1200" cap="none" spc="-1" normalizeH="0" baseline="0" noProof="0">
              <a:ln>
                <a:noFill/>
              </a:ln>
              <a:solidFill>
                <a:prstClr val="black"/>
              </a:solidFill>
              <a:effectLst/>
              <a:uLnTx/>
              <a:uFillTx/>
              <a:latin typeface="Arial"/>
            </a:endParaRPr>
          </a:p>
        </p:txBody>
      </p:sp>
      <p:sp>
        <p:nvSpPr>
          <p:cNvPr id="45" name="Rectangle 6"/>
          <p:cNvSpPr/>
          <p:nvPr/>
        </p:nvSpPr>
        <p:spPr>
          <a:xfrm>
            <a:off x="3539880" y="12600"/>
            <a:ext cx="4953600" cy="516240"/>
          </a:xfrm>
          <a:prstGeom prst="rect">
            <a:avLst/>
          </a:prstGeom>
          <a:noFill/>
          <a:ln w="12700">
            <a:solidFill>
              <a:srgbClr val="0000FF"/>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1" normalizeH="0" baseline="0" noProof="0">
                <a:ln>
                  <a:noFill/>
                </a:ln>
                <a:solidFill>
                  <a:srgbClr val="0000FF"/>
                </a:solidFill>
                <a:effectLst/>
                <a:uLnTx/>
                <a:uFillTx/>
                <a:latin typeface="Times New Roman"/>
              </a:rPr>
              <a:t>Deliverables: THz radiation </a:t>
            </a:r>
            <a:endParaRPr kumimoji="0" lang="en-GB" sz="2800" b="0" i="0" u="none" strike="noStrike" kern="1200" cap="none" spc="-1" normalizeH="0" baseline="0" noProof="0">
              <a:ln>
                <a:noFill/>
              </a:ln>
              <a:solidFill>
                <a:prstClr val="black"/>
              </a:solidFill>
              <a:effectLst/>
              <a:uLnTx/>
              <a:uFillTx/>
              <a:latin typeface="Arial"/>
            </a:endParaRPr>
          </a:p>
        </p:txBody>
      </p:sp>
      <p:sp>
        <p:nvSpPr>
          <p:cNvPr id="46" name="PlaceHolder 1"/>
          <p:cNvSpPr>
            <a:spLocks noGrp="1"/>
          </p:cNvSpPr>
          <p:nvPr>
            <p:ph type="sldNum" idx="4"/>
          </p:nvPr>
        </p:nvSpPr>
        <p:spPr>
          <a:xfrm>
            <a:off x="8737560" y="6248520"/>
            <a:ext cx="2539800" cy="456840"/>
          </a:xfrm>
          <a:prstGeom prst="rect">
            <a:avLst/>
          </a:prstGeom>
          <a:noFill/>
          <a:ln w="0">
            <a:noFill/>
          </a:ln>
        </p:spPr>
        <p:txBody>
          <a:bodyPr lIns="80640" tIns="40320" rIns="80640" bIns="40320" numCol="1" spcCol="0" anchor="t">
            <a:noAutofit/>
          </a:bodyPr>
          <a:lstStyle>
            <a:lvl1pPr algn="r">
              <a:lnSpc>
                <a:spcPct val="100000"/>
              </a:lnSpc>
              <a:buNone/>
              <a:defRPr lang="en-US" sz="1400" b="0" strike="noStrike" spc="-1">
                <a:solidFill>
                  <a:srgbClr val="000000"/>
                </a:solidFill>
                <a:latin typeface="Times New Roman"/>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5304A1-4F6C-450F-8F05-46ABDC362100}" type="slidenum">
              <a:rPr kumimoji="0" lang="en-US" sz="1400" b="0" i="0" u="none" strike="noStrike" kern="1200" cap="none" spc="-1" normalizeH="0" baseline="0" noProof="0">
                <a:ln>
                  <a:noFill/>
                </a:ln>
                <a:solidFill>
                  <a:srgbClr val="000000"/>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400" b="0" i="0" u="none" strike="noStrike" kern="1200" cap="none" spc="-1" normalizeH="0" baseline="0" noProof="0">
              <a:ln>
                <a:noFill/>
              </a:ln>
              <a:solidFill>
                <a:srgbClr val="000000"/>
              </a:solidFill>
              <a:effectLst/>
              <a:uLnTx/>
              <a:uFillTx/>
              <a:latin typeface="Times New Roman"/>
            </a:endParaRPr>
          </a:p>
        </p:txBody>
      </p:sp>
      <p:pic>
        <p:nvPicPr>
          <p:cNvPr id="47" name="Picture 2" descr="http://blog.internshala.com/wp-content/uploads/2013/03/logo-inter-university-accelerator-centre-iuac-delhi.jpg"/>
          <p:cNvPicPr/>
          <p:nvPr/>
        </p:nvPicPr>
        <p:blipFill>
          <a:blip r:embed="rId4"/>
          <a:stretch/>
        </p:blipFill>
        <p:spPr>
          <a:xfrm>
            <a:off x="0" y="6307200"/>
            <a:ext cx="539280" cy="550800"/>
          </a:xfrm>
          <a:prstGeom prst="rect">
            <a:avLst/>
          </a:prstGeom>
          <a:ln w="0">
            <a:noFill/>
          </a:ln>
        </p:spPr>
      </p:pic>
      <p:graphicFrame>
        <p:nvGraphicFramePr>
          <p:cNvPr id="9" name="Table 1">
            <a:extLst>
              <a:ext uri="{FF2B5EF4-FFF2-40B4-BE49-F238E27FC236}">
                <a16:creationId xmlns:a16="http://schemas.microsoft.com/office/drawing/2014/main" id="{EFF47E2B-634F-4BC1-AA28-47EDDF93F83D}"/>
              </a:ext>
            </a:extLst>
          </p:cNvPr>
          <p:cNvGraphicFramePr/>
          <p:nvPr/>
        </p:nvGraphicFramePr>
        <p:xfrm>
          <a:off x="1295858" y="3023289"/>
          <a:ext cx="10080000" cy="3559311"/>
        </p:xfrm>
        <a:graphic>
          <a:graphicData uri="http://schemas.openxmlformats.org/drawingml/2006/table">
            <a:tbl>
              <a:tblPr/>
              <a:tblGrid>
                <a:gridCol w="1385640">
                  <a:extLst>
                    <a:ext uri="{9D8B030D-6E8A-4147-A177-3AD203B41FA5}">
                      <a16:colId xmlns:a16="http://schemas.microsoft.com/office/drawing/2014/main" val="20000"/>
                    </a:ext>
                  </a:extLst>
                </a:gridCol>
                <a:gridCol w="1662840">
                  <a:extLst>
                    <a:ext uri="{9D8B030D-6E8A-4147-A177-3AD203B41FA5}">
                      <a16:colId xmlns:a16="http://schemas.microsoft.com/office/drawing/2014/main" val="20001"/>
                    </a:ext>
                  </a:extLst>
                </a:gridCol>
                <a:gridCol w="739080">
                  <a:extLst>
                    <a:ext uri="{9D8B030D-6E8A-4147-A177-3AD203B41FA5}">
                      <a16:colId xmlns:a16="http://schemas.microsoft.com/office/drawing/2014/main" val="20002"/>
                    </a:ext>
                  </a:extLst>
                </a:gridCol>
                <a:gridCol w="1385640">
                  <a:extLst>
                    <a:ext uri="{9D8B030D-6E8A-4147-A177-3AD203B41FA5}">
                      <a16:colId xmlns:a16="http://schemas.microsoft.com/office/drawing/2014/main" val="20003"/>
                    </a:ext>
                  </a:extLst>
                </a:gridCol>
                <a:gridCol w="830880">
                  <a:extLst>
                    <a:ext uri="{9D8B030D-6E8A-4147-A177-3AD203B41FA5}">
                      <a16:colId xmlns:a16="http://schemas.microsoft.com/office/drawing/2014/main" val="20004"/>
                    </a:ext>
                  </a:extLst>
                </a:gridCol>
                <a:gridCol w="1016280">
                  <a:extLst>
                    <a:ext uri="{9D8B030D-6E8A-4147-A177-3AD203B41FA5}">
                      <a16:colId xmlns:a16="http://schemas.microsoft.com/office/drawing/2014/main" val="20005"/>
                    </a:ext>
                  </a:extLst>
                </a:gridCol>
                <a:gridCol w="1016280">
                  <a:extLst>
                    <a:ext uri="{9D8B030D-6E8A-4147-A177-3AD203B41FA5}">
                      <a16:colId xmlns:a16="http://schemas.microsoft.com/office/drawing/2014/main" val="20006"/>
                    </a:ext>
                  </a:extLst>
                </a:gridCol>
                <a:gridCol w="759240">
                  <a:extLst>
                    <a:ext uri="{9D8B030D-6E8A-4147-A177-3AD203B41FA5}">
                      <a16:colId xmlns:a16="http://schemas.microsoft.com/office/drawing/2014/main" val="20007"/>
                    </a:ext>
                  </a:extLst>
                </a:gridCol>
                <a:gridCol w="1284120">
                  <a:extLst>
                    <a:ext uri="{9D8B030D-6E8A-4147-A177-3AD203B41FA5}">
                      <a16:colId xmlns:a16="http://schemas.microsoft.com/office/drawing/2014/main" val="20008"/>
                    </a:ext>
                  </a:extLst>
                </a:gridCol>
              </a:tblGrid>
              <a:tr h="648000">
                <a:tc>
                  <a:txBody>
                    <a:bodyPr/>
                    <a:lstStyle/>
                    <a:p>
                      <a:pPr algn="ctr">
                        <a:lnSpc>
                          <a:spcPct val="107000"/>
                        </a:lnSpc>
                        <a:buNone/>
                      </a:pPr>
                      <a:r>
                        <a:rPr lang="en-US" sz="1600" b="1" strike="noStrike" spc="-1">
                          <a:solidFill>
                            <a:srgbClr val="FFFFFF"/>
                          </a:solidFill>
                          <a:latin typeface="Calibri"/>
                        </a:rPr>
                        <a:t>Frequency</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5B9BD5"/>
                    </a:solidFill>
                  </a:tcPr>
                </a:tc>
                <a:tc>
                  <a:txBody>
                    <a:bodyPr/>
                    <a:lstStyle/>
                    <a:p>
                      <a:pPr algn="ctr">
                        <a:lnSpc>
                          <a:spcPct val="107000"/>
                        </a:lnSpc>
                        <a:buNone/>
                      </a:pPr>
                      <a:r>
                        <a:rPr lang="en-US" sz="1600" b="1" strike="noStrike" spc="-1">
                          <a:solidFill>
                            <a:srgbClr val="FFFFFF"/>
                          </a:solidFill>
                          <a:latin typeface="Calibri"/>
                        </a:rPr>
                        <a:t>Wavelength</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5B9BD5"/>
                    </a:solidFill>
                  </a:tcPr>
                </a:tc>
                <a:tc>
                  <a:txBody>
                    <a:bodyPr/>
                    <a:lstStyle/>
                    <a:p>
                      <a:pPr algn="ctr">
                        <a:lnSpc>
                          <a:spcPct val="107000"/>
                        </a:lnSpc>
                        <a:buNone/>
                      </a:pPr>
                      <a:r>
                        <a:rPr lang="en-US" sz="1600" b="1" strike="noStrike" spc="-1">
                          <a:solidFill>
                            <a:srgbClr val="FFFFFF"/>
                          </a:solidFill>
                          <a:latin typeface="Calibri"/>
                        </a:rPr>
                        <a:t>K</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5B9BD5"/>
                    </a:solidFill>
                  </a:tcPr>
                </a:tc>
                <a:tc>
                  <a:txBody>
                    <a:bodyPr/>
                    <a:lstStyle/>
                    <a:p>
                      <a:pPr algn="ctr">
                        <a:lnSpc>
                          <a:spcPct val="107000"/>
                        </a:lnSpc>
                        <a:buNone/>
                      </a:pPr>
                      <a:r>
                        <a:rPr lang="en-US" sz="1600" b="1" strike="noStrike" spc="-1">
                          <a:solidFill>
                            <a:srgbClr val="FFFFFF"/>
                          </a:solidFill>
                          <a:latin typeface="Calibri"/>
                        </a:rPr>
                        <a:t>Q</a:t>
                      </a:r>
                      <a:r>
                        <a:rPr lang="en-US" sz="1600" b="1" strike="noStrike" spc="-1" baseline="-25000">
                          <a:solidFill>
                            <a:srgbClr val="FFFFFF"/>
                          </a:solidFill>
                          <a:latin typeface="Calibri"/>
                        </a:rPr>
                        <a:t>total</a:t>
                      </a:r>
                      <a:r>
                        <a:rPr lang="en-US" sz="1600" b="1" strike="noStrike" spc="-1">
                          <a:solidFill>
                            <a:srgbClr val="FFFFFF"/>
                          </a:solidFill>
                          <a:latin typeface="Calibri"/>
                        </a:rPr>
                        <a:t>,</a:t>
                      </a:r>
                      <a:endParaRPr lang="en-GB" sz="1600" b="0" strike="noStrike" spc="-1">
                        <a:latin typeface="Times New Roman"/>
                      </a:endParaRPr>
                    </a:p>
                    <a:p>
                      <a:pPr algn="ctr">
                        <a:lnSpc>
                          <a:spcPct val="107000"/>
                        </a:lnSpc>
                        <a:buNone/>
                      </a:pPr>
                      <a:r>
                        <a:rPr lang="en-US" sz="1600" b="1" strike="noStrike" spc="-1">
                          <a:solidFill>
                            <a:srgbClr val="FFFFFF"/>
                          </a:solidFill>
                          <a:latin typeface="Calibri"/>
                        </a:rPr>
                        <a:t>N</a:t>
                      </a:r>
                      <a:r>
                        <a:rPr lang="en-US" sz="1600" b="1" strike="noStrike" spc="-1" baseline="-25000">
                          <a:solidFill>
                            <a:srgbClr val="FFFFFF"/>
                          </a:solidFill>
                          <a:latin typeface="Calibri"/>
                        </a:rPr>
                        <a:t>m</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5B9BD5"/>
                    </a:solidFill>
                  </a:tcPr>
                </a:tc>
                <a:tc>
                  <a:txBody>
                    <a:bodyPr/>
                    <a:lstStyle/>
                    <a:p>
                      <a:pPr algn="ctr">
                        <a:lnSpc>
                          <a:spcPct val="107000"/>
                        </a:lnSpc>
                        <a:buNone/>
                      </a:pPr>
                      <a:r>
                        <a:rPr lang="en-US" sz="1600" b="1" strike="noStrike" spc="-1">
                          <a:solidFill>
                            <a:srgbClr val="FFFFFF"/>
                          </a:solidFill>
                          <a:latin typeface="Calibri"/>
                        </a:rPr>
                        <a:t>B</a:t>
                      </a:r>
                      <a:r>
                        <a:rPr lang="en-US" sz="1600" b="1" strike="noStrike" spc="-1" baseline="-25000">
                          <a:solidFill>
                            <a:srgbClr val="FFFFFF"/>
                          </a:solidFill>
                          <a:latin typeface="Calibri"/>
                        </a:rPr>
                        <a:t>avg</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5B9BD5"/>
                    </a:solidFill>
                  </a:tcPr>
                </a:tc>
                <a:tc>
                  <a:txBody>
                    <a:bodyPr/>
                    <a:lstStyle/>
                    <a:p>
                      <a:pPr algn="ctr">
                        <a:lnSpc>
                          <a:spcPct val="107000"/>
                        </a:lnSpc>
                        <a:buNone/>
                      </a:pPr>
                      <a:r>
                        <a:rPr lang="en-US" sz="1600" b="1" strike="noStrike" spc="-1">
                          <a:solidFill>
                            <a:srgbClr val="FFFFFF"/>
                          </a:solidFill>
                          <a:latin typeface="Calibri"/>
                        </a:rPr>
                        <a:t>E(real)</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5B9BD5"/>
                    </a:solidFill>
                  </a:tcPr>
                </a:tc>
                <a:tc>
                  <a:txBody>
                    <a:bodyPr/>
                    <a:lstStyle/>
                    <a:p>
                      <a:pPr algn="ctr">
                        <a:lnSpc>
                          <a:spcPct val="107000"/>
                        </a:lnSpc>
                        <a:buNone/>
                      </a:pPr>
                      <a:r>
                        <a:rPr lang="en-US" sz="1600" b="1" strike="noStrike" spc="-1">
                          <a:solidFill>
                            <a:srgbClr val="FFFFFF"/>
                          </a:solidFill>
                          <a:latin typeface="Calibri"/>
                        </a:rPr>
                        <a:t>T-pulse</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5B9BD5"/>
                    </a:solidFill>
                  </a:tcPr>
                </a:tc>
                <a:tc>
                  <a:txBody>
                    <a:bodyPr/>
                    <a:lstStyle/>
                    <a:p>
                      <a:pPr algn="ctr">
                        <a:lnSpc>
                          <a:spcPct val="107000"/>
                        </a:lnSpc>
                        <a:buNone/>
                      </a:pPr>
                      <a:r>
                        <a:rPr lang="en-US" sz="1600" b="1" strike="noStrike" spc="-1">
                          <a:solidFill>
                            <a:srgbClr val="FFFFFF"/>
                          </a:solidFill>
                          <a:latin typeface="Calibri"/>
                        </a:rPr>
                        <a:t>P(real)</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5B9BD5"/>
                    </a:solidFill>
                  </a:tcPr>
                </a:tc>
                <a:tc>
                  <a:txBody>
                    <a:bodyPr/>
                    <a:lstStyle/>
                    <a:p>
                      <a:r>
                        <a:rPr lang="en-GB" sz="1200" b="1" strike="noStrike" spc="-1">
                          <a:solidFill>
                            <a:srgbClr val="FFFFFF"/>
                          </a:solidFill>
                          <a:latin typeface="Times New Roman"/>
                        </a:rPr>
                        <a:t>P_avg @ 5MHz laser rep rate  and @ 6 Hz RF of 3 </a:t>
                      </a:r>
                      <a:r>
                        <a:rPr lang="en-GB" sz="1200" b="1" strike="noStrike" spc="-1">
                          <a:solidFill>
                            <a:srgbClr val="FFFFFF"/>
                          </a:solidFill>
                          <a:latin typeface="Times New Roman"/>
                          <a:ea typeface="Times New Roman"/>
                        </a:rPr>
                        <a:t>μ</a:t>
                      </a:r>
                      <a:r>
                        <a:rPr lang="en-GB" sz="1200" b="1" strike="noStrike" spc="-1">
                          <a:solidFill>
                            <a:srgbClr val="FFFFFF"/>
                          </a:solidFill>
                          <a:latin typeface="Times New Roman"/>
                        </a:rPr>
                        <a:t>S</a:t>
                      </a:r>
                      <a:endParaRPr lang="en-GB" sz="1200" b="0" strike="noStrike" spc="-1">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5B9BD5"/>
                    </a:solidFill>
                  </a:tcPr>
                </a:tc>
                <a:extLst>
                  <a:ext uri="{0D108BD9-81ED-4DB2-BD59-A6C34878D82A}">
                    <a16:rowId xmlns:a16="http://schemas.microsoft.com/office/drawing/2014/main" val="10000"/>
                  </a:ext>
                </a:extLst>
              </a:tr>
              <a:tr h="272160">
                <a:tc>
                  <a:txBody>
                    <a:bodyPr/>
                    <a:lstStyle/>
                    <a:p>
                      <a:pPr algn="ctr">
                        <a:lnSpc>
                          <a:spcPct val="107000"/>
                        </a:lnSpc>
                        <a:buNone/>
                      </a:pPr>
                      <a:r>
                        <a:rPr lang="en-US" sz="1600" b="1" strike="noStrike" spc="-1">
                          <a:solidFill>
                            <a:srgbClr val="FFFFFF"/>
                          </a:solidFill>
                          <a:latin typeface="Calibri"/>
                        </a:rPr>
                        <a:t>(THz)</a:t>
                      </a:r>
                      <a:endParaRPr lang="en-GB" sz="1600" b="0" strike="noStrike" spc="-1">
                        <a:latin typeface="Times New Roman"/>
                      </a:endParaRPr>
                    </a:p>
                  </a:txBody>
                  <a:tcPr marL="68400" marR="68400">
                    <a:lnL w="12240">
                      <a:solidFill>
                        <a:srgbClr val="FFFFFF"/>
                      </a:solidFill>
                    </a:lnL>
                    <a:lnR w="12240">
                      <a:solidFill>
                        <a:srgbClr val="FFFFFF"/>
                      </a:solidFill>
                    </a:lnR>
                    <a:lnT w="38160">
                      <a:solidFill>
                        <a:srgbClr val="FFFFFF"/>
                      </a:solidFill>
                    </a:lnT>
                    <a:lnB w="12240">
                      <a:solidFill>
                        <a:srgbClr val="FFFFFF"/>
                      </a:solidFill>
                    </a:lnB>
                    <a:solidFill>
                      <a:srgbClr val="5B9BD5"/>
                    </a:solidFill>
                  </a:tcPr>
                </a:tc>
                <a:tc>
                  <a:txBody>
                    <a:bodyPr/>
                    <a:lstStyle/>
                    <a:p>
                      <a:pPr>
                        <a:lnSpc>
                          <a:spcPct val="107000"/>
                        </a:lnSpc>
                        <a:buNone/>
                      </a:pPr>
                      <a:r>
                        <a:rPr lang="en-US" sz="1600" b="0" strike="noStrike" spc="-1">
                          <a:solidFill>
                            <a:srgbClr val="000000"/>
                          </a:solidFill>
                          <a:latin typeface="Calibri"/>
                        </a:rPr>
                        <a:t>(mm)</a:t>
                      </a:r>
                      <a:endParaRPr lang="en-GB" sz="1600" b="0" strike="noStrike" spc="-1">
                        <a:latin typeface="Times New Roman"/>
                      </a:endParaRPr>
                    </a:p>
                  </a:txBody>
                  <a:tcPr marL="68400" marR="68400">
                    <a:lnL w="12240">
                      <a:solidFill>
                        <a:srgbClr val="FFFFFF"/>
                      </a:solidFill>
                    </a:lnL>
                    <a:lnR w="12240">
                      <a:solidFill>
                        <a:srgbClr val="FFFFFF"/>
                      </a:solidFill>
                    </a:lnR>
                    <a:lnT w="38160">
                      <a:solidFill>
                        <a:srgbClr val="FFFFFF"/>
                      </a:solidFill>
                    </a:lnT>
                    <a:lnB w="12240">
                      <a:solidFill>
                        <a:srgbClr val="FFFFFF"/>
                      </a:solidFill>
                    </a:lnB>
                    <a:solidFill>
                      <a:srgbClr val="D1DEEF"/>
                    </a:solidFill>
                  </a:tcPr>
                </a:tc>
                <a:tc>
                  <a:txBody>
                    <a:bodyPr/>
                    <a:lstStyle/>
                    <a:p>
                      <a:endParaRPr lang="en-US"/>
                    </a:p>
                  </a:txBody>
                  <a:tcPr marL="68400" marR="68400">
                    <a:lnL w="12240">
                      <a:solidFill>
                        <a:srgbClr val="FFFFFF"/>
                      </a:solidFill>
                    </a:lnL>
                    <a:lnR w="12240">
                      <a:solidFill>
                        <a:srgbClr val="FFFFFF"/>
                      </a:solidFill>
                    </a:lnR>
                    <a:lnT w="3816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(pC, no.)</a:t>
                      </a:r>
                      <a:endParaRPr lang="en-GB" sz="1600" b="0" strike="noStrike" spc="-1">
                        <a:latin typeface="Times New Roman"/>
                      </a:endParaRPr>
                    </a:p>
                  </a:txBody>
                  <a:tcPr marL="68400" marR="68400">
                    <a:lnL w="12240">
                      <a:solidFill>
                        <a:srgbClr val="FFFFFF"/>
                      </a:solidFill>
                    </a:lnL>
                    <a:lnR w="12240">
                      <a:solidFill>
                        <a:srgbClr val="FFFFFF"/>
                      </a:solidFill>
                    </a:lnR>
                    <a:lnT w="38160">
                      <a:solidFill>
                        <a:srgbClr val="FFFFFF"/>
                      </a:solidFill>
                    </a:lnT>
                    <a:lnB w="12240">
                      <a:solidFill>
                        <a:srgbClr val="FFFFFF"/>
                      </a:solidFill>
                    </a:lnB>
                    <a:solidFill>
                      <a:srgbClr val="D1DEEF"/>
                    </a:solidFill>
                  </a:tcPr>
                </a:tc>
                <a:tc>
                  <a:txBody>
                    <a:bodyPr/>
                    <a:lstStyle/>
                    <a:p>
                      <a:endParaRPr lang="en-US"/>
                    </a:p>
                  </a:txBody>
                  <a:tcPr marL="68400" marR="68400">
                    <a:lnL w="12240">
                      <a:solidFill>
                        <a:srgbClr val="FFFFFF"/>
                      </a:solidFill>
                    </a:lnL>
                    <a:lnR w="12240">
                      <a:solidFill>
                        <a:srgbClr val="FFFFFF"/>
                      </a:solidFill>
                    </a:lnR>
                    <a:lnT w="3816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(μJ)</a:t>
                      </a:r>
                      <a:endParaRPr lang="en-GB" sz="1600" b="0" strike="noStrike" spc="-1">
                        <a:latin typeface="Times New Roman"/>
                      </a:endParaRPr>
                    </a:p>
                  </a:txBody>
                  <a:tcPr marL="68400" marR="68400">
                    <a:lnL w="12240">
                      <a:solidFill>
                        <a:srgbClr val="FFFFFF"/>
                      </a:solidFill>
                    </a:lnL>
                    <a:lnR w="12240">
                      <a:solidFill>
                        <a:srgbClr val="FFFFFF"/>
                      </a:solidFill>
                    </a:lnR>
                    <a:lnT w="3816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(ps)</a:t>
                      </a:r>
                      <a:endParaRPr lang="en-GB" sz="1600" b="0" strike="noStrike" spc="-1">
                        <a:latin typeface="Times New Roman"/>
                      </a:endParaRPr>
                    </a:p>
                  </a:txBody>
                  <a:tcPr marL="68400" marR="68400">
                    <a:lnL w="12240">
                      <a:solidFill>
                        <a:srgbClr val="FFFFFF"/>
                      </a:solidFill>
                    </a:lnL>
                    <a:lnR w="12240">
                      <a:solidFill>
                        <a:srgbClr val="FFFFFF"/>
                      </a:solidFill>
                    </a:lnR>
                    <a:lnT w="3816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(kW)</a:t>
                      </a:r>
                      <a:endParaRPr lang="en-GB" sz="1600" b="0" strike="noStrike" spc="-1">
                        <a:latin typeface="Times New Roman"/>
                      </a:endParaRPr>
                    </a:p>
                  </a:txBody>
                  <a:tcPr marL="68400" marR="68400">
                    <a:lnL w="12240">
                      <a:solidFill>
                        <a:srgbClr val="FFFFFF"/>
                      </a:solidFill>
                    </a:lnL>
                    <a:lnR w="12240">
                      <a:solidFill>
                        <a:srgbClr val="FFFFFF"/>
                      </a:solidFill>
                    </a:lnR>
                    <a:lnT w="38160">
                      <a:solidFill>
                        <a:srgbClr val="FFFFFF"/>
                      </a:solidFill>
                    </a:lnT>
                    <a:lnB w="12240">
                      <a:solidFill>
                        <a:srgbClr val="FFFFFF"/>
                      </a:solidFill>
                    </a:lnB>
                    <a:solidFill>
                      <a:srgbClr val="D1DEEF"/>
                    </a:solidFill>
                  </a:tcPr>
                </a:tc>
                <a:tc>
                  <a:txBody>
                    <a:bodyPr/>
                    <a:lstStyle/>
                    <a:p>
                      <a:r>
                        <a:rPr lang="en-GB" sz="1500" b="0" strike="noStrike" spc="-1">
                          <a:latin typeface="Arial"/>
                        </a:rPr>
                        <a:t>(</a:t>
                      </a:r>
                      <a:r>
                        <a:rPr lang="en-GB" sz="1500" b="0" strike="noStrike" spc="-1">
                          <a:latin typeface="Times New Roman"/>
                          <a:ea typeface="Times New Roman"/>
                        </a:rPr>
                        <a:t>μ</a:t>
                      </a:r>
                      <a:r>
                        <a:rPr lang="en-GB" sz="1500" b="0" strike="noStrike" spc="-1">
                          <a:latin typeface="Arial"/>
                        </a:rPr>
                        <a:t>W)</a:t>
                      </a:r>
                    </a:p>
                  </a:txBody>
                  <a:tcPr marL="68400" marR="68400">
                    <a:lnL w="12240">
                      <a:solidFill>
                        <a:srgbClr val="FFFFFF"/>
                      </a:solidFill>
                    </a:lnL>
                    <a:lnR w="12240">
                      <a:solidFill>
                        <a:srgbClr val="FFFFFF"/>
                      </a:solidFill>
                    </a:lnR>
                    <a:lnT w="38160">
                      <a:solidFill>
                        <a:srgbClr val="FFFFFF"/>
                      </a:solidFill>
                    </a:lnT>
                    <a:lnB w="12240">
                      <a:solidFill>
                        <a:srgbClr val="FFFFFF"/>
                      </a:solidFill>
                    </a:lnB>
                    <a:solidFill>
                      <a:srgbClr val="D1DEEF"/>
                    </a:solidFill>
                  </a:tcPr>
                </a:tc>
                <a:extLst>
                  <a:ext uri="{0D108BD9-81ED-4DB2-BD59-A6C34878D82A}">
                    <a16:rowId xmlns:a16="http://schemas.microsoft.com/office/drawing/2014/main" val="10001"/>
                  </a:ext>
                </a:extLst>
              </a:tr>
              <a:tr h="501480">
                <a:tc>
                  <a:txBody>
                    <a:bodyPr/>
                    <a:lstStyle/>
                    <a:p>
                      <a:pPr algn="ctr">
                        <a:lnSpc>
                          <a:spcPct val="107000"/>
                        </a:lnSpc>
                        <a:buNone/>
                      </a:pPr>
                      <a:r>
                        <a:rPr lang="en-US" sz="1600" b="1" strike="noStrike" spc="-1">
                          <a:solidFill>
                            <a:srgbClr val="FFFFFF"/>
                          </a:solidFill>
                          <a:latin typeface="Calibri"/>
                        </a:rPr>
                        <a:t>0.18</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5B9BD5"/>
                    </a:solidFill>
                  </a:tcPr>
                </a:tc>
                <a:tc>
                  <a:txBody>
                    <a:bodyPr/>
                    <a:lstStyle/>
                    <a:p>
                      <a:pPr>
                        <a:lnSpc>
                          <a:spcPct val="107000"/>
                        </a:lnSpc>
                        <a:buNone/>
                      </a:pPr>
                      <a:r>
                        <a:rPr lang="en-US" sz="1600" b="0" strike="noStrike" spc="-1">
                          <a:solidFill>
                            <a:srgbClr val="000000"/>
                          </a:solidFill>
                          <a:latin typeface="Calibri"/>
                        </a:rPr>
                        <a:t>1.666666667</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7000"/>
                        </a:lnSpc>
                        <a:buNone/>
                      </a:pPr>
                      <a:r>
                        <a:rPr lang="en-US" sz="1600" b="0" strike="noStrike" spc="-1">
                          <a:solidFill>
                            <a:srgbClr val="000000"/>
                          </a:solidFill>
                          <a:latin typeface="Calibri"/>
                        </a:rPr>
                        <a:t>3</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7000"/>
                        </a:lnSpc>
                        <a:buNone/>
                      </a:pPr>
                      <a:r>
                        <a:rPr lang="en-US" sz="1600" b="0" strike="noStrike" spc="-1">
                          <a:solidFill>
                            <a:srgbClr val="000000"/>
                          </a:solidFill>
                          <a:latin typeface="Calibri"/>
                        </a:rPr>
                        <a:t>30,2</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7000"/>
                        </a:lnSpc>
                        <a:buNone/>
                      </a:pPr>
                      <a:r>
                        <a:rPr lang="en-US" sz="1600" b="0" strike="noStrike" spc="-1">
                          <a:solidFill>
                            <a:srgbClr val="000000"/>
                          </a:solidFill>
                          <a:latin typeface="Calibri"/>
                        </a:rPr>
                        <a:t>0.45</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7000"/>
                        </a:lnSpc>
                        <a:buNone/>
                      </a:pPr>
                      <a:r>
                        <a:rPr lang="en-US" sz="1600" b="0" strike="noStrike" spc="-1">
                          <a:solidFill>
                            <a:srgbClr val="000000"/>
                          </a:solidFill>
                          <a:latin typeface="Calibri"/>
                        </a:rPr>
                        <a:t>0.044</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7000"/>
                        </a:lnSpc>
                        <a:buNone/>
                      </a:pPr>
                      <a:r>
                        <a:rPr lang="en-US" sz="1600" b="0" strike="noStrike" spc="-1">
                          <a:solidFill>
                            <a:srgbClr val="000000"/>
                          </a:solidFill>
                          <a:latin typeface="Calibri"/>
                        </a:rPr>
                        <a:t>189.3</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7000"/>
                        </a:lnSpc>
                        <a:buNone/>
                      </a:pPr>
                      <a:r>
                        <a:rPr lang="en-US" sz="1600" b="0" strike="noStrike" spc="-1">
                          <a:solidFill>
                            <a:srgbClr val="000000"/>
                          </a:solidFill>
                          <a:latin typeface="Calibri"/>
                        </a:rPr>
                        <a:t>0.232</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marL="216000" indent="-216000">
                        <a:buClr>
                          <a:srgbClr val="000000"/>
                        </a:buClr>
                        <a:buSzPct val="45000"/>
                        <a:buFont typeface="Wingdings" charset="2"/>
                        <a:buChar char=""/>
                      </a:pPr>
                      <a:r>
                        <a:rPr lang="en-GB" sz="1500" b="0" strike="noStrike" spc="-1">
                          <a:latin typeface="Times New Roman"/>
                        </a:rPr>
                        <a:t>3.96</a:t>
                      </a: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extLst>
                  <a:ext uri="{0D108BD9-81ED-4DB2-BD59-A6C34878D82A}">
                    <a16:rowId xmlns:a16="http://schemas.microsoft.com/office/drawing/2014/main" val="10002"/>
                  </a:ext>
                </a:extLst>
              </a:tr>
              <a:tr h="377640">
                <a:tc>
                  <a:txBody>
                    <a:bodyPr/>
                    <a:lstStyle/>
                    <a:p>
                      <a:pPr algn="ctr">
                        <a:lnSpc>
                          <a:spcPct val="107000"/>
                        </a:lnSpc>
                        <a:buNone/>
                      </a:pPr>
                      <a:r>
                        <a:rPr lang="en-US" sz="1600" b="1" strike="noStrike" spc="-1">
                          <a:solidFill>
                            <a:srgbClr val="FFFFFF"/>
                          </a:solidFill>
                          <a:latin typeface="Calibri"/>
                        </a:rPr>
                        <a:t>0.6</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5B9BD5"/>
                    </a:solidFill>
                  </a:tcPr>
                </a:tc>
                <a:tc>
                  <a:txBody>
                    <a:bodyPr/>
                    <a:lstStyle/>
                    <a:p>
                      <a:pPr>
                        <a:lnSpc>
                          <a:spcPct val="107000"/>
                        </a:lnSpc>
                        <a:buNone/>
                      </a:pPr>
                      <a:r>
                        <a:rPr lang="en-US" sz="1600" b="0" strike="noStrike" spc="-1" dirty="0">
                          <a:solidFill>
                            <a:srgbClr val="000000"/>
                          </a:solidFill>
                          <a:latin typeface="Calibri"/>
                        </a:rPr>
                        <a:t>0.5</a:t>
                      </a:r>
                      <a:endParaRPr lang="en-GB" sz="1600" b="0" strike="noStrike" spc="-1" dirty="0">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2.43</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60,4</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0.77</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0.7</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dirty="0">
                          <a:solidFill>
                            <a:srgbClr val="000000"/>
                          </a:solidFill>
                          <a:latin typeface="Calibri"/>
                        </a:rPr>
                        <a:t>60</a:t>
                      </a:r>
                      <a:endParaRPr lang="en-GB" sz="1600" b="0" strike="noStrike" spc="-1" dirty="0">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11.6</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marL="216000" indent="-216000">
                        <a:buClr>
                          <a:srgbClr val="000000"/>
                        </a:buClr>
                        <a:buSzPct val="45000"/>
                        <a:buFont typeface="Wingdings" charset="2"/>
                        <a:buChar char=""/>
                      </a:pPr>
                      <a:r>
                        <a:rPr lang="en-GB" sz="1500" b="0" strike="noStrike" spc="-1">
                          <a:latin typeface="Times New Roman"/>
                          <a:ea typeface="Times New Roman"/>
                        </a:rPr>
                        <a:t>63</a:t>
                      </a:r>
                      <a:endParaRPr lang="en-GB" sz="15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extLst>
                  <a:ext uri="{0D108BD9-81ED-4DB2-BD59-A6C34878D82A}">
                    <a16:rowId xmlns:a16="http://schemas.microsoft.com/office/drawing/2014/main" val="10003"/>
                  </a:ext>
                </a:extLst>
              </a:tr>
              <a:tr h="432000">
                <a:tc>
                  <a:txBody>
                    <a:bodyPr/>
                    <a:lstStyle/>
                    <a:p>
                      <a:pPr algn="ctr">
                        <a:lnSpc>
                          <a:spcPct val="107000"/>
                        </a:lnSpc>
                        <a:buNone/>
                      </a:pPr>
                      <a:r>
                        <a:rPr lang="en-US" sz="1600" b="1" strike="noStrike" spc="-1">
                          <a:solidFill>
                            <a:srgbClr val="FFFFFF"/>
                          </a:solidFill>
                          <a:latin typeface="Calibri"/>
                        </a:rPr>
                        <a:t>1</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5B9BD5"/>
                    </a:solidFill>
                  </a:tcPr>
                </a:tc>
                <a:tc>
                  <a:txBody>
                    <a:bodyPr/>
                    <a:lstStyle/>
                    <a:p>
                      <a:pPr>
                        <a:lnSpc>
                          <a:spcPct val="107000"/>
                        </a:lnSpc>
                        <a:buNone/>
                      </a:pPr>
                      <a:r>
                        <a:rPr lang="en-US" sz="1600" b="0" strike="noStrike" spc="-1">
                          <a:solidFill>
                            <a:srgbClr val="000000"/>
                          </a:solidFill>
                          <a:latin typeface="Calibri"/>
                        </a:rPr>
                        <a:t>0.3</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7000"/>
                        </a:lnSpc>
                        <a:buNone/>
                      </a:pPr>
                      <a:r>
                        <a:rPr lang="en-US" sz="1600" b="0" strike="noStrike" spc="-1">
                          <a:solidFill>
                            <a:srgbClr val="000000"/>
                          </a:solidFill>
                          <a:latin typeface="Calibri"/>
                        </a:rPr>
                        <a:t>1.2</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7000"/>
                        </a:lnSpc>
                        <a:buNone/>
                      </a:pPr>
                      <a:r>
                        <a:rPr lang="en-US" sz="1600" b="0" strike="noStrike" spc="-1">
                          <a:solidFill>
                            <a:srgbClr val="000000"/>
                          </a:solidFill>
                          <a:latin typeface="Calibri"/>
                        </a:rPr>
                        <a:t>120,8</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7000"/>
                        </a:lnSpc>
                        <a:buNone/>
                      </a:pPr>
                      <a:r>
                        <a:rPr lang="en-US" sz="1600" b="0" strike="noStrike" spc="-1">
                          <a:solidFill>
                            <a:srgbClr val="000000"/>
                          </a:solidFill>
                          <a:latin typeface="Calibri"/>
                        </a:rPr>
                        <a:t>0.72</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7000"/>
                        </a:lnSpc>
                        <a:buNone/>
                      </a:pPr>
                      <a:r>
                        <a:rPr lang="en-US" sz="1600" b="0" strike="noStrike" spc="-1">
                          <a:solidFill>
                            <a:srgbClr val="000000"/>
                          </a:solidFill>
                          <a:latin typeface="Calibri"/>
                        </a:rPr>
                        <a:t>2.88</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7000"/>
                        </a:lnSpc>
                        <a:buNone/>
                      </a:pPr>
                      <a:r>
                        <a:rPr lang="en-US" sz="1600" b="0" strike="noStrike" spc="-1">
                          <a:solidFill>
                            <a:srgbClr val="000000"/>
                          </a:solidFill>
                          <a:latin typeface="Calibri"/>
                        </a:rPr>
                        <a:t>40</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7000"/>
                        </a:lnSpc>
                        <a:buNone/>
                      </a:pPr>
                      <a:r>
                        <a:rPr lang="en-US" sz="1600" b="0" strike="noStrike" spc="-1">
                          <a:solidFill>
                            <a:srgbClr val="000000"/>
                          </a:solidFill>
                          <a:latin typeface="Calibri"/>
                        </a:rPr>
                        <a:t>72</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marL="216000" indent="-216000">
                        <a:buClr>
                          <a:srgbClr val="000000"/>
                        </a:buClr>
                        <a:buSzPct val="45000"/>
                        <a:buFont typeface="Wingdings" charset="2"/>
                        <a:buChar char=""/>
                      </a:pPr>
                      <a:r>
                        <a:rPr lang="en-GB" sz="1500" b="0" strike="noStrike" spc="-1">
                          <a:latin typeface="Times New Roman"/>
                        </a:rPr>
                        <a:t>259</a:t>
                      </a: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extLst>
                  <a:ext uri="{0D108BD9-81ED-4DB2-BD59-A6C34878D82A}">
                    <a16:rowId xmlns:a16="http://schemas.microsoft.com/office/drawing/2014/main" val="10004"/>
                  </a:ext>
                </a:extLst>
              </a:tr>
              <a:tr h="360000">
                <a:tc>
                  <a:txBody>
                    <a:bodyPr/>
                    <a:lstStyle/>
                    <a:p>
                      <a:pPr algn="ctr">
                        <a:lnSpc>
                          <a:spcPct val="107000"/>
                        </a:lnSpc>
                        <a:buNone/>
                      </a:pPr>
                      <a:r>
                        <a:rPr lang="en-US" sz="1600" b="1" strike="noStrike" spc="-1">
                          <a:solidFill>
                            <a:srgbClr val="FFFFFF"/>
                          </a:solidFill>
                          <a:latin typeface="Calibri"/>
                        </a:rPr>
                        <a:t>1.5</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5B9BD5"/>
                    </a:solidFill>
                  </a:tcPr>
                </a:tc>
                <a:tc>
                  <a:txBody>
                    <a:bodyPr/>
                    <a:lstStyle/>
                    <a:p>
                      <a:pPr>
                        <a:lnSpc>
                          <a:spcPct val="107000"/>
                        </a:lnSpc>
                        <a:buNone/>
                      </a:pPr>
                      <a:r>
                        <a:rPr lang="en-US" sz="1600" b="0" strike="noStrike" spc="-1">
                          <a:solidFill>
                            <a:srgbClr val="000000"/>
                          </a:solidFill>
                          <a:latin typeface="Calibri"/>
                        </a:rPr>
                        <a:t>0.2</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7000"/>
                        </a:lnSpc>
                        <a:buNone/>
                      </a:pPr>
                      <a:r>
                        <a:rPr lang="en-US" sz="1600" b="0" strike="noStrike" spc="-1">
                          <a:solidFill>
                            <a:srgbClr val="000000"/>
                          </a:solidFill>
                          <a:latin typeface="Calibri"/>
                        </a:rPr>
                        <a:t>1</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7000"/>
                        </a:lnSpc>
                        <a:buNone/>
                      </a:pPr>
                      <a:r>
                        <a:rPr lang="en-US" sz="1600" b="0" strike="noStrike" spc="-1">
                          <a:solidFill>
                            <a:srgbClr val="000000"/>
                          </a:solidFill>
                          <a:latin typeface="Calibri"/>
                        </a:rPr>
                        <a:t>120,8</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7000"/>
                        </a:lnSpc>
                        <a:buNone/>
                      </a:pPr>
                      <a:r>
                        <a:rPr lang="en-US" sz="1600" b="0" strike="noStrike" spc="-1">
                          <a:solidFill>
                            <a:srgbClr val="000000"/>
                          </a:solidFill>
                          <a:latin typeface="Calibri"/>
                        </a:rPr>
                        <a:t>0.52</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7000"/>
                        </a:lnSpc>
                        <a:buNone/>
                      </a:pPr>
                      <a:r>
                        <a:rPr lang="en-US" sz="1600" b="0" strike="noStrike" spc="-1">
                          <a:solidFill>
                            <a:srgbClr val="000000"/>
                          </a:solidFill>
                          <a:latin typeface="Calibri"/>
                        </a:rPr>
                        <a:t>1.88</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7000"/>
                        </a:lnSpc>
                        <a:buNone/>
                      </a:pPr>
                      <a:r>
                        <a:rPr lang="en-US" sz="1600" b="0" strike="noStrike" spc="-1">
                          <a:solidFill>
                            <a:srgbClr val="000000"/>
                          </a:solidFill>
                          <a:latin typeface="Calibri"/>
                        </a:rPr>
                        <a:t>26.6</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7000"/>
                        </a:lnSpc>
                        <a:buNone/>
                      </a:pPr>
                      <a:r>
                        <a:rPr lang="en-US" sz="1600" b="0" strike="noStrike" spc="-1">
                          <a:solidFill>
                            <a:srgbClr val="000000"/>
                          </a:solidFill>
                          <a:latin typeface="Calibri"/>
                        </a:rPr>
                        <a:t>71</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marL="216000" indent="-216000">
                        <a:buClr>
                          <a:srgbClr val="000000"/>
                        </a:buClr>
                        <a:buSzPct val="45000"/>
                        <a:buFont typeface="Wingdings" charset="2"/>
                        <a:buChar char=""/>
                      </a:pPr>
                      <a:r>
                        <a:rPr lang="en-GB" sz="1500" b="0" strike="noStrike" spc="-1">
                          <a:latin typeface="Times New Roman"/>
                        </a:rPr>
                        <a:t>169</a:t>
                      </a: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extLst>
                  <a:ext uri="{0D108BD9-81ED-4DB2-BD59-A6C34878D82A}">
                    <a16:rowId xmlns:a16="http://schemas.microsoft.com/office/drawing/2014/main" val="10005"/>
                  </a:ext>
                </a:extLst>
              </a:tr>
              <a:tr h="360000">
                <a:tc>
                  <a:txBody>
                    <a:bodyPr/>
                    <a:lstStyle/>
                    <a:p>
                      <a:pPr algn="ctr">
                        <a:lnSpc>
                          <a:spcPct val="107000"/>
                        </a:lnSpc>
                        <a:buNone/>
                      </a:pPr>
                      <a:r>
                        <a:rPr lang="en-US" sz="1600" b="1" strike="noStrike" spc="-1">
                          <a:solidFill>
                            <a:srgbClr val="FFFFFF"/>
                          </a:solidFill>
                          <a:latin typeface="Calibri"/>
                        </a:rPr>
                        <a:t>2</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5B9BD5"/>
                    </a:solidFill>
                  </a:tcPr>
                </a:tc>
                <a:tc>
                  <a:txBody>
                    <a:bodyPr/>
                    <a:lstStyle/>
                    <a:p>
                      <a:pPr>
                        <a:lnSpc>
                          <a:spcPct val="107000"/>
                        </a:lnSpc>
                        <a:buNone/>
                      </a:pPr>
                      <a:r>
                        <a:rPr lang="en-US" sz="1600" b="0" strike="noStrike" spc="-1">
                          <a:solidFill>
                            <a:srgbClr val="000000"/>
                          </a:solidFill>
                          <a:latin typeface="Calibri"/>
                        </a:rPr>
                        <a:t>0.15</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0.99</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120,8</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0.43</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1.75</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20</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87.5</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marL="216000" indent="-216000">
                        <a:buClr>
                          <a:srgbClr val="000000"/>
                        </a:buClr>
                        <a:buSzPct val="45000"/>
                        <a:buFont typeface="Wingdings" charset="2"/>
                        <a:buChar char=""/>
                      </a:pPr>
                      <a:r>
                        <a:rPr lang="en-GB" sz="1500" b="0" strike="noStrike" spc="-1">
                          <a:latin typeface="Times New Roman"/>
                        </a:rPr>
                        <a:t>157</a:t>
                      </a: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extLst>
                  <a:ext uri="{0D108BD9-81ED-4DB2-BD59-A6C34878D82A}">
                    <a16:rowId xmlns:a16="http://schemas.microsoft.com/office/drawing/2014/main" val="10006"/>
                  </a:ext>
                </a:extLst>
              </a:tr>
              <a:tr h="273240">
                <a:tc>
                  <a:txBody>
                    <a:bodyPr/>
                    <a:lstStyle/>
                    <a:p>
                      <a:pPr algn="ctr">
                        <a:lnSpc>
                          <a:spcPct val="107000"/>
                        </a:lnSpc>
                        <a:buNone/>
                      </a:pPr>
                      <a:r>
                        <a:rPr lang="en-US" sz="1600" b="1" strike="noStrike" spc="-1">
                          <a:solidFill>
                            <a:srgbClr val="FFFFFF"/>
                          </a:solidFill>
                          <a:latin typeface="Calibri"/>
                        </a:rPr>
                        <a:t>3</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5B9BD5"/>
                    </a:solidFill>
                  </a:tcPr>
                </a:tc>
                <a:tc>
                  <a:txBody>
                    <a:bodyPr/>
                    <a:lstStyle/>
                    <a:p>
                      <a:pPr>
                        <a:lnSpc>
                          <a:spcPct val="107000"/>
                        </a:lnSpc>
                        <a:buNone/>
                      </a:pPr>
                      <a:r>
                        <a:rPr lang="en-US" sz="1600" b="0" strike="noStrike" spc="-1">
                          <a:solidFill>
                            <a:srgbClr val="000000"/>
                          </a:solidFill>
                          <a:latin typeface="Calibri"/>
                        </a:rPr>
                        <a:t>0.1</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0.6</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240,16</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0.2</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1.15</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16</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7000"/>
                        </a:lnSpc>
                        <a:buNone/>
                      </a:pPr>
                      <a:r>
                        <a:rPr lang="en-US" sz="1600" b="0" strike="noStrike" spc="-1">
                          <a:solidFill>
                            <a:srgbClr val="000000"/>
                          </a:solidFill>
                          <a:latin typeface="Calibri"/>
                        </a:rPr>
                        <a:t>72</a:t>
                      </a:r>
                      <a:endParaRPr lang="en-GB" sz="1600" b="0" strike="noStrike" spc="-1">
                        <a:latin typeface="Times New Roman"/>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marL="216000" indent="-216000">
                        <a:buClr>
                          <a:srgbClr val="000000"/>
                        </a:buClr>
                        <a:buSzPct val="45000"/>
                        <a:buFont typeface="Wingdings" charset="2"/>
                        <a:buChar char=""/>
                      </a:pPr>
                      <a:r>
                        <a:rPr lang="en-GB" sz="1500" b="0" strike="noStrike" spc="-1" dirty="0">
                          <a:latin typeface="Times New Roman"/>
                        </a:rPr>
                        <a:t>103.5</a:t>
                      </a: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76948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9" name="Group 138"/>
          <p:cNvGrpSpPr/>
          <p:nvPr/>
        </p:nvGrpSpPr>
        <p:grpSpPr>
          <a:xfrm>
            <a:off x="1994311" y="1530175"/>
            <a:ext cx="8064896" cy="1224136"/>
            <a:chOff x="755576" y="1700808"/>
            <a:chExt cx="8064896" cy="1224136"/>
          </a:xfrm>
        </p:grpSpPr>
        <p:sp>
          <p:nvSpPr>
            <p:cNvPr id="6" name="Oval 5"/>
            <p:cNvSpPr/>
            <p:nvPr/>
          </p:nvSpPr>
          <p:spPr>
            <a:xfrm>
              <a:off x="755576" y="1700808"/>
              <a:ext cx="7920880" cy="122413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8" name="Straight Connector 7"/>
            <p:cNvCxnSpPr>
              <a:stCxn id="6" idx="2"/>
            </p:cNvCxnSpPr>
            <p:nvPr/>
          </p:nvCxnSpPr>
          <p:spPr>
            <a:xfrm>
              <a:off x="755576" y="2312876"/>
              <a:ext cx="8064896"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Oval 10"/>
            <p:cNvSpPr/>
            <p:nvPr/>
          </p:nvSpPr>
          <p:spPr>
            <a:xfrm rot="18923655">
              <a:off x="986244" y="2201684"/>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Oval 11"/>
            <p:cNvSpPr/>
            <p:nvPr/>
          </p:nvSpPr>
          <p:spPr>
            <a:xfrm rot="18923655">
              <a:off x="1201765" y="2203167"/>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rot="18923655">
              <a:off x="1417286" y="2204650"/>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rot="18923655">
              <a:off x="1632807" y="2206133"/>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rot="18923655">
              <a:off x="1848328" y="2207616"/>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rot="18923655">
              <a:off x="2063849" y="2209099"/>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rot="18923655">
              <a:off x="2279370" y="2210582"/>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rot="18923655">
              <a:off x="2494891" y="2212065"/>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Oval 18"/>
            <p:cNvSpPr/>
            <p:nvPr/>
          </p:nvSpPr>
          <p:spPr>
            <a:xfrm rot="18923655">
              <a:off x="2710412" y="2213548"/>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rot="18923655">
              <a:off x="2925933" y="2215031"/>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rot="18923655">
              <a:off x="3141454" y="2216514"/>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rot="18923655">
              <a:off x="3356975" y="2217997"/>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rot="18923655">
              <a:off x="3572496" y="2219480"/>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rot="18923655">
              <a:off x="3788017" y="2220963"/>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p:cNvSpPr/>
            <p:nvPr/>
          </p:nvSpPr>
          <p:spPr>
            <a:xfrm rot="18923655">
              <a:off x="4003538" y="2222446"/>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rot="18923655">
              <a:off x="4219059" y="2223929"/>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Oval 28"/>
            <p:cNvSpPr/>
            <p:nvPr/>
          </p:nvSpPr>
          <p:spPr>
            <a:xfrm rot="18923655">
              <a:off x="4441071" y="2221899"/>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Oval 29"/>
            <p:cNvSpPr/>
            <p:nvPr/>
          </p:nvSpPr>
          <p:spPr>
            <a:xfrm rot="18923655">
              <a:off x="4656592" y="2223382"/>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Oval 30"/>
            <p:cNvSpPr/>
            <p:nvPr/>
          </p:nvSpPr>
          <p:spPr>
            <a:xfrm rot="18923655">
              <a:off x="4872113" y="2224865"/>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Oval 31"/>
            <p:cNvSpPr/>
            <p:nvPr/>
          </p:nvSpPr>
          <p:spPr>
            <a:xfrm rot="18923655">
              <a:off x="5087634" y="2226348"/>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Oval 32"/>
            <p:cNvSpPr/>
            <p:nvPr/>
          </p:nvSpPr>
          <p:spPr>
            <a:xfrm rot="18923655">
              <a:off x="5303155" y="2227831"/>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4" name="Oval 33"/>
            <p:cNvSpPr/>
            <p:nvPr/>
          </p:nvSpPr>
          <p:spPr>
            <a:xfrm rot="18923655">
              <a:off x="5518676" y="2229314"/>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5" name="Oval 34"/>
            <p:cNvSpPr/>
            <p:nvPr/>
          </p:nvSpPr>
          <p:spPr>
            <a:xfrm rot="18923655">
              <a:off x="5734197" y="2230797"/>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6" name="Oval 35"/>
            <p:cNvSpPr/>
            <p:nvPr/>
          </p:nvSpPr>
          <p:spPr>
            <a:xfrm rot="18923655">
              <a:off x="5949718" y="2232280"/>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7" name="Oval 36"/>
            <p:cNvSpPr/>
            <p:nvPr/>
          </p:nvSpPr>
          <p:spPr>
            <a:xfrm rot="18923655">
              <a:off x="6165239" y="2233763"/>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Oval 37"/>
            <p:cNvSpPr/>
            <p:nvPr/>
          </p:nvSpPr>
          <p:spPr>
            <a:xfrm rot="18923655">
              <a:off x="6380760" y="2235246"/>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9" name="Oval 38"/>
            <p:cNvSpPr/>
            <p:nvPr/>
          </p:nvSpPr>
          <p:spPr>
            <a:xfrm rot="18923655">
              <a:off x="6596281" y="2236729"/>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Oval 39"/>
            <p:cNvSpPr/>
            <p:nvPr/>
          </p:nvSpPr>
          <p:spPr>
            <a:xfrm rot="18923655">
              <a:off x="6811802" y="2238212"/>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1" name="Oval 40"/>
            <p:cNvSpPr/>
            <p:nvPr/>
          </p:nvSpPr>
          <p:spPr>
            <a:xfrm rot="18923655">
              <a:off x="7027323" y="2239695"/>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2" name="Oval 41"/>
            <p:cNvSpPr/>
            <p:nvPr/>
          </p:nvSpPr>
          <p:spPr>
            <a:xfrm rot="18923655">
              <a:off x="7242844" y="2241178"/>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3" name="Oval 42"/>
            <p:cNvSpPr/>
            <p:nvPr/>
          </p:nvSpPr>
          <p:spPr>
            <a:xfrm rot="18923655">
              <a:off x="7458365" y="2242661"/>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4" name="Oval 43"/>
            <p:cNvSpPr/>
            <p:nvPr/>
          </p:nvSpPr>
          <p:spPr>
            <a:xfrm rot="18923655">
              <a:off x="7673886" y="2244144"/>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5" name="Oval 44"/>
            <p:cNvSpPr/>
            <p:nvPr/>
          </p:nvSpPr>
          <p:spPr>
            <a:xfrm rot="18923655">
              <a:off x="7889407" y="2245627"/>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6" name="Oval 45"/>
            <p:cNvSpPr/>
            <p:nvPr/>
          </p:nvSpPr>
          <p:spPr>
            <a:xfrm rot="18923655">
              <a:off x="8101820" y="2238211"/>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7" name="Oval 46"/>
            <p:cNvSpPr/>
            <p:nvPr/>
          </p:nvSpPr>
          <p:spPr>
            <a:xfrm rot="18923655">
              <a:off x="8309154" y="2230594"/>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100" name="Oval 99"/>
          <p:cNvSpPr/>
          <p:nvPr/>
        </p:nvSpPr>
        <p:spPr>
          <a:xfrm>
            <a:off x="1853052" y="3356995"/>
            <a:ext cx="7920880" cy="122413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01" name="Straight Connector 100"/>
          <p:cNvCxnSpPr>
            <a:stCxn id="100" idx="2"/>
          </p:cNvCxnSpPr>
          <p:nvPr/>
        </p:nvCxnSpPr>
        <p:spPr>
          <a:xfrm>
            <a:off x="1853052" y="3969060"/>
            <a:ext cx="8064896" cy="0"/>
          </a:xfrm>
          <a:prstGeom prst="line">
            <a:avLst/>
          </a:prstGeom>
        </p:spPr>
        <p:style>
          <a:lnRef idx="1">
            <a:schemeClr val="accent1"/>
          </a:lnRef>
          <a:fillRef idx="0">
            <a:schemeClr val="accent1"/>
          </a:fillRef>
          <a:effectRef idx="0">
            <a:schemeClr val="accent1"/>
          </a:effectRef>
          <a:fontRef idx="minor">
            <a:schemeClr val="tx1"/>
          </a:fontRef>
        </p:style>
      </p:cxnSp>
      <p:sp>
        <p:nvSpPr>
          <p:cNvPr id="102" name="Oval 101"/>
          <p:cNvSpPr/>
          <p:nvPr/>
        </p:nvSpPr>
        <p:spPr>
          <a:xfrm rot="18923655">
            <a:off x="2023975" y="3866242"/>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03" name="Oval 102"/>
          <p:cNvSpPr/>
          <p:nvPr/>
        </p:nvSpPr>
        <p:spPr>
          <a:xfrm rot="18923655">
            <a:off x="2236756" y="3857899"/>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04" name="Oval 103"/>
          <p:cNvSpPr/>
          <p:nvPr/>
        </p:nvSpPr>
        <p:spPr>
          <a:xfrm rot="18923655">
            <a:off x="2452325" y="3859384"/>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05" name="Oval 104"/>
          <p:cNvSpPr/>
          <p:nvPr/>
        </p:nvSpPr>
        <p:spPr>
          <a:xfrm rot="18923655">
            <a:off x="2667799" y="3860880"/>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06" name="Oval 105"/>
          <p:cNvSpPr/>
          <p:nvPr/>
        </p:nvSpPr>
        <p:spPr>
          <a:xfrm rot="18923655">
            <a:off x="2883325" y="3862365"/>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07" name="Oval 106"/>
          <p:cNvSpPr/>
          <p:nvPr/>
        </p:nvSpPr>
        <p:spPr>
          <a:xfrm rot="18923655">
            <a:off x="3098888" y="3863852"/>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08" name="Oval 107"/>
          <p:cNvSpPr/>
          <p:nvPr/>
        </p:nvSpPr>
        <p:spPr>
          <a:xfrm rot="18923655">
            <a:off x="3314408" y="3865327"/>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68" name="Oval 167"/>
          <p:cNvSpPr/>
          <p:nvPr/>
        </p:nvSpPr>
        <p:spPr>
          <a:xfrm rot="18923655">
            <a:off x="3545268" y="3865966"/>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69" name="Oval 168"/>
          <p:cNvSpPr/>
          <p:nvPr/>
        </p:nvSpPr>
        <p:spPr>
          <a:xfrm rot="18923655">
            <a:off x="3760777" y="3867442"/>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70" name="Oval 169"/>
          <p:cNvSpPr/>
          <p:nvPr/>
        </p:nvSpPr>
        <p:spPr>
          <a:xfrm rot="18923655">
            <a:off x="3976320" y="3868918"/>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71" name="Oval 170"/>
          <p:cNvSpPr/>
          <p:nvPr/>
        </p:nvSpPr>
        <p:spPr>
          <a:xfrm rot="18923655">
            <a:off x="4191810" y="3870404"/>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72" name="Oval 171"/>
          <p:cNvSpPr/>
          <p:nvPr/>
        </p:nvSpPr>
        <p:spPr>
          <a:xfrm rot="18923655">
            <a:off x="4407365" y="3871899"/>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73" name="Oval 172"/>
          <p:cNvSpPr/>
          <p:nvPr/>
        </p:nvSpPr>
        <p:spPr>
          <a:xfrm rot="18923655">
            <a:off x="4622862" y="3873375"/>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74" name="Oval 173"/>
          <p:cNvSpPr/>
          <p:nvPr/>
        </p:nvSpPr>
        <p:spPr>
          <a:xfrm rot="18923655">
            <a:off x="4838402" y="3874851"/>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75" name="Oval 174"/>
          <p:cNvSpPr/>
          <p:nvPr/>
        </p:nvSpPr>
        <p:spPr>
          <a:xfrm rot="18923655">
            <a:off x="5066525" y="3868279"/>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76" name="Oval 175"/>
          <p:cNvSpPr/>
          <p:nvPr/>
        </p:nvSpPr>
        <p:spPr>
          <a:xfrm rot="18923655">
            <a:off x="5282025" y="3869755"/>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77" name="Oval 176"/>
          <p:cNvSpPr/>
          <p:nvPr/>
        </p:nvSpPr>
        <p:spPr>
          <a:xfrm rot="18923655">
            <a:off x="5497545" y="3871240"/>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78" name="Oval 177"/>
          <p:cNvSpPr/>
          <p:nvPr/>
        </p:nvSpPr>
        <p:spPr>
          <a:xfrm rot="18923655">
            <a:off x="5713065" y="3872736"/>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79" name="Oval 178"/>
          <p:cNvSpPr/>
          <p:nvPr/>
        </p:nvSpPr>
        <p:spPr>
          <a:xfrm rot="18923655">
            <a:off x="5928605" y="3874212"/>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80" name="Oval 179"/>
          <p:cNvSpPr/>
          <p:nvPr/>
        </p:nvSpPr>
        <p:spPr>
          <a:xfrm rot="18923655">
            <a:off x="6144118" y="3875659"/>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81" name="Oval 180"/>
          <p:cNvSpPr/>
          <p:nvPr/>
        </p:nvSpPr>
        <p:spPr>
          <a:xfrm rot="18923655">
            <a:off x="6359622" y="3877164"/>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82" name="Oval 181"/>
          <p:cNvSpPr/>
          <p:nvPr/>
        </p:nvSpPr>
        <p:spPr>
          <a:xfrm rot="18923655">
            <a:off x="6593485" y="3864746"/>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83" name="Oval 182"/>
          <p:cNvSpPr/>
          <p:nvPr/>
        </p:nvSpPr>
        <p:spPr>
          <a:xfrm rot="18923655">
            <a:off x="6809047" y="3866242"/>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84" name="Oval 183"/>
          <p:cNvSpPr/>
          <p:nvPr/>
        </p:nvSpPr>
        <p:spPr>
          <a:xfrm rot="18923655">
            <a:off x="7024576" y="3867679"/>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85" name="Oval 184"/>
          <p:cNvSpPr/>
          <p:nvPr/>
        </p:nvSpPr>
        <p:spPr>
          <a:xfrm rot="18923655">
            <a:off x="7240080" y="3869184"/>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86" name="Oval 185"/>
          <p:cNvSpPr/>
          <p:nvPr/>
        </p:nvSpPr>
        <p:spPr>
          <a:xfrm rot="18923655">
            <a:off x="7455589" y="3870689"/>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87" name="Oval 186"/>
          <p:cNvSpPr/>
          <p:nvPr/>
        </p:nvSpPr>
        <p:spPr>
          <a:xfrm rot="18923655">
            <a:off x="7671118" y="3872165"/>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88" name="Oval 187"/>
          <p:cNvSpPr/>
          <p:nvPr/>
        </p:nvSpPr>
        <p:spPr>
          <a:xfrm rot="18923655">
            <a:off x="7886668" y="3873661"/>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89" name="Oval 188"/>
          <p:cNvSpPr/>
          <p:nvPr/>
        </p:nvSpPr>
        <p:spPr>
          <a:xfrm rot="18923655">
            <a:off x="8124765" y="3864746"/>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90" name="Oval 189"/>
          <p:cNvSpPr/>
          <p:nvPr/>
        </p:nvSpPr>
        <p:spPr>
          <a:xfrm rot="18923655">
            <a:off x="8340268" y="3866242"/>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91" name="Oval 190"/>
          <p:cNvSpPr/>
          <p:nvPr/>
        </p:nvSpPr>
        <p:spPr>
          <a:xfrm rot="18923655">
            <a:off x="8555788" y="3867679"/>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92" name="Oval 191"/>
          <p:cNvSpPr/>
          <p:nvPr/>
        </p:nvSpPr>
        <p:spPr>
          <a:xfrm rot="18923655">
            <a:off x="8771311" y="3869184"/>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93" name="Oval 192"/>
          <p:cNvSpPr/>
          <p:nvPr/>
        </p:nvSpPr>
        <p:spPr>
          <a:xfrm rot="18923655">
            <a:off x="8986845" y="3870689"/>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94" name="Oval 193"/>
          <p:cNvSpPr/>
          <p:nvPr/>
        </p:nvSpPr>
        <p:spPr>
          <a:xfrm rot="18923655">
            <a:off x="9202368" y="3872165"/>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195" name="Oval 194"/>
          <p:cNvSpPr/>
          <p:nvPr/>
        </p:nvSpPr>
        <p:spPr>
          <a:xfrm rot="18923655">
            <a:off x="9417885" y="3873661"/>
            <a:ext cx="201623" cy="201623"/>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lIns="83549" tIns="41688" rIns="83549" bIns="41688" rtlCol="0" anchor="ctr"/>
          <a:lstStyle/>
          <a:p>
            <a:pPr marL="0" marR="0" lvl="0" indent="0" algn="ctr" defTabSz="835364"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78" name="Straight Arrow Connector 77"/>
          <p:cNvCxnSpPr>
            <a:endCxn id="82" idx="1"/>
          </p:cNvCxnSpPr>
          <p:nvPr/>
        </p:nvCxnSpPr>
        <p:spPr>
          <a:xfrm flipV="1">
            <a:off x="2017918" y="1235270"/>
            <a:ext cx="1937634" cy="1060"/>
          </a:xfrm>
          <a:prstGeom prst="straightConnector1">
            <a:avLst/>
          </a:prstGeom>
          <a:ln w="19050">
            <a:solidFill>
              <a:srgbClr val="FF0000"/>
            </a:solidFill>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a:endCxn id="82" idx="3"/>
          </p:cNvCxnSpPr>
          <p:nvPr/>
        </p:nvCxnSpPr>
        <p:spPr>
          <a:xfrm flipH="1" flipV="1">
            <a:off x="7947317" y="1235270"/>
            <a:ext cx="1984005" cy="1890"/>
          </a:xfrm>
          <a:prstGeom prst="straightConnector1">
            <a:avLst/>
          </a:prstGeom>
          <a:ln w="19050">
            <a:solidFill>
              <a:srgbClr val="FF0000"/>
            </a:solidFill>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a:endCxn id="6" idx="2"/>
          </p:cNvCxnSpPr>
          <p:nvPr/>
        </p:nvCxnSpPr>
        <p:spPr>
          <a:xfrm flipH="1">
            <a:off x="1994324" y="762506"/>
            <a:ext cx="5436" cy="1380361"/>
          </a:xfrm>
          <a:prstGeom prst="line">
            <a:avLst/>
          </a:prstGeom>
          <a:ln w="12700">
            <a:solidFill>
              <a:srgbClr val="0066FF"/>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9918692" y="761881"/>
            <a:ext cx="1" cy="1314076"/>
          </a:xfrm>
          <a:prstGeom prst="line">
            <a:avLst/>
          </a:prstGeom>
          <a:ln w="12700">
            <a:solidFill>
              <a:srgbClr val="0066FF"/>
            </a:solidFill>
            <a:prstDash val="dash"/>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3955552" y="1100842"/>
            <a:ext cx="3991764" cy="268856"/>
          </a:xfrm>
          <a:prstGeom prst="rect">
            <a:avLst/>
          </a:prstGeom>
          <a:noFill/>
          <a:ln w="12700">
            <a:solidFill>
              <a:srgbClr val="0066FF"/>
            </a:solidFill>
          </a:ln>
        </p:spPr>
        <p:txBody>
          <a:bodyPr wrap="none" lIns="83549" tIns="41688" rIns="83549" bIns="41688"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Bunch length ~ 3 </a:t>
            </a:r>
            <a:r>
              <a:rPr kumimoji="0" lang="en-US" sz="1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sym typeface="Symbol"/>
              </a:rPr>
              <a:t>mm, E-energy = 7 MeV, t  10 </a:t>
            </a:r>
            <a:r>
              <a:rPr kumimoji="0" lang="en-US" sz="1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sym typeface="Symbol"/>
              </a:rPr>
              <a:t>ps</a:t>
            </a:r>
            <a:r>
              <a:rPr kumimoji="0" lang="en-US" sz="1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sym typeface="Symbol"/>
              </a:rPr>
              <a:t> onwards</a:t>
            </a:r>
            <a:endParaRPr kumimoji="0" lang="en-IN" sz="1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grpSp>
        <p:nvGrpSpPr>
          <p:cNvPr id="9" name="Group 8"/>
          <p:cNvGrpSpPr/>
          <p:nvPr/>
        </p:nvGrpSpPr>
        <p:grpSpPr>
          <a:xfrm>
            <a:off x="2767350" y="4062578"/>
            <a:ext cx="6104173" cy="2343135"/>
            <a:chOff x="1243279" y="4062453"/>
            <a:chExt cx="6104173" cy="1382771"/>
          </a:xfrm>
        </p:grpSpPr>
        <p:cxnSp>
          <p:nvCxnSpPr>
            <p:cNvPr id="3" name="Straight Connector 2"/>
            <p:cNvCxnSpPr>
              <a:stCxn id="105" idx="3"/>
            </p:cNvCxnSpPr>
            <p:nvPr/>
          </p:nvCxnSpPr>
          <p:spPr>
            <a:xfrm>
              <a:off x="1243279" y="4062455"/>
              <a:ext cx="0" cy="1382769"/>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2767972" y="4062454"/>
              <a:ext cx="0" cy="1382769"/>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4289208" y="4062453"/>
              <a:ext cx="0" cy="1239354"/>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5816234" y="4062455"/>
              <a:ext cx="0" cy="1239354"/>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7347452" y="4090633"/>
              <a:ext cx="0" cy="12403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90" name="Freeform 162"/>
          <p:cNvSpPr>
            <a:spLocks/>
          </p:cNvSpPr>
          <p:nvPr/>
        </p:nvSpPr>
        <p:spPr bwMode="auto">
          <a:xfrm>
            <a:off x="2777446" y="4499970"/>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lIns="83549" tIns="41688" rIns="83549" bIns="41688"/>
          <a:lstStyle/>
          <a:p>
            <a:pPr marL="0" marR="0" lvl="0" indent="0" algn="l" defTabSz="835364"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Arial" pitchFamily="34" charset="0"/>
            </a:endParaRPr>
          </a:p>
        </p:txBody>
      </p:sp>
      <p:grpSp>
        <p:nvGrpSpPr>
          <p:cNvPr id="2" name="Group 1"/>
          <p:cNvGrpSpPr/>
          <p:nvPr/>
        </p:nvGrpSpPr>
        <p:grpSpPr>
          <a:xfrm>
            <a:off x="4303638" y="4500137"/>
            <a:ext cx="1522575" cy="1615083"/>
            <a:chOff x="2779020" y="4499967"/>
            <a:chExt cx="1522575" cy="1615083"/>
          </a:xfrm>
        </p:grpSpPr>
        <p:sp>
          <p:nvSpPr>
            <p:cNvPr id="98" name="Freeform 162"/>
            <p:cNvSpPr>
              <a:spLocks/>
            </p:cNvSpPr>
            <p:nvPr/>
          </p:nvSpPr>
          <p:spPr bwMode="auto">
            <a:xfrm>
              <a:off x="2779020" y="4581128"/>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835364"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Arial" pitchFamily="34" charset="0"/>
              </a:endParaRPr>
            </a:p>
          </p:txBody>
        </p:sp>
        <p:sp>
          <p:nvSpPr>
            <p:cNvPr id="99" name="Freeform 162"/>
            <p:cNvSpPr>
              <a:spLocks/>
            </p:cNvSpPr>
            <p:nvPr/>
          </p:nvSpPr>
          <p:spPr bwMode="auto">
            <a:xfrm>
              <a:off x="2787061" y="4499967"/>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835364"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Arial" pitchFamily="34" charset="0"/>
              </a:endParaRPr>
            </a:p>
          </p:txBody>
        </p:sp>
      </p:grpSp>
      <p:grpSp>
        <p:nvGrpSpPr>
          <p:cNvPr id="4" name="Group 3"/>
          <p:cNvGrpSpPr/>
          <p:nvPr/>
        </p:nvGrpSpPr>
        <p:grpSpPr>
          <a:xfrm>
            <a:off x="5820680" y="4499970"/>
            <a:ext cx="1526700" cy="1712216"/>
            <a:chOff x="4296660" y="4499967"/>
            <a:chExt cx="1526700" cy="1712216"/>
          </a:xfrm>
        </p:grpSpPr>
        <p:sp>
          <p:nvSpPr>
            <p:cNvPr id="109" name="Freeform 162"/>
            <p:cNvSpPr>
              <a:spLocks/>
            </p:cNvSpPr>
            <p:nvPr/>
          </p:nvSpPr>
          <p:spPr bwMode="auto">
            <a:xfrm>
              <a:off x="4296660" y="4678261"/>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835364"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Arial" pitchFamily="34" charset="0"/>
              </a:endParaRPr>
            </a:p>
          </p:txBody>
        </p:sp>
        <p:sp>
          <p:nvSpPr>
            <p:cNvPr id="110" name="Freeform 162"/>
            <p:cNvSpPr>
              <a:spLocks/>
            </p:cNvSpPr>
            <p:nvPr/>
          </p:nvSpPr>
          <p:spPr bwMode="auto">
            <a:xfrm>
              <a:off x="4297347" y="4581128"/>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835364"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Arial" pitchFamily="34" charset="0"/>
              </a:endParaRPr>
            </a:p>
          </p:txBody>
        </p:sp>
        <p:sp>
          <p:nvSpPr>
            <p:cNvPr id="111" name="Freeform 162"/>
            <p:cNvSpPr>
              <a:spLocks/>
            </p:cNvSpPr>
            <p:nvPr/>
          </p:nvSpPr>
          <p:spPr bwMode="auto">
            <a:xfrm>
              <a:off x="4308826" y="4499967"/>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835364"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Arial" pitchFamily="34" charset="0"/>
              </a:endParaRPr>
            </a:p>
          </p:txBody>
        </p:sp>
      </p:grpSp>
      <p:grpSp>
        <p:nvGrpSpPr>
          <p:cNvPr id="5" name="Group 4"/>
          <p:cNvGrpSpPr/>
          <p:nvPr/>
        </p:nvGrpSpPr>
        <p:grpSpPr>
          <a:xfrm>
            <a:off x="7340240" y="4452534"/>
            <a:ext cx="1521660" cy="1810147"/>
            <a:chOff x="5816234" y="4452342"/>
            <a:chExt cx="1521660" cy="1810147"/>
          </a:xfrm>
        </p:grpSpPr>
        <p:sp>
          <p:nvSpPr>
            <p:cNvPr id="91" name="Freeform 162"/>
            <p:cNvSpPr>
              <a:spLocks/>
            </p:cNvSpPr>
            <p:nvPr/>
          </p:nvSpPr>
          <p:spPr bwMode="auto">
            <a:xfrm>
              <a:off x="5823360" y="4628753"/>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835364"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Arial" pitchFamily="34" charset="0"/>
              </a:endParaRPr>
            </a:p>
          </p:txBody>
        </p:sp>
        <p:sp>
          <p:nvSpPr>
            <p:cNvPr id="92" name="Freeform 162"/>
            <p:cNvSpPr>
              <a:spLocks/>
            </p:cNvSpPr>
            <p:nvPr/>
          </p:nvSpPr>
          <p:spPr bwMode="auto">
            <a:xfrm>
              <a:off x="5816234" y="4542631"/>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835364"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Arial" pitchFamily="34" charset="0"/>
              </a:endParaRPr>
            </a:p>
          </p:txBody>
        </p:sp>
        <p:sp>
          <p:nvSpPr>
            <p:cNvPr id="93" name="Freeform 162"/>
            <p:cNvSpPr>
              <a:spLocks/>
            </p:cNvSpPr>
            <p:nvPr/>
          </p:nvSpPr>
          <p:spPr bwMode="auto">
            <a:xfrm>
              <a:off x="5816234" y="4452342"/>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835364"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Arial" pitchFamily="34" charset="0"/>
              </a:endParaRPr>
            </a:p>
          </p:txBody>
        </p:sp>
        <p:sp>
          <p:nvSpPr>
            <p:cNvPr id="112" name="Freeform 162"/>
            <p:cNvSpPr>
              <a:spLocks/>
            </p:cNvSpPr>
            <p:nvPr/>
          </p:nvSpPr>
          <p:spPr bwMode="auto">
            <a:xfrm>
              <a:off x="5820519" y="4728567"/>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835364"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Arial" pitchFamily="34" charset="0"/>
              </a:endParaRPr>
            </a:p>
          </p:txBody>
        </p:sp>
      </p:grpSp>
      <p:grpSp>
        <p:nvGrpSpPr>
          <p:cNvPr id="7" name="Group 6"/>
          <p:cNvGrpSpPr/>
          <p:nvPr/>
        </p:nvGrpSpPr>
        <p:grpSpPr>
          <a:xfrm>
            <a:off x="8873265" y="4365314"/>
            <a:ext cx="1519167" cy="1875259"/>
            <a:chOff x="7348608" y="4365104"/>
            <a:chExt cx="1519167" cy="1875259"/>
          </a:xfrm>
        </p:grpSpPr>
        <p:sp>
          <p:nvSpPr>
            <p:cNvPr id="94" name="Freeform 162"/>
            <p:cNvSpPr>
              <a:spLocks/>
            </p:cNvSpPr>
            <p:nvPr/>
          </p:nvSpPr>
          <p:spPr bwMode="auto">
            <a:xfrm>
              <a:off x="7348608" y="4706441"/>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835364"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Arial" pitchFamily="34" charset="0"/>
              </a:endParaRPr>
            </a:p>
          </p:txBody>
        </p:sp>
        <p:sp>
          <p:nvSpPr>
            <p:cNvPr id="95" name="Freeform 162"/>
            <p:cNvSpPr>
              <a:spLocks/>
            </p:cNvSpPr>
            <p:nvPr/>
          </p:nvSpPr>
          <p:spPr bwMode="auto">
            <a:xfrm>
              <a:off x="7351449" y="4628753"/>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835364"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Arial" pitchFamily="34" charset="0"/>
              </a:endParaRPr>
            </a:p>
          </p:txBody>
        </p:sp>
        <p:sp>
          <p:nvSpPr>
            <p:cNvPr id="96" name="Freeform 162"/>
            <p:cNvSpPr>
              <a:spLocks/>
            </p:cNvSpPr>
            <p:nvPr/>
          </p:nvSpPr>
          <p:spPr bwMode="auto">
            <a:xfrm>
              <a:off x="7353241" y="4547592"/>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835364"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Arial" pitchFamily="34" charset="0"/>
              </a:endParaRPr>
            </a:p>
          </p:txBody>
        </p:sp>
        <p:sp>
          <p:nvSpPr>
            <p:cNvPr id="97" name="Freeform 162"/>
            <p:cNvSpPr>
              <a:spLocks/>
            </p:cNvSpPr>
            <p:nvPr/>
          </p:nvSpPr>
          <p:spPr bwMode="auto">
            <a:xfrm>
              <a:off x="7353241" y="4452342"/>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835364"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Arial" pitchFamily="34" charset="0"/>
              </a:endParaRPr>
            </a:p>
          </p:txBody>
        </p:sp>
        <p:sp>
          <p:nvSpPr>
            <p:cNvPr id="113" name="Freeform 162"/>
            <p:cNvSpPr>
              <a:spLocks/>
            </p:cNvSpPr>
            <p:nvPr/>
          </p:nvSpPr>
          <p:spPr bwMode="auto">
            <a:xfrm>
              <a:off x="7351449" y="4365104"/>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835364"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Calibri"/>
                <a:ea typeface="+mn-ea"/>
                <a:cs typeface="Arial" pitchFamily="34" charset="0"/>
              </a:endParaRPr>
            </a:p>
          </p:txBody>
        </p:sp>
      </p:grpSp>
      <p:cxnSp>
        <p:nvCxnSpPr>
          <p:cNvPr id="114" name="Straight Arrow Connector 113"/>
          <p:cNvCxnSpPr/>
          <p:nvPr/>
        </p:nvCxnSpPr>
        <p:spPr>
          <a:xfrm flipH="1">
            <a:off x="2765824" y="6309320"/>
            <a:ext cx="1526172" cy="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237801" y="6458484"/>
            <a:ext cx="2354328" cy="330411"/>
          </a:xfrm>
          <a:prstGeom prst="rect">
            <a:avLst/>
          </a:prstGeom>
          <a:noFill/>
        </p:spPr>
        <p:txBody>
          <a:bodyPr wrap="none" lIns="83549" tIns="41688" rIns="83549" bIns="41688"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FF"/>
                </a:solidFill>
                <a:effectLst/>
                <a:uLnTx/>
                <a:uFillTx/>
                <a:latin typeface="Calibri"/>
                <a:ea typeface="+mn-ea"/>
                <a:cs typeface="Arial" pitchFamily="34" charset="0"/>
                <a:sym typeface="Symbol"/>
              </a:rPr>
              <a:t></a:t>
            </a:r>
            <a:r>
              <a:rPr kumimoji="0" lang="en-GB" sz="1600" b="0" i="0" u="none" strike="noStrike" kern="1200" cap="none" spc="0" normalizeH="0" baseline="0" noProof="0" dirty="0">
                <a:ln>
                  <a:noFill/>
                </a:ln>
                <a:solidFill>
                  <a:srgbClr val="0000FF"/>
                </a:solidFill>
                <a:effectLst/>
                <a:uLnTx/>
                <a:uFillTx/>
                <a:latin typeface="Calibri"/>
                <a:ea typeface="+mn-ea"/>
                <a:cs typeface="Arial" pitchFamily="34" charset="0"/>
              </a:rPr>
              <a:t>=wavelength of radiation</a:t>
            </a:r>
          </a:p>
        </p:txBody>
      </p:sp>
      <p:sp>
        <p:nvSpPr>
          <p:cNvPr id="10" name="TextBox 9"/>
          <p:cNvSpPr txBox="1"/>
          <p:nvPr/>
        </p:nvSpPr>
        <p:spPr>
          <a:xfrm>
            <a:off x="2183476" y="1979675"/>
            <a:ext cx="258498" cy="299634"/>
          </a:xfrm>
          <a:prstGeom prst="rect">
            <a:avLst/>
          </a:prstGeom>
          <a:noFill/>
        </p:spPr>
        <p:txBody>
          <a:bodyPr wrap="none" lIns="83549" tIns="41688" rIns="83549" bIns="41688"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7</a:t>
            </a:r>
          </a:p>
        </p:txBody>
      </p:sp>
      <p:sp>
        <p:nvSpPr>
          <p:cNvPr id="115" name="TextBox 114"/>
          <p:cNvSpPr txBox="1"/>
          <p:nvPr/>
        </p:nvSpPr>
        <p:spPr>
          <a:xfrm>
            <a:off x="3493787" y="1979951"/>
            <a:ext cx="258498" cy="299634"/>
          </a:xfrm>
          <a:prstGeom prst="rect">
            <a:avLst/>
          </a:prstGeom>
          <a:noFill/>
        </p:spPr>
        <p:txBody>
          <a:bodyPr wrap="none" lIns="83549" tIns="41688" rIns="83549" bIns="41688"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1</a:t>
            </a:r>
          </a:p>
        </p:txBody>
      </p:sp>
      <p:sp>
        <p:nvSpPr>
          <p:cNvPr id="116" name="TextBox 115"/>
          <p:cNvSpPr txBox="1"/>
          <p:nvPr/>
        </p:nvSpPr>
        <p:spPr>
          <a:xfrm>
            <a:off x="2409699" y="1979951"/>
            <a:ext cx="258498" cy="299634"/>
          </a:xfrm>
          <a:prstGeom prst="rect">
            <a:avLst/>
          </a:prstGeom>
          <a:noFill/>
        </p:spPr>
        <p:txBody>
          <a:bodyPr wrap="none" lIns="83549" tIns="41688" rIns="83549" bIns="41688"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6</a:t>
            </a:r>
          </a:p>
        </p:txBody>
      </p:sp>
      <p:sp>
        <p:nvSpPr>
          <p:cNvPr id="117" name="TextBox 116"/>
          <p:cNvSpPr txBox="1"/>
          <p:nvPr/>
        </p:nvSpPr>
        <p:spPr>
          <a:xfrm>
            <a:off x="2618988" y="1979951"/>
            <a:ext cx="258498" cy="299634"/>
          </a:xfrm>
          <a:prstGeom prst="rect">
            <a:avLst/>
          </a:prstGeom>
          <a:noFill/>
        </p:spPr>
        <p:txBody>
          <a:bodyPr wrap="none" lIns="83549" tIns="41688" rIns="83549" bIns="41688"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5</a:t>
            </a:r>
          </a:p>
        </p:txBody>
      </p:sp>
      <p:sp>
        <p:nvSpPr>
          <p:cNvPr id="118" name="TextBox 117"/>
          <p:cNvSpPr txBox="1"/>
          <p:nvPr/>
        </p:nvSpPr>
        <p:spPr>
          <a:xfrm>
            <a:off x="3056263" y="1979951"/>
            <a:ext cx="258498" cy="299634"/>
          </a:xfrm>
          <a:prstGeom prst="rect">
            <a:avLst/>
          </a:prstGeom>
          <a:noFill/>
        </p:spPr>
        <p:txBody>
          <a:bodyPr wrap="none" lIns="83549" tIns="41688" rIns="83549" bIns="41688"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3</a:t>
            </a:r>
          </a:p>
        </p:txBody>
      </p:sp>
      <p:sp>
        <p:nvSpPr>
          <p:cNvPr id="119" name="TextBox 118"/>
          <p:cNvSpPr txBox="1"/>
          <p:nvPr/>
        </p:nvSpPr>
        <p:spPr>
          <a:xfrm>
            <a:off x="3266234" y="1979951"/>
            <a:ext cx="258498" cy="299634"/>
          </a:xfrm>
          <a:prstGeom prst="rect">
            <a:avLst/>
          </a:prstGeom>
          <a:noFill/>
        </p:spPr>
        <p:txBody>
          <a:bodyPr wrap="none" lIns="83549" tIns="41688" rIns="83549" bIns="41688"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2</a:t>
            </a:r>
          </a:p>
        </p:txBody>
      </p:sp>
      <p:sp>
        <p:nvSpPr>
          <p:cNvPr id="120" name="TextBox 119"/>
          <p:cNvSpPr txBox="1"/>
          <p:nvPr/>
        </p:nvSpPr>
        <p:spPr>
          <a:xfrm>
            <a:off x="2835379" y="1979951"/>
            <a:ext cx="268116" cy="299634"/>
          </a:xfrm>
          <a:prstGeom prst="rect">
            <a:avLst/>
          </a:prstGeom>
          <a:noFill/>
        </p:spPr>
        <p:txBody>
          <a:bodyPr wrap="none" lIns="83549" tIns="41688" rIns="83549" bIns="41688"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S</a:t>
            </a:r>
          </a:p>
        </p:txBody>
      </p:sp>
      <p:sp>
        <p:nvSpPr>
          <p:cNvPr id="28" name="Rectangle 27"/>
          <p:cNvSpPr/>
          <p:nvPr/>
        </p:nvSpPr>
        <p:spPr>
          <a:xfrm>
            <a:off x="4646074" y="6240789"/>
            <a:ext cx="6080882" cy="599777"/>
          </a:xfrm>
          <a:prstGeom prst="rect">
            <a:avLst/>
          </a:prstGeom>
        </p:spPr>
        <p:txBody>
          <a:bodyPr wrap="square" lIns="26199" tIns="13082" rIns="26199" bIns="13082">
            <a:spAutoFit/>
          </a:bodyPr>
          <a:lstStyle/>
          <a:p>
            <a:pPr marL="103260" marR="0" lvl="0" indent="-103260" algn="l" defTabSz="811089" rtl="0" eaLnBrk="1" fontAlgn="auto" latinLnBrk="0" hangingPunct="1">
              <a:lnSpc>
                <a:spcPct val="100000"/>
              </a:lnSpc>
              <a:spcBef>
                <a:spcPts val="0"/>
              </a:spcBef>
              <a:spcAft>
                <a:spcPts val="0"/>
              </a:spcAft>
              <a:buClrTx/>
              <a:buSzTx/>
              <a:buFont typeface="Arial" pitchFamily="34" charset="0"/>
              <a:buChar char="•"/>
              <a:tabLst/>
              <a:defRPr/>
            </a:pPr>
            <a:r>
              <a:rPr kumimoji="0" lang="en-IN" sz="1800" b="0" i="0" u="none" strike="noStrike" kern="1200" cap="none" spc="0" normalizeH="0" baseline="0" noProof="0" dirty="0">
                <a:ln>
                  <a:noFill/>
                </a:ln>
                <a:solidFill>
                  <a:srgbClr val="006600"/>
                </a:solidFill>
                <a:effectLst/>
                <a:uLnTx/>
                <a:uFillTx/>
                <a:latin typeface="Times New Roman" pitchFamily="18" charset="0"/>
                <a:ea typeface="+mn-ea"/>
                <a:cs typeface="Times New Roman" pitchFamily="18" charset="0"/>
              </a:rPr>
              <a:t>Now all the electron disks emit radiation in synchronism, &amp; the </a:t>
            </a:r>
          </a:p>
          <a:p>
            <a:pPr marL="0" marR="0" lvl="0" indent="0" algn="l" defTabSz="811089"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srgbClr val="006600"/>
                </a:solidFill>
                <a:effectLst/>
                <a:uLnTx/>
                <a:uFillTx/>
                <a:latin typeface="Times New Roman" pitchFamily="18" charset="0"/>
                <a:ea typeface="+mn-ea"/>
                <a:cs typeface="Times New Roman" pitchFamily="18" charset="0"/>
              </a:rPr>
              <a:t>  light can amplify itself to form high-intensity laser radiation.</a:t>
            </a:r>
          </a:p>
        </p:txBody>
      </p:sp>
      <p:sp>
        <p:nvSpPr>
          <p:cNvPr id="122" name="TextBox 121"/>
          <p:cNvSpPr txBox="1"/>
          <p:nvPr/>
        </p:nvSpPr>
        <p:spPr>
          <a:xfrm>
            <a:off x="3571790" y="1596706"/>
            <a:ext cx="474500" cy="288030"/>
          </a:xfrm>
          <a:prstGeom prst="rect">
            <a:avLst/>
          </a:prstGeom>
          <a:noFill/>
        </p:spPr>
        <p:txBody>
          <a:bodyPr wrap="none" lIns="26199" tIns="13082" rIns="26199" bIns="13082" rtlCol="0">
            <a:spAutoFit/>
          </a:bodyPr>
          <a:lstStyle/>
          <a:p>
            <a:pPr marL="0" marR="0" lvl="0" indent="0" algn="l" defTabSz="126871" rtl="0" eaLnBrk="1" fontAlgn="base" latinLnBrk="0" hangingPunct="1">
              <a:lnSpc>
                <a:spcPct val="100000"/>
              </a:lnSpc>
              <a:spcBef>
                <a:spcPct val="0"/>
              </a:spcBef>
              <a:spcAft>
                <a:spcPct val="0"/>
              </a:spcAft>
              <a:buClrTx/>
              <a:buSzTx/>
              <a:buFontTx/>
              <a:buNone/>
              <a:tabLst/>
              <a:defRPr/>
            </a:pPr>
            <a:r>
              <a:rPr kumimoji="0" lang="en-US" sz="1700" b="1" i="0" u="none" strike="noStrike" kern="1200" cap="none" spc="0" normalizeH="0" baseline="0" noProof="0" dirty="0">
                <a:ln>
                  <a:noFill/>
                </a:ln>
                <a:solidFill>
                  <a:srgbClr val="0000FF"/>
                </a:solidFill>
                <a:effectLst/>
                <a:uLnTx/>
                <a:uFillTx/>
                <a:latin typeface="Times New Roman" pitchFamily="18" charset="0"/>
                <a:ea typeface="+mn-ea"/>
                <a:cs typeface="Arial" pitchFamily="34" charset="0"/>
              </a:rPr>
              <a:t>t</a:t>
            </a:r>
            <a:r>
              <a:rPr kumimoji="0" lang="en-US" sz="1700" b="1" i="0" u="none" strike="noStrike" kern="1200" cap="none" spc="0" normalizeH="0" baseline="-25000" noProof="0" dirty="0">
                <a:ln>
                  <a:noFill/>
                </a:ln>
                <a:solidFill>
                  <a:srgbClr val="0000FF"/>
                </a:solidFill>
                <a:effectLst/>
                <a:uLnTx/>
                <a:uFillTx/>
                <a:latin typeface="Times New Roman" pitchFamily="18" charset="0"/>
                <a:ea typeface="+mn-ea"/>
                <a:cs typeface="Arial" pitchFamily="34" charset="0"/>
              </a:rPr>
              <a:t>0</a:t>
            </a:r>
            <a:r>
              <a:rPr kumimoji="0" lang="en-US" sz="1700" b="1" i="0" u="none" strike="noStrike" kern="1200" cap="none" spc="0" normalizeH="0" baseline="0" noProof="0" dirty="0">
                <a:ln>
                  <a:noFill/>
                </a:ln>
                <a:solidFill>
                  <a:srgbClr val="0000FF"/>
                </a:solidFill>
                <a:effectLst/>
                <a:uLnTx/>
                <a:uFillTx/>
                <a:latin typeface="Times New Roman" pitchFamily="18" charset="0"/>
                <a:ea typeface="+mn-ea"/>
                <a:cs typeface="Arial" pitchFamily="34" charset="0"/>
              </a:rPr>
              <a:t>-</a:t>
            </a:r>
            <a:r>
              <a:rPr kumimoji="0" lang="en-US" sz="1700" b="1" i="0" u="none" strike="noStrike" kern="1200" cap="none" spc="0" normalizeH="0" baseline="0" noProof="0" dirty="0">
                <a:ln>
                  <a:noFill/>
                </a:ln>
                <a:solidFill>
                  <a:srgbClr val="0000FF"/>
                </a:solidFill>
                <a:effectLst/>
                <a:uLnTx/>
                <a:uFillTx/>
                <a:latin typeface="Times New Roman" pitchFamily="18" charset="0"/>
                <a:ea typeface="+mn-ea"/>
                <a:cs typeface="Arial" pitchFamily="34" charset="0"/>
                <a:sym typeface="Symbol"/>
              </a:rPr>
              <a:t></a:t>
            </a:r>
            <a:r>
              <a:rPr kumimoji="0" lang="en-US" sz="1700" b="1" i="0" u="none" strike="noStrike" kern="1200" cap="none" spc="0" normalizeH="0" baseline="0" noProof="0" dirty="0">
                <a:ln>
                  <a:noFill/>
                </a:ln>
                <a:solidFill>
                  <a:srgbClr val="0000FF"/>
                </a:solidFill>
                <a:effectLst/>
                <a:uLnTx/>
                <a:uFillTx/>
                <a:latin typeface="Times New Roman" pitchFamily="18" charset="0"/>
                <a:ea typeface="+mn-ea"/>
                <a:cs typeface="Arial" pitchFamily="34" charset="0"/>
              </a:rPr>
              <a:t>t</a:t>
            </a:r>
            <a:endParaRPr kumimoji="0" lang="en-IN" sz="1700" b="1" i="0" u="none" strike="noStrike" kern="1200" cap="none" spc="0" normalizeH="0" baseline="0" noProof="0" dirty="0">
              <a:ln>
                <a:noFill/>
              </a:ln>
              <a:solidFill>
                <a:srgbClr val="0000FF"/>
              </a:solidFill>
              <a:effectLst/>
              <a:uLnTx/>
              <a:uFillTx/>
              <a:latin typeface="Times New Roman" pitchFamily="18" charset="0"/>
              <a:ea typeface="+mn-ea"/>
              <a:cs typeface="Arial" pitchFamily="34" charset="0"/>
            </a:endParaRPr>
          </a:p>
        </p:txBody>
      </p:sp>
      <p:cxnSp>
        <p:nvCxnSpPr>
          <p:cNvPr id="124" name="Straight Arrow Connector 123"/>
          <p:cNvCxnSpPr>
            <a:cxnSpLocks noChangeAspect="1"/>
          </p:cNvCxnSpPr>
          <p:nvPr/>
        </p:nvCxnSpPr>
        <p:spPr>
          <a:xfrm rot="5400000" flipH="1" flipV="1">
            <a:off x="3631330" y="1907930"/>
            <a:ext cx="126442" cy="99251"/>
          </a:xfrm>
          <a:prstGeom prst="straightConnector1">
            <a:avLst/>
          </a:prstGeom>
          <a:ln w="38100">
            <a:solidFill>
              <a:srgbClr val="0000FF"/>
            </a:solidFill>
            <a:tailEnd type="triangle" w="sm" len="med"/>
          </a:ln>
        </p:spPr>
        <p:style>
          <a:lnRef idx="1">
            <a:schemeClr val="accent1"/>
          </a:lnRef>
          <a:fillRef idx="0">
            <a:schemeClr val="accent1"/>
          </a:fillRef>
          <a:effectRef idx="0">
            <a:schemeClr val="accent1"/>
          </a:effectRef>
          <a:fontRef idx="minor">
            <a:schemeClr val="tx1"/>
          </a:fontRef>
        </p:style>
      </p:cxnSp>
      <p:sp>
        <p:nvSpPr>
          <p:cNvPr id="128" name="TextBox 127"/>
          <p:cNvSpPr txBox="1"/>
          <p:nvPr/>
        </p:nvSpPr>
        <p:spPr>
          <a:xfrm>
            <a:off x="2881354" y="1690051"/>
            <a:ext cx="197180" cy="288030"/>
          </a:xfrm>
          <a:prstGeom prst="rect">
            <a:avLst/>
          </a:prstGeom>
          <a:noFill/>
        </p:spPr>
        <p:txBody>
          <a:bodyPr wrap="none" lIns="26199" tIns="13082" rIns="26199" bIns="13082" rtlCol="0">
            <a:spAutoFit/>
          </a:bodyPr>
          <a:lstStyle/>
          <a:p>
            <a:pPr marL="0" marR="0" lvl="0" indent="0" algn="l" defTabSz="126871" rtl="0" eaLnBrk="1" fontAlgn="base" latinLnBrk="0" hangingPunct="1">
              <a:lnSpc>
                <a:spcPct val="100000"/>
              </a:lnSpc>
              <a:spcBef>
                <a:spcPct val="0"/>
              </a:spcBef>
              <a:spcAft>
                <a:spcPct val="0"/>
              </a:spcAft>
              <a:buClrTx/>
              <a:buSzTx/>
              <a:buFontTx/>
              <a:buNone/>
              <a:tabLst/>
              <a:defRPr/>
            </a:pPr>
            <a:r>
              <a:rPr kumimoji="0" lang="en-US" sz="1700" b="1" i="0" u="none" strike="noStrike" kern="1200" cap="none" spc="0" normalizeH="0" baseline="0" noProof="0" dirty="0">
                <a:ln>
                  <a:noFill/>
                </a:ln>
                <a:solidFill>
                  <a:srgbClr val="0000FF"/>
                </a:solidFill>
                <a:effectLst/>
                <a:uLnTx/>
                <a:uFillTx/>
                <a:latin typeface="Times New Roman" pitchFamily="18" charset="0"/>
                <a:ea typeface="+mn-ea"/>
                <a:cs typeface="Arial" pitchFamily="34" charset="0"/>
              </a:rPr>
              <a:t>t</a:t>
            </a:r>
            <a:r>
              <a:rPr kumimoji="0" lang="en-US" sz="1700" b="1" i="0" u="none" strike="noStrike" kern="1200" cap="none" spc="0" normalizeH="0" baseline="-25000" noProof="0" dirty="0">
                <a:ln>
                  <a:noFill/>
                </a:ln>
                <a:solidFill>
                  <a:srgbClr val="0000FF"/>
                </a:solidFill>
                <a:effectLst/>
                <a:uLnTx/>
                <a:uFillTx/>
                <a:latin typeface="Times New Roman" pitchFamily="18" charset="0"/>
                <a:ea typeface="+mn-ea"/>
                <a:cs typeface="Arial" pitchFamily="34" charset="0"/>
              </a:rPr>
              <a:t>0</a:t>
            </a:r>
            <a:endParaRPr kumimoji="0" lang="en-IN" sz="1700" b="1" i="0" u="none" strike="noStrike" kern="1200" cap="none" spc="0" normalizeH="0" baseline="0" noProof="0" dirty="0">
              <a:ln>
                <a:noFill/>
              </a:ln>
              <a:solidFill>
                <a:srgbClr val="0000FF"/>
              </a:solidFill>
              <a:effectLst/>
              <a:uLnTx/>
              <a:uFillTx/>
              <a:latin typeface="Times New Roman" pitchFamily="18" charset="0"/>
              <a:ea typeface="+mn-ea"/>
              <a:cs typeface="Arial" pitchFamily="34" charset="0"/>
            </a:endParaRPr>
          </a:p>
        </p:txBody>
      </p:sp>
      <p:sp>
        <p:nvSpPr>
          <p:cNvPr id="129" name="TextBox 128"/>
          <p:cNvSpPr txBox="1"/>
          <p:nvPr/>
        </p:nvSpPr>
        <p:spPr>
          <a:xfrm>
            <a:off x="2104605" y="1596706"/>
            <a:ext cx="525796" cy="288030"/>
          </a:xfrm>
          <a:prstGeom prst="rect">
            <a:avLst/>
          </a:prstGeom>
          <a:noFill/>
        </p:spPr>
        <p:txBody>
          <a:bodyPr wrap="none" lIns="26199" tIns="13082" rIns="26199" bIns="13082" rtlCol="0">
            <a:spAutoFit/>
          </a:bodyPr>
          <a:lstStyle/>
          <a:p>
            <a:pPr marL="0" marR="0" lvl="0" indent="0" algn="l" defTabSz="126871" rtl="0" eaLnBrk="1" fontAlgn="base" latinLnBrk="0" hangingPunct="1">
              <a:lnSpc>
                <a:spcPct val="100000"/>
              </a:lnSpc>
              <a:spcBef>
                <a:spcPct val="0"/>
              </a:spcBef>
              <a:spcAft>
                <a:spcPct val="0"/>
              </a:spcAft>
              <a:buClrTx/>
              <a:buSzTx/>
              <a:buFontTx/>
              <a:buNone/>
              <a:tabLst/>
              <a:defRPr/>
            </a:pPr>
            <a:r>
              <a:rPr kumimoji="0" lang="en-US" sz="1700" b="1" i="0" u="none" strike="noStrike" kern="1200" cap="none" spc="0" normalizeH="0" baseline="0" noProof="0" dirty="0">
                <a:ln>
                  <a:noFill/>
                </a:ln>
                <a:solidFill>
                  <a:srgbClr val="0000FF"/>
                </a:solidFill>
                <a:effectLst/>
                <a:uLnTx/>
                <a:uFillTx/>
                <a:latin typeface="Times New Roman" pitchFamily="18" charset="0"/>
                <a:ea typeface="+mn-ea"/>
                <a:cs typeface="Arial" pitchFamily="34" charset="0"/>
              </a:rPr>
              <a:t>t</a:t>
            </a:r>
            <a:r>
              <a:rPr kumimoji="0" lang="en-US" sz="1700" b="1" i="0" u="none" strike="noStrike" kern="1200" cap="none" spc="0" normalizeH="0" baseline="-25000" noProof="0" dirty="0">
                <a:ln>
                  <a:noFill/>
                </a:ln>
                <a:solidFill>
                  <a:srgbClr val="0000FF"/>
                </a:solidFill>
                <a:effectLst/>
                <a:uLnTx/>
                <a:uFillTx/>
                <a:latin typeface="Times New Roman" pitchFamily="18" charset="0"/>
                <a:ea typeface="+mn-ea"/>
                <a:cs typeface="Arial" pitchFamily="34" charset="0"/>
              </a:rPr>
              <a:t>0</a:t>
            </a:r>
            <a:r>
              <a:rPr kumimoji="0" lang="en-US" sz="1700" b="1" i="0" u="none" strike="noStrike" kern="1200" cap="none" spc="0" normalizeH="0" baseline="0" noProof="0" dirty="0">
                <a:ln>
                  <a:noFill/>
                </a:ln>
                <a:solidFill>
                  <a:srgbClr val="0000FF"/>
                </a:solidFill>
                <a:effectLst/>
                <a:uLnTx/>
                <a:uFillTx/>
                <a:latin typeface="Times New Roman" pitchFamily="18" charset="0"/>
                <a:ea typeface="+mn-ea"/>
                <a:cs typeface="Arial" pitchFamily="34" charset="0"/>
              </a:rPr>
              <a:t>+</a:t>
            </a:r>
            <a:r>
              <a:rPr kumimoji="0" lang="en-US" sz="1700" b="1" i="0" u="none" strike="noStrike" kern="1200" cap="none" spc="0" normalizeH="0" baseline="0" noProof="0" dirty="0">
                <a:ln>
                  <a:noFill/>
                </a:ln>
                <a:solidFill>
                  <a:srgbClr val="0000FF"/>
                </a:solidFill>
                <a:effectLst/>
                <a:uLnTx/>
                <a:uFillTx/>
                <a:latin typeface="Times New Roman" pitchFamily="18" charset="0"/>
                <a:ea typeface="+mn-ea"/>
                <a:cs typeface="Arial" pitchFamily="34" charset="0"/>
                <a:sym typeface="Symbol"/>
              </a:rPr>
              <a:t></a:t>
            </a:r>
            <a:r>
              <a:rPr kumimoji="0" lang="en-US" sz="1700" b="1" i="0" u="none" strike="noStrike" kern="1200" cap="none" spc="0" normalizeH="0" baseline="0" noProof="0" dirty="0">
                <a:ln>
                  <a:noFill/>
                </a:ln>
                <a:solidFill>
                  <a:srgbClr val="0000FF"/>
                </a:solidFill>
                <a:effectLst/>
                <a:uLnTx/>
                <a:uFillTx/>
                <a:latin typeface="Times New Roman" pitchFamily="18" charset="0"/>
                <a:ea typeface="+mn-ea"/>
                <a:cs typeface="Arial" pitchFamily="34" charset="0"/>
              </a:rPr>
              <a:t>t</a:t>
            </a:r>
            <a:endParaRPr kumimoji="0" lang="en-IN" sz="1700" b="1" i="0" u="none" strike="noStrike" kern="1200" cap="none" spc="0" normalizeH="0" baseline="0" noProof="0" dirty="0">
              <a:ln>
                <a:noFill/>
              </a:ln>
              <a:solidFill>
                <a:srgbClr val="0000FF"/>
              </a:solidFill>
              <a:effectLst/>
              <a:uLnTx/>
              <a:uFillTx/>
              <a:latin typeface="Times New Roman" pitchFamily="18" charset="0"/>
              <a:ea typeface="+mn-ea"/>
              <a:cs typeface="Arial" pitchFamily="34" charset="0"/>
            </a:endParaRPr>
          </a:p>
        </p:txBody>
      </p:sp>
      <p:cxnSp>
        <p:nvCxnSpPr>
          <p:cNvPr id="130" name="Straight Arrow Connector 129"/>
          <p:cNvCxnSpPr>
            <a:cxnSpLocks noChangeAspect="1"/>
          </p:cNvCxnSpPr>
          <p:nvPr/>
        </p:nvCxnSpPr>
        <p:spPr>
          <a:xfrm rot="16200000" flipV="1">
            <a:off x="2245437" y="1937443"/>
            <a:ext cx="139285" cy="31951"/>
          </a:xfrm>
          <a:prstGeom prst="straightConnector1">
            <a:avLst/>
          </a:prstGeom>
          <a:ln w="38100">
            <a:solidFill>
              <a:srgbClr val="0000FF"/>
            </a:solidFill>
            <a:tailEnd type="triangle" w="sm" len="med"/>
          </a:ln>
        </p:spPr>
        <p:style>
          <a:lnRef idx="1">
            <a:schemeClr val="accent1"/>
          </a:lnRef>
          <a:fillRef idx="0">
            <a:schemeClr val="accent1"/>
          </a:fillRef>
          <a:effectRef idx="0">
            <a:schemeClr val="accent1"/>
          </a:effectRef>
          <a:fontRef idx="minor">
            <a:schemeClr val="tx1"/>
          </a:fontRef>
        </p:style>
      </p:cxnSp>
      <p:sp>
        <p:nvSpPr>
          <p:cNvPr id="123" name="TextBox 122"/>
          <p:cNvSpPr txBox="1"/>
          <p:nvPr/>
        </p:nvSpPr>
        <p:spPr>
          <a:xfrm>
            <a:off x="1991978" y="3812811"/>
            <a:ext cx="258498" cy="299634"/>
          </a:xfrm>
          <a:prstGeom prst="rect">
            <a:avLst/>
          </a:prstGeom>
          <a:noFill/>
        </p:spPr>
        <p:txBody>
          <a:bodyPr wrap="none" lIns="83549" tIns="41688" rIns="83549" bIns="41688"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7</a:t>
            </a:r>
          </a:p>
        </p:txBody>
      </p:sp>
      <p:sp>
        <p:nvSpPr>
          <p:cNvPr id="125" name="TextBox 124"/>
          <p:cNvSpPr txBox="1"/>
          <p:nvPr/>
        </p:nvSpPr>
        <p:spPr>
          <a:xfrm>
            <a:off x="3282305" y="3808274"/>
            <a:ext cx="258498" cy="299634"/>
          </a:xfrm>
          <a:prstGeom prst="rect">
            <a:avLst/>
          </a:prstGeom>
          <a:noFill/>
        </p:spPr>
        <p:txBody>
          <a:bodyPr wrap="none" lIns="83549" tIns="41688" rIns="83549" bIns="41688"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1</a:t>
            </a:r>
          </a:p>
        </p:txBody>
      </p:sp>
      <p:sp>
        <p:nvSpPr>
          <p:cNvPr id="126" name="TextBox 125"/>
          <p:cNvSpPr txBox="1"/>
          <p:nvPr/>
        </p:nvSpPr>
        <p:spPr>
          <a:xfrm>
            <a:off x="2218203" y="3813097"/>
            <a:ext cx="258498" cy="299634"/>
          </a:xfrm>
          <a:prstGeom prst="rect">
            <a:avLst/>
          </a:prstGeom>
          <a:noFill/>
        </p:spPr>
        <p:txBody>
          <a:bodyPr wrap="none" lIns="83549" tIns="41688" rIns="83549" bIns="41688"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6</a:t>
            </a:r>
          </a:p>
        </p:txBody>
      </p:sp>
      <p:sp>
        <p:nvSpPr>
          <p:cNvPr id="127" name="TextBox 126"/>
          <p:cNvSpPr txBox="1"/>
          <p:nvPr/>
        </p:nvSpPr>
        <p:spPr>
          <a:xfrm>
            <a:off x="2427499" y="3813097"/>
            <a:ext cx="258498" cy="299634"/>
          </a:xfrm>
          <a:prstGeom prst="rect">
            <a:avLst/>
          </a:prstGeom>
          <a:noFill/>
        </p:spPr>
        <p:txBody>
          <a:bodyPr wrap="none" lIns="83549" tIns="41688" rIns="83549" bIns="41688"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5</a:t>
            </a:r>
          </a:p>
        </p:txBody>
      </p:sp>
      <p:sp>
        <p:nvSpPr>
          <p:cNvPr id="131" name="TextBox 130"/>
          <p:cNvSpPr txBox="1"/>
          <p:nvPr/>
        </p:nvSpPr>
        <p:spPr>
          <a:xfrm>
            <a:off x="2864755" y="3813097"/>
            <a:ext cx="258498" cy="299634"/>
          </a:xfrm>
          <a:prstGeom prst="rect">
            <a:avLst/>
          </a:prstGeom>
          <a:noFill/>
        </p:spPr>
        <p:txBody>
          <a:bodyPr wrap="none" lIns="83549" tIns="41688" rIns="83549" bIns="41688"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3</a:t>
            </a:r>
          </a:p>
        </p:txBody>
      </p:sp>
      <p:sp>
        <p:nvSpPr>
          <p:cNvPr id="132" name="TextBox 131"/>
          <p:cNvSpPr txBox="1"/>
          <p:nvPr/>
        </p:nvSpPr>
        <p:spPr>
          <a:xfrm>
            <a:off x="3066580" y="3808274"/>
            <a:ext cx="258498" cy="299634"/>
          </a:xfrm>
          <a:prstGeom prst="rect">
            <a:avLst/>
          </a:prstGeom>
          <a:noFill/>
        </p:spPr>
        <p:txBody>
          <a:bodyPr wrap="none" lIns="83549" tIns="41688" rIns="83549" bIns="41688"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2</a:t>
            </a:r>
          </a:p>
        </p:txBody>
      </p:sp>
      <p:sp>
        <p:nvSpPr>
          <p:cNvPr id="133" name="TextBox 132"/>
          <p:cNvSpPr txBox="1"/>
          <p:nvPr/>
        </p:nvSpPr>
        <p:spPr>
          <a:xfrm>
            <a:off x="2643878" y="3813097"/>
            <a:ext cx="268116" cy="299634"/>
          </a:xfrm>
          <a:prstGeom prst="rect">
            <a:avLst/>
          </a:prstGeom>
          <a:noFill/>
        </p:spPr>
        <p:txBody>
          <a:bodyPr wrap="none" lIns="83549" tIns="41688" rIns="83549" bIns="41688"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S</a:t>
            </a:r>
          </a:p>
        </p:txBody>
      </p:sp>
      <p:grpSp>
        <p:nvGrpSpPr>
          <p:cNvPr id="49" name="Group 48"/>
          <p:cNvGrpSpPr/>
          <p:nvPr/>
        </p:nvGrpSpPr>
        <p:grpSpPr>
          <a:xfrm>
            <a:off x="2433232" y="3022641"/>
            <a:ext cx="673608" cy="1736667"/>
            <a:chOff x="3010185" y="9426633"/>
            <a:chExt cx="2230319" cy="5416242"/>
          </a:xfrm>
        </p:grpSpPr>
        <p:sp>
          <p:nvSpPr>
            <p:cNvPr id="48" name="Rectangle 47"/>
            <p:cNvSpPr/>
            <p:nvPr/>
          </p:nvSpPr>
          <p:spPr>
            <a:xfrm>
              <a:off x="3652841" y="13882993"/>
              <a:ext cx="908652" cy="959882"/>
            </a:xfrm>
            <a:prstGeom prst="rect">
              <a:avLst/>
            </a:prstGeom>
          </p:spPr>
          <p:txBody>
            <a:bodyPr wrap="none">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1</a:t>
              </a:r>
            </a:p>
          </p:txBody>
        </p:sp>
        <p:sp>
          <p:nvSpPr>
            <p:cNvPr id="134" name="TextBox 133"/>
            <p:cNvSpPr txBox="1"/>
            <p:nvPr/>
          </p:nvSpPr>
          <p:spPr>
            <a:xfrm>
              <a:off x="3049328" y="12929340"/>
              <a:ext cx="2191176" cy="1563907"/>
            </a:xfrm>
            <a:prstGeom prst="rect">
              <a:avLst/>
            </a:prstGeom>
            <a:noFill/>
          </p:spPr>
          <p:txBody>
            <a:bodyPr wrap="none" lIns="283243" tIns="141621" rIns="283243" bIns="141621"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2</a:t>
              </a:r>
            </a:p>
          </p:txBody>
        </p:sp>
        <p:sp>
          <p:nvSpPr>
            <p:cNvPr id="135" name="TextBox 134"/>
            <p:cNvSpPr txBox="1"/>
            <p:nvPr/>
          </p:nvSpPr>
          <p:spPr>
            <a:xfrm>
              <a:off x="3010185" y="12264437"/>
              <a:ext cx="2191176" cy="1563907"/>
            </a:xfrm>
            <a:prstGeom prst="rect">
              <a:avLst/>
            </a:prstGeom>
            <a:noFill/>
          </p:spPr>
          <p:txBody>
            <a:bodyPr wrap="none" lIns="283243" tIns="141621" rIns="283243" bIns="141621"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3</a:t>
              </a:r>
            </a:p>
          </p:txBody>
        </p:sp>
        <p:sp>
          <p:nvSpPr>
            <p:cNvPr id="136" name="TextBox 135"/>
            <p:cNvSpPr txBox="1"/>
            <p:nvPr/>
          </p:nvSpPr>
          <p:spPr>
            <a:xfrm>
              <a:off x="3023975" y="10771846"/>
              <a:ext cx="2191176" cy="1563907"/>
            </a:xfrm>
            <a:prstGeom prst="rect">
              <a:avLst/>
            </a:prstGeom>
            <a:noFill/>
          </p:spPr>
          <p:txBody>
            <a:bodyPr wrap="none" lIns="283243" tIns="141621" rIns="283243" bIns="141621"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5</a:t>
              </a:r>
            </a:p>
          </p:txBody>
        </p:sp>
        <p:sp>
          <p:nvSpPr>
            <p:cNvPr id="137" name="TextBox 136"/>
            <p:cNvSpPr txBox="1"/>
            <p:nvPr/>
          </p:nvSpPr>
          <p:spPr>
            <a:xfrm>
              <a:off x="3019323" y="10091624"/>
              <a:ext cx="2191176" cy="1563907"/>
            </a:xfrm>
            <a:prstGeom prst="rect">
              <a:avLst/>
            </a:prstGeom>
            <a:noFill/>
          </p:spPr>
          <p:txBody>
            <a:bodyPr wrap="none" lIns="283243" tIns="141621" rIns="283243" bIns="141621"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6</a:t>
              </a:r>
            </a:p>
          </p:txBody>
        </p:sp>
        <p:sp>
          <p:nvSpPr>
            <p:cNvPr id="140" name="TextBox 139"/>
            <p:cNvSpPr txBox="1"/>
            <p:nvPr/>
          </p:nvSpPr>
          <p:spPr>
            <a:xfrm>
              <a:off x="3033501" y="9426633"/>
              <a:ext cx="2191176" cy="1563907"/>
            </a:xfrm>
            <a:prstGeom prst="rect">
              <a:avLst/>
            </a:prstGeom>
            <a:noFill/>
          </p:spPr>
          <p:txBody>
            <a:bodyPr wrap="none" lIns="283243" tIns="141621" rIns="283243" bIns="141621" rtlCol="0">
              <a:spAutoFit/>
            </a:bodyPr>
            <a:lstStyle/>
            <a:p>
              <a:pPr marL="0" marR="0" lvl="0" indent="0" algn="l" defTabSz="835364"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7</a:t>
              </a:r>
            </a:p>
          </p:txBody>
        </p:sp>
      </p:grpSp>
      <p:sp>
        <p:nvSpPr>
          <p:cNvPr id="50" name="TextBox 49"/>
          <p:cNvSpPr txBox="1"/>
          <p:nvPr/>
        </p:nvSpPr>
        <p:spPr>
          <a:xfrm>
            <a:off x="2164761" y="2696694"/>
            <a:ext cx="7732180" cy="396220"/>
          </a:xfrm>
          <a:prstGeom prst="rect">
            <a:avLst/>
          </a:prstGeom>
          <a:noFill/>
        </p:spPr>
        <p:txBody>
          <a:bodyPr wrap="none" lIns="87566" tIns="43794" rIns="87566" bIns="43794" rtlCol="0">
            <a:spAutoFit/>
          </a:bodyPr>
          <a:lstStyle/>
          <a:p>
            <a:pPr marL="0" marR="0" lvl="0" indent="0" algn="l" defTabSz="810348" rtl="0" eaLnBrk="1" fontAlgn="auto" latinLnBrk="0" hangingPunct="1">
              <a:lnSpc>
                <a:spcPct val="100000"/>
              </a:lnSpc>
              <a:spcBef>
                <a:spcPts val="0"/>
              </a:spcBef>
              <a:spcAft>
                <a:spcPts val="0"/>
              </a:spcAft>
              <a:buClrTx/>
              <a:buSzTx/>
              <a:buFontTx/>
              <a:buNone/>
              <a:tabLst/>
              <a:defRPr/>
            </a:pPr>
            <a:r>
              <a:rPr kumimoji="0" lang="en-GB" sz="2000" b="1" i="0" u="sng"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Interaction of Photon and wiggling electron inside </a:t>
            </a:r>
            <a:r>
              <a:rPr kumimoji="0" lang="en-GB" sz="2000" b="1" i="0" u="sng" strike="noStrike" kern="1200" cap="none" spc="0" normalizeH="0" baseline="0" noProof="0" dirty="0" err="1">
                <a:ln>
                  <a:noFill/>
                </a:ln>
                <a:solidFill>
                  <a:srgbClr val="0000FF"/>
                </a:solidFill>
                <a:effectLst/>
                <a:uLnTx/>
                <a:uFillTx/>
                <a:latin typeface="Times New Roman" pitchFamily="18" charset="0"/>
                <a:ea typeface="+mn-ea"/>
                <a:cs typeface="Times New Roman" pitchFamily="18" charset="0"/>
              </a:rPr>
              <a:t>undulator</a:t>
            </a:r>
            <a:r>
              <a:rPr kumimoji="0" lang="en-GB" sz="2000" b="1" i="0" u="sng"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 magnet </a:t>
            </a:r>
          </a:p>
        </p:txBody>
      </p:sp>
      <p:graphicFrame>
        <p:nvGraphicFramePr>
          <p:cNvPr id="138" name="Object 137"/>
          <p:cNvGraphicFramePr>
            <a:graphicFrameLocks noChangeAspect="1"/>
          </p:cNvGraphicFramePr>
          <p:nvPr/>
        </p:nvGraphicFramePr>
        <p:xfrm>
          <a:off x="8881219" y="3084258"/>
          <a:ext cx="1721996" cy="437121"/>
        </p:xfrm>
        <a:graphic>
          <a:graphicData uri="http://schemas.openxmlformats.org/presentationml/2006/ole">
            <mc:AlternateContent xmlns:mc="http://schemas.openxmlformats.org/markup-compatibility/2006">
              <mc:Choice xmlns:v="urn:schemas-microsoft-com:vml" Requires="v">
                <p:oleObj spid="_x0000_s1034" name="Equation" r:id="rId5" imgW="1651000" imgH="419100" progId="">
                  <p:embed/>
                </p:oleObj>
              </mc:Choice>
              <mc:Fallback>
                <p:oleObj name="Equation" r:id="rId5" imgW="1651000" imgH="419100" progId="">
                  <p:embed/>
                  <p:pic>
                    <p:nvPicPr>
                      <p:cNvPr id="138" name="Object 13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81219" y="3084258"/>
                        <a:ext cx="1721996" cy="437121"/>
                      </a:xfrm>
                      <a:prstGeom prst="rect">
                        <a:avLst/>
                      </a:prstGeom>
                      <a:solidFill>
                        <a:srgbClr val="FFFFCC"/>
                      </a:solidFill>
                    </p:spPr>
                  </p:pic>
                </p:oleObj>
              </mc:Fallback>
            </mc:AlternateContent>
          </a:graphicData>
        </a:graphic>
      </p:graphicFrame>
      <p:sp>
        <p:nvSpPr>
          <p:cNvPr id="141" name="TextBox 140"/>
          <p:cNvSpPr txBox="1"/>
          <p:nvPr/>
        </p:nvSpPr>
        <p:spPr>
          <a:xfrm>
            <a:off x="9407756" y="4210171"/>
            <a:ext cx="1296397" cy="334194"/>
          </a:xfrm>
          <a:prstGeom prst="rect">
            <a:avLst/>
          </a:prstGeom>
          <a:solidFill>
            <a:srgbClr val="FFFFCC"/>
          </a:solidFill>
        </p:spPr>
        <p:txBody>
          <a:bodyPr wrap="none" lIns="87098" tIns="43561" rIns="87098" bIns="43561" rtlCol="0">
            <a:spAutoFit/>
          </a:bodyPr>
          <a:lstStyle/>
          <a:p>
            <a:pPr marL="0" marR="0" lvl="0" indent="0" algn="l" defTabSz="86814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sym typeface="Symbol"/>
              </a:rPr>
              <a:t></a:t>
            </a:r>
            <a:r>
              <a:rPr kumimoji="0" lang="en-GB" sz="800" b="0" i="0" u="none" strike="noStrike" kern="1200" cap="none" spc="0" normalizeH="0" baseline="-25000" noProof="0" dirty="0">
                <a:ln>
                  <a:noFill/>
                </a:ln>
                <a:solidFill>
                  <a:prstClr val="black"/>
                </a:solidFill>
                <a:effectLst/>
                <a:uLnTx/>
                <a:uFillTx/>
                <a:latin typeface="Times New Roman" pitchFamily="18" charset="0"/>
                <a:ea typeface="+mn-ea"/>
                <a:cs typeface="Times New Roman" pitchFamily="18" charset="0"/>
                <a:sym typeface="Symbol"/>
              </a:rPr>
              <a:t>U</a:t>
            </a:r>
            <a:r>
              <a:rPr kumimoji="0" lang="en-GB" sz="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sym typeface="Symbol"/>
              </a:rPr>
              <a:t> – </a:t>
            </a:r>
            <a:r>
              <a:rPr kumimoji="0" lang="en-GB" sz="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sym typeface="Symbol"/>
              </a:rPr>
              <a:t>Undulator</a:t>
            </a:r>
            <a:r>
              <a:rPr kumimoji="0" lang="en-GB" sz="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sym typeface="Symbol"/>
              </a:rPr>
              <a:t> wavelength</a:t>
            </a:r>
          </a:p>
          <a:p>
            <a:pPr marL="0" marR="0" lvl="0" indent="0" algn="l" defTabSz="868143"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sym typeface="Symbol"/>
              </a:rPr>
              <a:t>B</a:t>
            </a:r>
            <a:r>
              <a:rPr kumimoji="0" lang="en-GB" sz="800" b="0" i="0" u="none" strike="noStrike" kern="1200" cap="none" spc="0" normalizeH="0" baseline="-25000" noProof="0" dirty="0">
                <a:ln>
                  <a:noFill/>
                </a:ln>
                <a:solidFill>
                  <a:prstClr val="black"/>
                </a:solidFill>
                <a:effectLst/>
                <a:uLnTx/>
                <a:uFillTx/>
                <a:latin typeface="Times New Roman" pitchFamily="18" charset="0"/>
                <a:ea typeface="+mn-ea"/>
                <a:cs typeface="Times New Roman" pitchFamily="18" charset="0"/>
                <a:sym typeface="Symbol"/>
              </a:rPr>
              <a:t>U </a:t>
            </a:r>
            <a:r>
              <a:rPr kumimoji="0" lang="en-GB" sz="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sym typeface="Symbol"/>
              </a:rPr>
              <a:t>– </a:t>
            </a:r>
            <a:r>
              <a:rPr kumimoji="0" lang="en-GB" sz="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sym typeface="Symbol"/>
              </a:rPr>
              <a:t>Undulator</a:t>
            </a:r>
            <a:r>
              <a:rPr kumimoji="0" lang="en-GB" sz="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sym typeface="Symbol"/>
              </a:rPr>
              <a:t> mag field</a:t>
            </a:r>
            <a:endParaRPr kumimoji="0" lang="en-GB" sz="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pic>
        <p:nvPicPr>
          <p:cNvPr id="142" name="Picture 2" descr="http://blog.internshala.com/wp-content/uploads/2013/03/logo-inter-university-accelerator-centre-iuac-delhi.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6370294"/>
            <a:ext cx="458189" cy="468192"/>
          </a:xfrm>
          <a:prstGeom prst="rect">
            <a:avLst/>
          </a:prstGeom>
          <a:noFill/>
          <a:extLst>
            <a:ext uri="{909E8E84-426E-40DD-AFC4-6F175D3DCCD1}">
              <a14:hiddenFill xmlns:a14="http://schemas.microsoft.com/office/drawing/2010/main">
                <a:solidFill>
                  <a:srgbClr val="FFFFFF"/>
                </a:solidFill>
              </a14:hiddenFill>
            </a:ext>
          </a:extLst>
        </p:spPr>
      </p:pic>
      <p:sp>
        <p:nvSpPr>
          <p:cNvPr id="52" name="Slide Number Placeholder 51"/>
          <p:cNvSpPr>
            <a:spLocks noGrp="1"/>
          </p:cNvSpPr>
          <p:nvPr>
            <p:ph type="sldNum" sz="quarter" idx="12"/>
          </p:nvPr>
        </p:nvSpPr>
        <p:spPr/>
        <p:txBody>
          <a:bodyPr/>
          <a:lstStyle/>
          <a:p>
            <a:pPr marL="0" marR="0" lvl="0" indent="0" algn="r" defTabSz="907344" rtl="0" eaLnBrk="1" fontAlgn="auto" latinLnBrk="0" hangingPunct="1">
              <a:lnSpc>
                <a:spcPct val="100000"/>
              </a:lnSpc>
              <a:spcBef>
                <a:spcPts val="0"/>
              </a:spcBef>
              <a:spcAft>
                <a:spcPts val="0"/>
              </a:spcAft>
              <a:buClrTx/>
              <a:buSzTx/>
              <a:buFontTx/>
              <a:buNone/>
              <a:tabLst/>
              <a:defRPr/>
            </a:pPr>
            <a:fld id="{D67F80D5-A776-4466-B8C7-AFBAA52AE5AF}" type="slidenum">
              <a:rPr kumimoji="0" lang="en-IN"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07344" rtl="0" eaLnBrk="1" fontAlgn="auto" latinLnBrk="0" hangingPunct="1">
                <a:lnSpc>
                  <a:spcPct val="100000"/>
                </a:lnSpc>
                <a:spcBef>
                  <a:spcPts val="0"/>
                </a:spcBef>
                <a:spcAft>
                  <a:spcPts val="0"/>
                </a:spcAft>
                <a:buClrTx/>
                <a:buSzTx/>
                <a:buFontTx/>
                <a:buNone/>
                <a:tabLst/>
                <a:defRPr/>
              </a:pPr>
              <a:t>4</a:t>
            </a:fld>
            <a:endParaRPr kumimoji="0" lang="en-IN"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43" name="Rectangle 142">
            <a:extLst>
              <a:ext uri="{FF2B5EF4-FFF2-40B4-BE49-F238E27FC236}">
                <a16:creationId xmlns:a16="http://schemas.microsoft.com/office/drawing/2014/main" id="{83BA8608-CD94-4CE3-AD5C-17336553E343}"/>
              </a:ext>
            </a:extLst>
          </p:cNvPr>
          <p:cNvSpPr/>
          <p:nvPr/>
        </p:nvSpPr>
        <p:spPr>
          <a:xfrm>
            <a:off x="2763328" y="-194187"/>
            <a:ext cx="7128938"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Times New Roman"/>
                <a:ea typeface="+mn-ea"/>
                <a:cs typeface="+mn-cs"/>
              </a:rPr>
              <a:t>Outline of the Compact FEL facility at IUAC</a:t>
            </a:r>
          </a:p>
        </p:txBody>
      </p:sp>
      <p:sp>
        <p:nvSpPr>
          <p:cNvPr id="144" name="TextBox 143">
            <a:extLst>
              <a:ext uri="{FF2B5EF4-FFF2-40B4-BE49-F238E27FC236}">
                <a16:creationId xmlns:a16="http://schemas.microsoft.com/office/drawing/2014/main" id="{A937F543-2F67-48B3-BE70-F2BE0EE34534}"/>
              </a:ext>
            </a:extLst>
          </p:cNvPr>
          <p:cNvSpPr txBox="1"/>
          <p:nvPr/>
        </p:nvSpPr>
        <p:spPr>
          <a:xfrm>
            <a:off x="195914" y="466662"/>
            <a:ext cx="117463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006600"/>
                </a:solidFill>
                <a:effectLst/>
                <a:uLnTx/>
                <a:uFillTx/>
                <a:latin typeface="Times New Roman"/>
                <a:ea typeface="+mn-ea"/>
                <a:cs typeface="+mn-cs"/>
              </a:rPr>
              <a:t>Compact FEL facility at IUAC – A Pre-bunched Free Electron Laser : How it is different from the conventional FEL?</a:t>
            </a:r>
            <a:endParaRPr kumimoji="0" lang="en-US" sz="1800" b="0" i="0" u="none" strike="noStrike" kern="1200" cap="none" spc="0" normalizeH="0" baseline="0" noProof="0" dirty="0">
              <a:ln>
                <a:noFill/>
              </a:ln>
              <a:solidFill>
                <a:srgbClr val="006600"/>
              </a:solidFill>
              <a:effectLst/>
              <a:uLnTx/>
              <a:uFillTx/>
              <a:latin typeface="Times New Roman"/>
              <a:ea typeface="+mn-ea"/>
              <a:cs typeface="+mn-cs"/>
            </a:endParaRPr>
          </a:p>
        </p:txBody>
      </p:sp>
      <p:sp>
        <p:nvSpPr>
          <p:cNvPr id="145" name="Rounded Rectangle 4">
            <a:extLst>
              <a:ext uri="{FF2B5EF4-FFF2-40B4-BE49-F238E27FC236}">
                <a16:creationId xmlns:a16="http://schemas.microsoft.com/office/drawing/2014/main" id="{1568C2FE-A9E9-45DE-A60D-5D72BC79AB35}"/>
              </a:ext>
            </a:extLst>
          </p:cNvPr>
          <p:cNvSpPr>
            <a:spLocks noChangeArrowheads="1"/>
          </p:cNvSpPr>
          <p:nvPr/>
        </p:nvSpPr>
        <p:spPr bwMode="auto">
          <a:xfrm>
            <a:off x="36573" y="2229845"/>
            <a:ext cx="1915899" cy="1224128"/>
          </a:xfrm>
          <a:prstGeom prst="roundRect">
            <a:avLst>
              <a:gd name="adj" fmla="val 16667"/>
            </a:avLst>
          </a:prstGeom>
          <a:solidFill>
            <a:srgbClr val="CCECFF"/>
          </a:solidFill>
          <a:ln w="12700" algn="ctr">
            <a:solidFill>
              <a:srgbClr val="000000"/>
            </a:solidFill>
            <a:round/>
            <a:headEnd type="none" w="sm" len="sm"/>
            <a:tailEnd type="none" w="sm" len="sm"/>
          </a:ln>
        </p:spPr>
        <p:txBody>
          <a:bodyPr lIns="80869" tIns="40363" rIns="80869" bIns="40363"/>
          <a:lstStyle/>
          <a:p>
            <a:pPr marL="0" marR="0" lvl="0" indent="0" algn="ctr" defTabSz="845641" rtl="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FF"/>
                </a:solidFill>
                <a:effectLst/>
                <a:uLnTx/>
                <a:uFillTx/>
                <a:latin typeface="Times New Roman"/>
                <a:ea typeface="+mn-ea"/>
                <a:cs typeface="Arial" pitchFamily="34" charset="0"/>
              </a:rPr>
              <a:t>Microbunching </a:t>
            </a:r>
          </a:p>
          <a:p>
            <a:pPr marL="0" marR="0" lvl="0" indent="0" algn="ctr" defTabSz="845641" rtl="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FF"/>
                </a:solidFill>
                <a:effectLst/>
                <a:uLnTx/>
                <a:uFillTx/>
                <a:latin typeface="Times New Roman"/>
                <a:ea typeface="+mn-ea"/>
                <a:cs typeface="Arial" pitchFamily="34" charset="0"/>
              </a:rPr>
              <a:t>in FEL </a:t>
            </a:r>
          </a:p>
          <a:p>
            <a:pPr marL="0" marR="0" lvl="0" indent="0" algn="ctr" defTabSz="845641" rtl="0" eaLnBrk="0" fontAlgn="auto" latinLnBrk="0" hangingPunct="0">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FF"/>
                </a:solidFill>
                <a:effectLst/>
                <a:uLnTx/>
                <a:uFillTx/>
                <a:latin typeface="Times New Roman"/>
                <a:ea typeface="+mn-ea"/>
                <a:cs typeface="Arial" pitchFamily="34" charset="0"/>
              </a:rPr>
              <a:t>(</a:t>
            </a:r>
            <a:r>
              <a:rPr kumimoji="0" lang="en-US" sz="1600" b="1" i="0" u="none" strike="noStrike" kern="0" cap="none" spc="0" normalizeH="0" baseline="0" noProof="0" dirty="0" err="1">
                <a:ln>
                  <a:noFill/>
                </a:ln>
                <a:solidFill>
                  <a:srgbClr val="0000FF"/>
                </a:solidFill>
                <a:effectLst/>
                <a:uLnTx/>
                <a:uFillTx/>
                <a:latin typeface="Times New Roman"/>
                <a:ea typeface="+mn-ea"/>
                <a:cs typeface="Arial" pitchFamily="34" charset="0"/>
              </a:rPr>
              <a:t>Osc</a:t>
            </a:r>
            <a:r>
              <a:rPr kumimoji="0" lang="en-US" sz="1600" b="1" i="0" u="none" strike="noStrike" kern="0" cap="none" spc="0" normalizeH="0" baseline="0" noProof="0" dirty="0">
                <a:ln>
                  <a:noFill/>
                </a:ln>
                <a:solidFill>
                  <a:srgbClr val="0000FF"/>
                </a:solidFill>
                <a:effectLst/>
                <a:uLnTx/>
                <a:uFillTx/>
                <a:latin typeface="Times New Roman"/>
                <a:ea typeface="+mn-ea"/>
                <a:cs typeface="Arial" pitchFamily="34" charset="0"/>
              </a:rPr>
              <a:t>., Seeded and SASE)</a:t>
            </a:r>
            <a:endParaRPr kumimoji="0" lang="en-IN" sz="1600" b="1" i="0" u="none" strike="noStrike" kern="0" cap="none" spc="0" normalizeH="0" baseline="0" noProof="0" dirty="0">
              <a:ln>
                <a:noFill/>
              </a:ln>
              <a:solidFill>
                <a:srgbClr val="0000FF"/>
              </a:solidFill>
              <a:effectLst/>
              <a:uLnTx/>
              <a:uFillTx/>
              <a:latin typeface="Times New Roman"/>
              <a:ea typeface="+mn-ea"/>
              <a:cs typeface="Arial" pitchFamily="34" charset="0"/>
            </a:endParaRPr>
          </a:p>
        </p:txBody>
      </p:sp>
      <p:sp>
        <p:nvSpPr>
          <p:cNvPr id="146" name="TextBox 145">
            <a:extLst>
              <a:ext uri="{FF2B5EF4-FFF2-40B4-BE49-F238E27FC236}">
                <a16:creationId xmlns:a16="http://schemas.microsoft.com/office/drawing/2014/main" id="{673773A8-C054-4930-A997-7C471EC44E35}"/>
              </a:ext>
            </a:extLst>
          </p:cNvPr>
          <p:cNvSpPr txBox="1"/>
          <p:nvPr/>
        </p:nvSpPr>
        <p:spPr>
          <a:xfrm rot="20448484">
            <a:off x="2684603" y="3320530"/>
            <a:ext cx="6856492" cy="584775"/>
          </a:xfrm>
          <a:prstGeom prst="rect">
            <a:avLst/>
          </a:prstGeom>
          <a:solidFill>
            <a:srgbClr val="FFFF00"/>
          </a:solidFill>
        </p:spPr>
        <p:txBody>
          <a:bodyPr wrap="none" rtlCol="0">
            <a:spAutoFit/>
          </a:bodyPr>
          <a:lstStyle/>
          <a:p>
            <a:pPr marL="0" marR="0" lvl="0" indent="0" algn="l" defTabSz="9132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CONVENTIONAL FREE ELECTRON LASER</a:t>
            </a:r>
          </a:p>
        </p:txBody>
      </p:sp>
    </p:spTree>
    <p:custDataLst>
      <p:tags r:id="rId2"/>
    </p:custDataLst>
    <p:extLst>
      <p:ext uri="{BB962C8B-B14F-4D97-AF65-F5344CB8AC3E}">
        <p14:creationId xmlns:p14="http://schemas.microsoft.com/office/powerpoint/2010/main" val="2201021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5"/>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3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31"/>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27"/>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26"/>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23"/>
                                        </p:tgtEl>
                                        <p:attrNameLst>
                                          <p:attrName>style.visibility</p:attrName>
                                        </p:attrNameLst>
                                      </p:cBhvr>
                                      <p:to>
                                        <p:strVal val="hidden"/>
                                      </p:to>
                                    </p:set>
                                  </p:childTnLst>
                                </p:cTn>
                              </p:par>
                              <p:par>
                                <p:cTn id="17" presetID="0" presetClass="path" presetSubtype="0" accel="50000" decel="50000" fill="hold" grpId="0" nodeType="withEffect">
                                  <p:stCondLst>
                                    <p:cond delay="0"/>
                                  </p:stCondLst>
                                  <p:childTnLst>
                                    <p:animMotion origin="layout" path="M 1.875E-6 -7.40741E-7 L -0.00248 0.01806 L -0.00456 0.03102 L -0.00742 0.04282 L -0.01029 0.05255 L -0.01419 0.05949 L -0.02031 0.0669 L -0.02748 0.07384 L -0.0332 0.07963 L -0.03854 0.08357 L -0.0457 0.0882 L -0.05365 0.09097 " pathEditMode="relative" rAng="0" ptsTypes="AAAAAAAAAAAA">
                                      <p:cBhvr>
                                        <p:cTn id="18" dur="3000" fill="hold"/>
                                        <p:tgtEl>
                                          <p:spTgt spid="108"/>
                                        </p:tgtEl>
                                        <p:attrNameLst>
                                          <p:attrName>ppt_x</p:attrName>
                                          <p:attrName>ppt_y</p:attrName>
                                        </p:attrNameLst>
                                      </p:cBhvr>
                                      <p:rCtr x="-2682" y="4537"/>
                                    </p:animMotion>
                                  </p:childTnLst>
                                </p:cTn>
                              </p:par>
                              <p:par>
                                <p:cTn id="19" presetID="0" presetClass="path" presetSubtype="0" accel="50000" decel="50000" fill="hold" grpId="0" nodeType="withEffect">
                                  <p:stCondLst>
                                    <p:cond delay="0"/>
                                  </p:stCondLst>
                                  <p:childTnLst>
                                    <p:animMotion origin="layout" path="M 1.25E-6 0.00046 L 0.00247 -0.02245 L 0.00755 -0.04074 L 0.01211 -0.05347 L 0.01849 -0.07153 L 0.02552 -0.08264 L 0.0332 -0.09213 L 0.04101 -0.1 L 0.05169 -0.10301 " pathEditMode="relative" rAng="0" ptsTypes="AAAAAAAAA">
                                      <p:cBhvr>
                                        <p:cTn id="20" dur="3000" fill="hold"/>
                                        <p:tgtEl>
                                          <p:spTgt spid="102"/>
                                        </p:tgtEl>
                                        <p:attrNameLst>
                                          <p:attrName>ppt_x</p:attrName>
                                          <p:attrName>ppt_y</p:attrName>
                                        </p:attrNameLst>
                                      </p:cBhvr>
                                      <p:rCtr x="2578" y="-5185"/>
                                    </p:animMotion>
                                  </p:childTnLst>
                                </p:cTn>
                              </p:par>
                              <p:par>
                                <p:cTn id="21" presetID="0" presetClass="path" presetSubtype="0" accel="50000" decel="50000" fill="hold" grpId="0" nodeType="withEffect">
                                  <p:stCondLst>
                                    <p:cond delay="0"/>
                                  </p:stCondLst>
                                  <p:childTnLst>
                                    <p:animMotion origin="layout" path="M 3.33333E-6 -3.33333E-6 L 0.00625 -0.02477 L 0.01041 -0.03912 L 0.01549 -0.05046 L 0.02096 -0.05926 L 0.02578 -0.06365 L 0.03086 -0.06689 L 0.03489 -0.06782 " pathEditMode="relative" rAng="0" ptsTypes="AAAAAAAA">
                                      <p:cBhvr>
                                        <p:cTn id="22" dur="3000" fill="hold"/>
                                        <p:tgtEl>
                                          <p:spTgt spid="103"/>
                                        </p:tgtEl>
                                        <p:attrNameLst>
                                          <p:attrName>ppt_x</p:attrName>
                                          <p:attrName>ppt_y</p:attrName>
                                        </p:attrNameLst>
                                      </p:cBhvr>
                                      <p:rCtr x="1745" y="-3403"/>
                                    </p:animMotion>
                                  </p:childTnLst>
                                </p:cTn>
                              </p:par>
                              <p:par>
                                <p:cTn id="23" presetID="0" presetClass="path" presetSubtype="0" accel="50000" decel="50000" fill="hold" grpId="0" nodeType="withEffect">
                                  <p:stCondLst>
                                    <p:cond delay="0"/>
                                  </p:stCondLst>
                                  <p:childTnLst>
                                    <p:animMotion origin="layout" path="M 5E-6 -4.81481E-6 C 0.0004 -0.00856 0.00313 -0.00995 0.00443 -0.01689 L 0.00964 -0.02754 L 0.01589 -0.03541 " pathEditMode="relative" rAng="0" ptsTypes="AAAA">
                                      <p:cBhvr>
                                        <p:cTn id="24" dur="3000" fill="hold"/>
                                        <p:tgtEl>
                                          <p:spTgt spid="104"/>
                                        </p:tgtEl>
                                        <p:attrNameLst>
                                          <p:attrName>ppt_x</p:attrName>
                                          <p:attrName>ppt_y</p:attrName>
                                        </p:attrNameLst>
                                      </p:cBhvr>
                                      <p:rCtr x="794" y="-1782"/>
                                    </p:animMotion>
                                  </p:childTnLst>
                                </p:cTn>
                              </p:par>
                              <p:par>
                                <p:cTn id="25" presetID="0" presetClass="path" presetSubtype="0" accel="50000" decel="50000" fill="hold" grpId="0" nodeType="withEffect">
                                  <p:stCondLst>
                                    <p:cond delay="0"/>
                                  </p:stCondLst>
                                  <p:childTnLst>
                                    <p:animMotion origin="layout" path="M 1.66667E-6 0.00023 L 0.00169 -0.02315 L 0.00924 -0.05278 L 0.01614 -0.07014 L 0.02708 -0.08819 L 0.03763 -0.09768 L 0.05234 -0.10648 " pathEditMode="relative" rAng="0" ptsTypes="AAAAAAA">
                                      <p:cBhvr>
                                        <p:cTn id="26" dur="3000" fill="hold"/>
                                        <p:tgtEl>
                                          <p:spTgt spid="168"/>
                                        </p:tgtEl>
                                        <p:attrNameLst>
                                          <p:attrName>ppt_x</p:attrName>
                                          <p:attrName>ppt_y</p:attrName>
                                        </p:attrNameLst>
                                      </p:cBhvr>
                                      <p:rCtr x="2617" y="-5347"/>
                                    </p:animMotion>
                                  </p:childTnLst>
                                </p:cTn>
                              </p:par>
                              <p:par>
                                <p:cTn id="27" presetID="0" presetClass="path" presetSubtype="0" accel="50000" decel="50000" fill="hold" grpId="0" nodeType="withEffect">
                                  <p:stCondLst>
                                    <p:cond delay="0"/>
                                  </p:stCondLst>
                                  <p:childTnLst>
                                    <p:animMotion origin="layout" path="M 1.875E-6 3.7037E-7 L -0.00248 0.01782 L -0.00443 0.03056 L -0.00716 0.04236 L -0.0099 0.05208 L -0.0138 0.0588 L -0.01966 0.0662 L -0.02669 0.07338 L -0.03216 0.07893 L -0.03724 0.08287 L -0.04427 0.08773 L -0.05195 0.09028 " pathEditMode="relative" rAng="0" ptsTypes="AAAAAAAAAAAA">
                                      <p:cBhvr>
                                        <p:cTn id="28" dur="3000" fill="hold"/>
                                        <p:tgtEl>
                                          <p:spTgt spid="174"/>
                                        </p:tgtEl>
                                        <p:attrNameLst>
                                          <p:attrName>ppt_x</p:attrName>
                                          <p:attrName>ppt_y</p:attrName>
                                        </p:attrNameLst>
                                      </p:cBhvr>
                                      <p:rCtr x="-2604" y="4514"/>
                                    </p:animMotion>
                                  </p:childTnLst>
                                </p:cTn>
                              </p:par>
                              <p:par>
                                <p:cTn id="29" presetID="0" presetClass="path" presetSubtype="0" accel="50000" decel="50000" fill="hold" grpId="0" nodeType="withEffect">
                                  <p:stCondLst>
                                    <p:cond delay="0"/>
                                  </p:stCondLst>
                                  <p:childTnLst>
                                    <p:animMotion origin="layout" path="M 1.875E-6 -3.7037E-6 L 0.00182 -0.02245 L 0.00963 -0.05162 L 0.0164 -0.06828 L 0.02734 -0.08564 L 0.03815 -0.09537 L 0.05273 -0.1037 " pathEditMode="relative" rAng="0" ptsTypes="AAAAAAA">
                                      <p:cBhvr>
                                        <p:cTn id="30" dur="3000" fill="hold"/>
                                        <p:tgtEl>
                                          <p:spTgt spid="175"/>
                                        </p:tgtEl>
                                        <p:attrNameLst>
                                          <p:attrName>ppt_x</p:attrName>
                                          <p:attrName>ppt_y</p:attrName>
                                        </p:attrNameLst>
                                      </p:cBhvr>
                                      <p:rCtr x="2630" y="-5185"/>
                                    </p:animMotion>
                                  </p:childTnLst>
                                </p:cTn>
                              </p:par>
                              <p:par>
                                <p:cTn id="31" presetID="0" presetClass="path" presetSubtype="0" accel="50000" decel="50000" fill="hold" grpId="0" nodeType="withEffect">
                                  <p:stCondLst>
                                    <p:cond delay="0"/>
                                  </p:stCondLst>
                                  <p:childTnLst>
                                    <p:animMotion origin="layout" path="M 2.29167E-6 -1.11111E-6 L -0.00248 0.01783 L -0.00443 0.03079 L -0.00716 0.04236 L -0.0099 0.05208 L -0.0138 0.05903 L -0.01966 0.0662 L -0.02669 0.07361 L -0.03216 0.07894 L -0.03724 0.08287 L -0.04427 0.08773 L -0.05196 0.09051 " pathEditMode="relative" rAng="0" ptsTypes="AAAAAAAAAAAA">
                                      <p:cBhvr>
                                        <p:cTn id="32" dur="3000" fill="hold"/>
                                        <p:tgtEl>
                                          <p:spTgt spid="181"/>
                                        </p:tgtEl>
                                        <p:attrNameLst>
                                          <p:attrName>ppt_x</p:attrName>
                                          <p:attrName>ppt_y</p:attrName>
                                        </p:attrNameLst>
                                      </p:cBhvr>
                                      <p:rCtr x="-2604" y="4514"/>
                                    </p:animMotion>
                                  </p:childTnLst>
                                </p:cTn>
                              </p:par>
                              <p:par>
                                <p:cTn id="33" presetID="0" presetClass="path" presetSubtype="0" accel="50000" decel="50000" fill="hold" grpId="0" nodeType="withEffect">
                                  <p:stCondLst>
                                    <p:cond delay="0"/>
                                  </p:stCondLst>
                                  <p:childTnLst>
                                    <p:animMotion origin="layout" path="M 1.66667E-6 7.40741E-7 L 0.00182 -0.02199 L 0.0095 -0.05139 L 0.01614 -0.06852 L 0.02682 -0.08588 L 0.03737 -0.09514 L 0.05169 -0.10394 " pathEditMode="relative" rAng="0" ptsTypes="AAAAAAA">
                                      <p:cBhvr>
                                        <p:cTn id="34" dur="3000" fill="hold"/>
                                        <p:tgtEl>
                                          <p:spTgt spid="182"/>
                                        </p:tgtEl>
                                        <p:attrNameLst>
                                          <p:attrName>ppt_x</p:attrName>
                                          <p:attrName>ppt_y</p:attrName>
                                        </p:attrNameLst>
                                      </p:cBhvr>
                                      <p:rCtr x="2578" y="-5208"/>
                                    </p:animMotion>
                                  </p:childTnLst>
                                </p:cTn>
                              </p:par>
                              <p:par>
                                <p:cTn id="35" presetID="0" presetClass="path" presetSubtype="0" accel="50000" decel="50000" fill="hold" grpId="0" nodeType="withEffect">
                                  <p:stCondLst>
                                    <p:cond delay="0"/>
                                  </p:stCondLst>
                                  <p:childTnLst>
                                    <p:animMotion origin="layout" path="M 1.875E-6 1.85185E-6 L -0.00248 0.01759 L -0.00443 0.03009 L -0.00729 0.04166 L -0.0099 0.05092 L -0.01393 0.0581 L -0.01979 0.06504 L -0.02695 0.07222 L -0.03255 0.07731 L -0.03763 0.08148 L -0.04466 0.08611 L -0.05248 0.08866 " pathEditMode="relative" rAng="0" ptsTypes="AAAAAAAAAAAA">
                                      <p:cBhvr>
                                        <p:cTn id="36" dur="3000" fill="hold"/>
                                        <p:tgtEl>
                                          <p:spTgt spid="188"/>
                                        </p:tgtEl>
                                        <p:attrNameLst>
                                          <p:attrName>ppt_x</p:attrName>
                                          <p:attrName>ppt_y</p:attrName>
                                        </p:attrNameLst>
                                      </p:cBhvr>
                                      <p:rCtr x="-2630" y="4421"/>
                                    </p:animMotion>
                                  </p:childTnLst>
                                </p:cTn>
                              </p:par>
                              <p:par>
                                <p:cTn id="37" presetID="0" presetClass="path" presetSubtype="0" accel="50000" decel="50000" fill="hold" grpId="0" nodeType="withEffect">
                                  <p:stCondLst>
                                    <p:cond delay="0"/>
                                  </p:stCondLst>
                                  <p:childTnLst>
                                    <p:animMotion origin="layout" path="M 6.25E-7 7.40741E-7 L 0.00182 -0.02199 L 0.00977 -0.05093 L 0.01667 -0.06759 L 0.02773 -0.08472 L 0.03867 -0.09421 L 0.05352 -0.10278 " pathEditMode="relative" rAng="0" ptsTypes="AAAAAAA">
                                      <p:cBhvr>
                                        <p:cTn id="38" dur="3000" fill="hold"/>
                                        <p:tgtEl>
                                          <p:spTgt spid="189"/>
                                        </p:tgtEl>
                                        <p:attrNameLst>
                                          <p:attrName>ppt_x</p:attrName>
                                          <p:attrName>ppt_y</p:attrName>
                                        </p:attrNameLst>
                                      </p:cBhvr>
                                      <p:rCtr x="2669" y="-5139"/>
                                    </p:animMotion>
                                  </p:childTnLst>
                                </p:cTn>
                              </p:par>
                              <p:par>
                                <p:cTn id="39" presetID="0" presetClass="path" presetSubtype="0" accel="50000" decel="50000" fill="hold" grpId="0" nodeType="withEffect">
                                  <p:stCondLst>
                                    <p:cond delay="0"/>
                                  </p:stCondLst>
                                  <p:childTnLst>
                                    <p:animMotion origin="layout" path="M 8.33333E-7 1.85185E-6 L -0.00247 0.01852 L -0.00456 0.03125 L -0.00729 0.04352 L -0.01016 0.05324 L -0.01406 0.06041 L -0.02018 0.06782 L -0.02734 0.07477 L -0.03294 0.08055 L -0.03828 0.08472 L -0.04531 0.08935 L -0.05326 0.09213 " pathEditMode="relative" rAng="0" ptsTypes="AAAAAAAAAAAA">
                                      <p:cBhvr>
                                        <p:cTn id="40" dur="3000" fill="hold"/>
                                        <p:tgtEl>
                                          <p:spTgt spid="195"/>
                                        </p:tgtEl>
                                        <p:attrNameLst>
                                          <p:attrName>ppt_x</p:attrName>
                                          <p:attrName>ppt_y</p:attrName>
                                        </p:attrNameLst>
                                      </p:cBhvr>
                                      <p:rCtr x="-2669" y="4606"/>
                                    </p:animMotion>
                                  </p:childTnLst>
                                </p:cTn>
                              </p:par>
                              <p:par>
                                <p:cTn id="41" presetID="0" presetClass="path" presetSubtype="0" accel="50000" decel="50000" fill="hold" grpId="0" nodeType="withEffect">
                                  <p:stCondLst>
                                    <p:cond delay="0"/>
                                  </p:stCondLst>
                                  <p:childTnLst>
                                    <p:animMotion origin="layout" path="M 2.08333E-7 7.40741E-7 L -0.00208 0.01273 L -0.00378 0.02106 L -0.00586 0.02986 L -0.01029 0.03935 L -0.01432 0.04537 L -0.01888 0.05023 L -0.02292 0.05463 L -0.02813 0.0581 L -0.03503 0.0618 " pathEditMode="relative" rAng="0" ptsTypes="AAAAAAAAAA">
                                      <p:cBhvr>
                                        <p:cTn id="42" dur="3000" fill="hold"/>
                                        <p:tgtEl>
                                          <p:spTgt spid="107"/>
                                        </p:tgtEl>
                                        <p:attrNameLst>
                                          <p:attrName>ppt_x</p:attrName>
                                          <p:attrName>ppt_y</p:attrName>
                                        </p:attrNameLst>
                                      </p:cBhvr>
                                      <p:rCtr x="-1758" y="3079"/>
                                    </p:animMotion>
                                  </p:childTnLst>
                                </p:cTn>
                              </p:par>
                              <p:par>
                                <p:cTn id="43" presetID="0" presetClass="path" presetSubtype="0" accel="50000" decel="50000" fill="hold" grpId="0" nodeType="withEffect">
                                  <p:stCondLst>
                                    <p:cond delay="0"/>
                                  </p:stCondLst>
                                  <p:childTnLst>
                                    <p:animMotion origin="layout" path="M 3.33333E-6 -2.22222E-6 L 0.00468 -0.03449 L 0.0095 -0.04977 L 0.01484 -0.05995 L 0.02161 -0.07014 L 0.03541 -0.07731 " pathEditMode="relative" rAng="0" ptsTypes="AAAAAA">
                                      <p:cBhvr>
                                        <p:cTn id="44" dur="3000" fill="hold"/>
                                        <p:tgtEl>
                                          <p:spTgt spid="169"/>
                                        </p:tgtEl>
                                        <p:attrNameLst>
                                          <p:attrName>ppt_x</p:attrName>
                                          <p:attrName>ppt_y</p:attrName>
                                        </p:attrNameLst>
                                      </p:cBhvr>
                                      <p:rCtr x="1771" y="-3866"/>
                                    </p:animMotion>
                                  </p:childTnLst>
                                </p:cTn>
                              </p:par>
                              <p:par>
                                <p:cTn id="45" presetID="0" presetClass="path" presetSubtype="0" accel="50000" decel="50000" fill="hold" grpId="0" nodeType="withEffect">
                                  <p:stCondLst>
                                    <p:cond delay="0"/>
                                  </p:stCondLst>
                                  <p:childTnLst>
                                    <p:animMotion origin="layout" path="M 2.08333E-7 1.85185E-6 L -0.00234 0.01412 L -0.00404 0.02384 L -0.00599 0.03333 L -0.01042 0.04421 L -0.01445 0.05092 L -0.01901 0.05671 L -0.02305 0.06157 L -0.02839 0.06528 L -0.03516 0.06967 " pathEditMode="relative" rAng="0" ptsTypes="AAAAAAAAAA">
                                      <p:cBhvr>
                                        <p:cTn id="46" dur="3000" fill="hold"/>
                                        <p:tgtEl>
                                          <p:spTgt spid="173"/>
                                        </p:tgtEl>
                                        <p:attrNameLst>
                                          <p:attrName>ppt_x</p:attrName>
                                          <p:attrName>ppt_y</p:attrName>
                                        </p:attrNameLst>
                                      </p:cBhvr>
                                      <p:rCtr x="-1758" y="3472"/>
                                    </p:animMotion>
                                  </p:childTnLst>
                                </p:cTn>
                              </p:par>
                              <p:par>
                                <p:cTn id="47" presetID="0" presetClass="path" presetSubtype="0" accel="50000" decel="50000" fill="hold" grpId="0" nodeType="withEffect">
                                  <p:stCondLst>
                                    <p:cond delay="0"/>
                                  </p:stCondLst>
                                  <p:childTnLst>
                                    <p:animMotion origin="layout" path="M 3.75E-6 4.81481E-6 L 0.00468 -0.03334 L 0.0095 -0.04815 L 0.01484 -0.05834 L 0.02174 -0.06806 L 0.03515 -0.07524 " pathEditMode="relative" rAng="0" ptsTypes="AAAAAA">
                                      <p:cBhvr>
                                        <p:cTn id="48" dur="3000" fill="hold"/>
                                        <p:tgtEl>
                                          <p:spTgt spid="176"/>
                                        </p:tgtEl>
                                        <p:attrNameLst>
                                          <p:attrName>ppt_x</p:attrName>
                                          <p:attrName>ppt_y</p:attrName>
                                        </p:attrNameLst>
                                      </p:cBhvr>
                                      <p:rCtr x="1758" y="-3773"/>
                                    </p:animMotion>
                                  </p:childTnLst>
                                </p:cTn>
                              </p:par>
                              <p:par>
                                <p:cTn id="49" presetID="0" presetClass="path" presetSubtype="0" accel="50000" decel="50000" fill="hold" grpId="0" nodeType="withEffect">
                                  <p:stCondLst>
                                    <p:cond delay="0"/>
                                  </p:stCondLst>
                                  <p:childTnLst>
                                    <p:animMotion origin="layout" path="M 6.25E-7 3.7037E-7 L -0.00208 0.01273 L -0.00378 0.0213 L -0.00586 0.03009 L -0.01029 0.03958 L -0.01432 0.0456 L -0.01888 0.05069 L -0.02292 0.05509 L -0.02813 0.05856 L -0.03503 0.06227 " pathEditMode="relative" rAng="0" ptsTypes="AAAAAAAAAA">
                                      <p:cBhvr>
                                        <p:cTn id="50" dur="3000" fill="hold"/>
                                        <p:tgtEl>
                                          <p:spTgt spid="180"/>
                                        </p:tgtEl>
                                        <p:attrNameLst>
                                          <p:attrName>ppt_x</p:attrName>
                                          <p:attrName>ppt_y</p:attrName>
                                        </p:attrNameLst>
                                      </p:cBhvr>
                                      <p:rCtr x="-1758" y="3102"/>
                                    </p:animMotion>
                                  </p:childTnLst>
                                </p:cTn>
                              </p:par>
                              <p:par>
                                <p:cTn id="51" presetID="0" presetClass="path" presetSubtype="0" accel="50000" decel="50000" fill="hold" grpId="0" nodeType="withEffect">
                                  <p:stCondLst>
                                    <p:cond delay="0"/>
                                  </p:stCondLst>
                                  <p:childTnLst>
                                    <p:animMotion origin="layout" path="M 3.33333E-6 -7.40741E-7 L 0.00468 -0.03287 L 0.0095 -0.04768 L 0.01471 -0.05764 L 0.02161 -0.06736 L 0.03502 -0.07454 " pathEditMode="relative" rAng="0" ptsTypes="AAAAAA">
                                      <p:cBhvr>
                                        <p:cTn id="52" dur="3000" fill="hold"/>
                                        <p:tgtEl>
                                          <p:spTgt spid="183"/>
                                        </p:tgtEl>
                                        <p:attrNameLst>
                                          <p:attrName>ppt_x</p:attrName>
                                          <p:attrName>ppt_y</p:attrName>
                                        </p:attrNameLst>
                                      </p:cBhvr>
                                      <p:rCtr x="1745" y="-3727"/>
                                    </p:animMotion>
                                  </p:childTnLst>
                                </p:cTn>
                              </p:par>
                              <p:par>
                                <p:cTn id="53" presetID="0" presetClass="path" presetSubtype="0" accel="50000" decel="50000" fill="hold" grpId="0" nodeType="withEffect">
                                  <p:stCondLst>
                                    <p:cond delay="0"/>
                                  </p:stCondLst>
                                  <p:childTnLst>
                                    <p:animMotion origin="layout" path="M 2.08333E-7 3.33333E-6 L -0.00221 0.01296 L -0.00391 0.02152 L -0.00586 0.03032 L -0.01029 0.04004 L -0.01458 0.04606 L -0.01901 0.05139 L -0.02318 0.05532 L -0.02852 0.05902 L -0.03529 0.06273 " pathEditMode="relative" rAng="0" ptsTypes="AAAAAAAAAA">
                                      <p:cBhvr>
                                        <p:cTn id="54" dur="3000" fill="hold"/>
                                        <p:tgtEl>
                                          <p:spTgt spid="187"/>
                                        </p:tgtEl>
                                        <p:attrNameLst>
                                          <p:attrName>ppt_x</p:attrName>
                                          <p:attrName>ppt_y</p:attrName>
                                        </p:attrNameLst>
                                      </p:cBhvr>
                                      <p:rCtr x="-1771" y="3125"/>
                                    </p:animMotion>
                                  </p:childTnLst>
                                </p:cTn>
                              </p:par>
                              <p:par>
                                <p:cTn id="55" presetID="0" presetClass="path" presetSubtype="0" accel="50000" decel="50000" fill="hold" grpId="0" nodeType="withEffect">
                                  <p:stCondLst>
                                    <p:cond delay="0"/>
                                  </p:stCondLst>
                                  <p:childTnLst>
                                    <p:animMotion origin="layout" path="M 2.29167E-6 -7.40741E-7 L 0.00482 -0.03403 L 0.00976 -0.0493 L 0.0151 -0.05949 L 0.022 -0.06968 L 0.03581 -0.07708 " pathEditMode="relative" rAng="0" ptsTypes="AAAAAA">
                                      <p:cBhvr>
                                        <p:cTn id="56" dur="3000" fill="hold"/>
                                        <p:tgtEl>
                                          <p:spTgt spid="190"/>
                                        </p:tgtEl>
                                        <p:attrNameLst>
                                          <p:attrName>ppt_x</p:attrName>
                                          <p:attrName>ppt_y</p:attrName>
                                        </p:attrNameLst>
                                      </p:cBhvr>
                                      <p:rCtr x="1784" y="-3866"/>
                                    </p:animMotion>
                                  </p:childTnLst>
                                </p:cTn>
                              </p:par>
                              <p:par>
                                <p:cTn id="57" presetID="0" presetClass="path" presetSubtype="0" accel="50000" decel="50000" fill="hold" grpId="0" nodeType="withEffect">
                                  <p:stCondLst>
                                    <p:cond delay="0"/>
                                  </p:stCondLst>
                                  <p:childTnLst>
                                    <p:animMotion origin="layout" path="M -8.33333E-7 3.33333E-6 L -0.00221 0.01273 L -0.00378 0.02152 L -0.00586 0.03009 L -0.01042 0.03958 L -0.01432 0.0456 L -0.01888 0.05092 L -0.02292 0.05532 L -0.02812 0.05879 L -0.03503 0.0625 " pathEditMode="relative" rAng="0" ptsTypes="AAAAAAAAAA">
                                      <p:cBhvr>
                                        <p:cTn id="58" dur="3000" fill="hold"/>
                                        <p:tgtEl>
                                          <p:spTgt spid="194"/>
                                        </p:tgtEl>
                                        <p:attrNameLst>
                                          <p:attrName>ppt_x</p:attrName>
                                          <p:attrName>ppt_y</p:attrName>
                                        </p:attrNameLst>
                                      </p:cBhvr>
                                      <p:rCtr x="-1758" y="3125"/>
                                    </p:animMotion>
                                  </p:childTnLst>
                                </p:cTn>
                              </p:par>
                              <p:par>
                                <p:cTn id="59" presetID="0" presetClass="path" presetSubtype="0" accel="50000" decel="50000" fill="hold" grpId="0" nodeType="withEffect">
                                  <p:stCondLst>
                                    <p:cond delay="0"/>
                                  </p:stCondLst>
                                  <p:childTnLst>
                                    <p:animMotion origin="layout" path="M -1.45833E-6 2.22222E-6 L -0.00221 0.00509 L -0.00403 0.01157 L -0.00612 0.01713 L -0.00872 0.02176 L -0.0125 0.02824 L -0.01836 0.03426 " pathEditMode="relative" rAng="0" ptsTypes="AAAAAAA">
                                      <p:cBhvr>
                                        <p:cTn id="60" dur="3000" fill="hold"/>
                                        <p:tgtEl>
                                          <p:spTgt spid="106"/>
                                        </p:tgtEl>
                                        <p:attrNameLst>
                                          <p:attrName>ppt_x</p:attrName>
                                          <p:attrName>ppt_y</p:attrName>
                                        </p:attrNameLst>
                                      </p:cBhvr>
                                      <p:rCtr x="-924" y="1713"/>
                                    </p:animMotion>
                                  </p:childTnLst>
                                </p:cTn>
                              </p:par>
                              <p:par>
                                <p:cTn id="61" presetID="0" presetClass="path" presetSubtype="0" accel="50000" decel="50000" fill="hold" grpId="0" nodeType="withEffect">
                                  <p:stCondLst>
                                    <p:cond delay="0"/>
                                  </p:stCondLst>
                                  <p:childTnLst>
                                    <p:animMotion origin="layout" path="M 5E-6 -3.7037E-6 L 0.00326 -0.02199 L 0.00834 -0.03588 L 0.01693 -0.04004 " pathEditMode="relative" rAng="0" ptsTypes="AAAA">
                                      <p:cBhvr>
                                        <p:cTn id="62" dur="3000" fill="hold"/>
                                        <p:tgtEl>
                                          <p:spTgt spid="170"/>
                                        </p:tgtEl>
                                        <p:attrNameLst>
                                          <p:attrName>ppt_x</p:attrName>
                                          <p:attrName>ppt_y</p:attrName>
                                        </p:attrNameLst>
                                      </p:cBhvr>
                                      <p:rCtr x="846" y="-2014"/>
                                    </p:animMotion>
                                  </p:childTnLst>
                                </p:cTn>
                              </p:par>
                              <p:par>
                                <p:cTn id="63" presetID="0" presetClass="path" presetSubtype="0" accel="50000" decel="50000" fill="hold" grpId="0" nodeType="withEffect">
                                  <p:stCondLst>
                                    <p:cond delay="0"/>
                                  </p:stCondLst>
                                  <p:childTnLst>
                                    <p:animMotion origin="layout" path="M -1.45833E-6 3.33333E-6 L -0.00208 0.00532 L -0.00364 0.0125 L -0.0056 0.01852 L -0.00794 0.02361 L -0.01146 0.03032 L -0.0168 0.0368 " pathEditMode="relative" rAng="0" ptsTypes="AAAAAAA">
                                      <p:cBhvr>
                                        <p:cTn id="64" dur="3000" fill="hold"/>
                                        <p:tgtEl>
                                          <p:spTgt spid="172"/>
                                        </p:tgtEl>
                                        <p:attrNameLst>
                                          <p:attrName>ppt_x</p:attrName>
                                          <p:attrName>ppt_y</p:attrName>
                                        </p:attrNameLst>
                                      </p:cBhvr>
                                      <p:rCtr x="-846" y="1829"/>
                                    </p:animMotion>
                                  </p:childTnLst>
                                </p:cTn>
                              </p:par>
                              <p:par>
                                <p:cTn id="65" presetID="0" presetClass="path" presetSubtype="0" accel="50000" decel="50000" fill="hold" grpId="0" nodeType="withEffect">
                                  <p:stCondLst>
                                    <p:cond delay="0"/>
                                  </p:stCondLst>
                                  <p:childTnLst>
                                    <p:animMotion origin="layout" path="M -4.58333E-6 3.33333E-6 L 0.00378 -0.02408 L 0.00925 -0.03889 L 0.01875 -0.04375 " pathEditMode="relative" rAng="0" ptsTypes="AAAA">
                                      <p:cBhvr>
                                        <p:cTn id="66" dur="3000" fill="hold"/>
                                        <p:tgtEl>
                                          <p:spTgt spid="177"/>
                                        </p:tgtEl>
                                        <p:attrNameLst>
                                          <p:attrName>ppt_x</p:attrName>
                                          <p:attrName>ppt_y</p:attrName>
                                        </p:attrNameLst>
                                      </p:cBhvr>
                                      <p:rCtr x="938" y="-2199"/>
                                    </p:animMotion>
                                  </p:childTnLst>
                                </p:cTn>
                              </p:par>
                              <p:par>
                                <p:cTn id="67" presetID="0" presetClass="path" presetSubtype="0" accel="50000" decel="50000" fill="hold" grpId="0" nodeType="withEffect">
                                  <p:stCondLst>
                                    <p:cond delay="0"/>
                                  </p:stCondLst>
                                  <p:childTnLst>
                                    <p:animMotion origin="layout" path="M -1.25E-6 1.85185E-6 L -0.00208 0.00509 L -0.00377 0.01157 L -0.00586 0.01736 L -0.00833 0.02222 L -0.01198 0.02893 L -0.01745 0.03495 " pathEditMode="relative" rAng="0" ptsTypes="AAAAAAA">
                                      <p:cBhvr>
                                        <p:cTn id="68" dur="3000" fill="hold"/>
                                        <p:tgtEl>
                                          <p:spTgt spid="179"/>
                                        </p:tgtEl>
                                        <p:attrNameLst>
                                          <p:attrName>ppt_x</p:attrName>
                                          <p:attrName>ppt_y</p:attrName>
                                        </p:attrNameLst>
                                      </p:cBhvr>
                                      <p:rCtr x="-872" y="1736"/>
                                    </p:animMotion>
                                  </p:childTnLst>
                                </p:cTn>
                              </p:par>
                              <p:par>
                                <p:cTn id="69" presetID="0" presetClass="path" presetSubtype="0" accel="50000" decel="50000" fill="hold" grpId="0" nodeType="withEffect">
                                  <p:stCondLst>
                                    <p:cond delay="0"/>
                                  </p:stCondLst>
                                  <p:childTnLst>
                                    <p:animMotion origin="layout" path="M 5E-6 -2.22222E-6 L 0.00352 -0.0243 L 0.00886 -0.03981 L 0.01797 -0.04444 " pathEditMode="relative" rAng="0" ptsTypes="AAAA">
                                      <p:cBhvr>
                                        <p:cTn id="70" dur="3000" fill="hold"/>
                                        <p:tgtEl>
                                          <p:spTgt spid="184"/>
                                        </p:tgtEl>
                                        <p:attrNameLst>
                                          <p:attrName>ppt_x</p:attrName>
                                          <p:attrName>ppt_y</p:attrName>
                                        </p:attrNameLst>
                                      </p:cBhvr>
                                      <p:rCtr x="898" y="-2222"/>
                                    </p:animMotion>
                                  </p:childTnLst>
                                </p:cTn>
                              </p:par>
                              <p:par>
                                <p:cTn id="71" presetID="0" presetClass="path" presetSubtype="0" accel="50000" decel="50000" fill="hold" grpId="0" nodeType="withEffect">
                                  <p:stCondLst>
                                    <p:cond delay="0"/>
                                  </p:stCondLst>
                                  <p:childTnLst>
                                    <p:animMotion origin="layout" path="M -1.45833E-6 4.81481E-6 L -0.00208 0.00509 L -0.00377 0.0118 L -0.00586 0.01759 L -0.00833 0.02245 L -0.01198 0.02916 L -0.01758 0.03495 " pathEditMode="relative" rAng="0" ptsTypes="AAAAAAA">
                                      <p:cBhvr>
                                        <p:cTn id="72" dur="3000" fill="hold"/>
                                        <p:tgtEl>
                                          <p:spTgt spid="186"/>
                                        </p:tgtEl>
                                        <p:attrNameLst>
                                          <p:attrName>ppt_x</p:attrName>
                                          <p:attrName>ppt_y</p:attrName>
                                        </p:attrNameLst>
                                      </p:cBhvr>
                                      <p:rCtr x="-885" y="1736"/>
                                    </p:animMotion>
                                  </p:childTnLst>
                                </p:cTn>
                              </p:par>
                              <p:par>
                                <p:cTn id="73" presetID="0" presetClass="path" presetSubtype="0" accel="50000" decel="50000" fill="hold" grpId="0" nodeType="withEffect">
                                  <p:stCondLst>
                                    <p:cond delay="0"/>
                                  </p:stCondLst>
                                  <p:childTnLst>
                                    <p:animMotion origin="layout" path="M 4.16667E-6 -2.22222E-6 L 0.00364 -0.02291 L 0.00898 -0.03727 L 0.01823 -0.04166 " pathEditMode="relative" rAng="0" ptsTypes="AAAA">
                                      <p:cBhvr>
                                        <p:cTn id="74" dur="3000" fill="hold"/>
                                        <p:tgtEl>
                                          <p:spTgt spid="191"/>
                                        </p:tgtEl>
                                        <p:attrNameLst>
                                          <p:attrName>ppt_x</p:attrName>
                                          <p:attrName>ppt_y</p:attrName>
                                        </p:attrNameLst>
                                      </p:cBhvr>
                                      <p:rCtr x="911" y="-2083"/>
                                    </p:animMotion>
                                  </p:childTnLst>
                                </p:cTn>
                              </p:par>
                              <p:par>
                                <p:cTn id="75" presetID="0" presetClass="path" presetSubtype="0" accel="50000" decel="50000" fill="hold" grpId="0" nodeType="withEffect">
                                  <p:stCondLst>
                                    <p:cond delay="0"/>
                                  </p:stCondLst>
                                  <p:childTnLst>
                                    <p:animMotion origin="layout" path="M -2.5E-6 4.81481E-6 L -0.00208 0.00532 L -0.00364 0.01203 L -0.00573 0.01805 L -0.00807 0.02291 L -0.01172 0.03009 L -0.01718 0.03611 " pathEditMode="relative" rAng="0" ptsTypes="AAAAAAA">
                                      <p:cBhvr>
                                        <p:cTn id="76" dur="3000" fill="hold"/>
                                        <p:tgtEl>
                                          <p:spTgt spid="193"/>
                                        </p:tgtEl>
                                        <p:attrNameLst>
                                          <p:attrName>ppt_x</p:attrName>
                                          <p:attrName>ppt_y</p:attrName>
                                        </p:attrNameLst>
                                      </p:cBhvr>
                                      <p:rCtr x="-859" y="1806"/>
                                    </p:animMotion>
                                  </p:childTnLst>
                                </p:cTn>
                              </p:par>
                              <p:par>
                                <p:cTn id="77" presetID="6" presetClass="entr" presetSubtype="16" fill="hold" nodeType="withEffect">
                                  <p:stCondLst>
                                    <p:cond delay="0"/>
                                  </p:stCondLst>
                                  <p:childTnLst>
                                    <p:set>
                                      <p:cBhvr>
                                        <p:cTn id="78" dur="1" fill="hold">
                                          <p:stCondLst>
                                            <p:cond delay="0"/>
                                          </p:stCondLst>
                                        </p:cTn>
                                        <p:tgtEl>
                                          <p:spTgt spid="49"/>
                                        </p:tgtEl>
                                        <p:attrNameLst>
                                          <p:attrName>style.visibility</p:attrName>
                                        </p:attrNameLst>
                                      </p:cBhvr>
                                      <p:to>
                                        <p:strVal val="visible"/>
                                      </p:to>
                                    </p:set>
                                    <p:animEffect transition="in" filter="circle(in)">
                                      <p:cBhvr>
                                        <p:cTn id="79" dur="2000"/>
                                        <p:tgtEl>
                                          <p:spTgt spid="49"/>
                                        </p:tgtEl>
                                      </p:cBhvr>
                                    </p:animEffect>
                                  </p:childTnLst>
                                </p:cTn>
                              </p:par>
                              <p:par>
                                <p:cTn id="80" presetID="1" presetClass="entr" presetSubtype="0" fill="hold" nodeType="withEffect">
                                  <p:stCondLst>
                                    <p:cond delay="0"/>
                                  </p:stCondLst>
                                  <p:childTnLst>
                                    <p:set>
                                      <p:cBhvr>
                                        <p:cTn id="81" dur="1" fill="hold">
                                          <p:stCondLst>
                                            <p:cond delay="0"/>
                                          </p:stCondLst>
                                        </p:cTn>
                                        <p:tgtEl>
                                          <p:spTgt spid="9"/>
                                        </p:tgtEl>
                                        <p:attrNameLst>
                                          <p:attrName>style.visibility</p:attrName>
                                        </p:attrNameLst>
                                      </p:cBhvr>
                                      <p:to>
                                        <p:strVal val="visible"/>
                                      </p:to>
                                    </p:set>
                                  </p:childTnLst>
                                </p:cTn>
                              </p:par>
                              <p:par>
                                <p:cTn id="82" presetID="10" presetClass="entr" presetSubtype="0" fill="hold" grpId="0" nodeType="withEffect">
                                  <p:stCondLst>
                                    <p:cond delay="0"/>
                                  </p:stCondLst>
                                  <p:childTnLst>
                                    <p:set>
                                      <p:cBhvr>
                                        <p:cTn id="83" dur="1" fill="hold">
                                          <p:stCondLst>
                                            <p:cond delay="0"/>
                                          </p:stCondLst>
                                        </p:cTn>
                                        <p:tgtEl>
                                          <p:spTgt spid="27"/>
                                        </p:tgtEl>
                                        <p:attrNameLst>
                                          <p:attrName>style.visibility</p:attrName>
                                        </p:attrNameLst>
                                      </p:cBhvr>
                                      <p:to>
                                        <p:strVal val="visible"/>
                                      </p:to>
                                    </p:set>
                                    <p:animEffect transition="in" filter="fade">
                                      <p:cBhvr>
                                        <p:cTn id="84" dur="500"/>
                                        <p:tgtEl>
                                          <p:spTgt spid="27"/>
                                        </p:tgtEl>
                                      </p:cBhvr>
                                    </p:animEffect>
                                  </p:childTnLst>
                                </p:cTn>
                              </p:par>
                              <p:par>
                                <p:cTn id="85" presetID="10" presetClass="entr" presetSubtype="0" fill="hold" nodeType="withEffect">
                                  <p:stCondLst>
                                    <p:cond delay="0"/>
                                  </p:stCondLst>
                                  <p:childTnLst>
                                    <p:set>
                                      <p:cBhvr>
                                        <p:cTn id="86" dur="1" fill="hold">
                                          <p:stCondLst>
                                            <p:cond delay="0"/>
                                          </p:stCondLst>
                                        </p:cTn>
                                        <p:tgtEl>
                                          <p:spTgt spid="114"/>
                                        </p:tgtEl>
                                        <p:attrNameLst>
                                          <p:attrName>style.visibility</p:attrName>
                                        </p:attrNameLst>
                                      </p:cBhvr>
                                      <p:to>
                                        <p:strVal val="visible"/>
                                      </p:to>
                                    </p:set>
                                    <p:animEffect transition="in" filter="fade">
                                      <p:cBhvr>
                                        <p:cTn id="87" dur="500"/>
                                        <p:tgtEl>
                                          <p:spTgt spid="114"/>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grpId="0" nodeType="clickEffect">
                                  <p:stCondLst>
                                    <p:cond delay="0"/>
                                  </p:stCondLst>
                                  <p:childTnLst>
                                    <p:set>
                                      <p:cBhvr>
                                        <p:cTn id="91" dur="1" fill="hold">
                                          <p:stCondLst>
                                            <p:cond delay="0"/>
                                          </p:stCondLst>
                                        </p:cTn>
                                        <p:tgtEl>
                                          <p:spTgt spid="90"/>
                                        </p:tgtEl>
                                        <p:attrNameLst>
                                          <p:attrName>style.visibility</p:attrName>
                                        </p:attrNameLst>
                                      </p:cBhvr>
                                      <p:to>
                                        <p:strVal val="visible"/>
                                      </p:to>
                                    </p:set>
                                    <p:animEffect transition="in" filter="wheel(1)">
                                      <p:cBhvr>
                                        <p:cTn id="92" dur="500"/>
                                        <p:tgtEl>
                                          <p:spTgt spid="90"/>
                                        </p:tgtEl>
                                      </p:cBhvr>
                                    </p:animEffect>
                                  </p:childTnLst>
                                </p:cTn>
                              </p:par>
                            </p:childTnLst>
                          </p:cTn>
                        </p:par>
                      </p:childTnLst>
                    </p:cTn>
                  </p:par>
                  <p:par>
                    <p:cTn id="93" fill="hold">
                      <p:stCondLst>
                        <p:cond delay="indefinite"/>
                      </p:stCondLst>
                      <p:childTnLst>
                        <p:par>
                          <p:cTn id="94" fill="hold">
                            <p:stCondLst>
                              <p:cond delay="0"/>
                            </p:stCondLst>
                            <p:childTnLst>
                              <p:par>
                                <p:cTn id="95" presetID="21" presetClass="entr" presetSubtype="1" fill="hold" nodeType="clickEffect">
                                  <p:stCondLst>
                                    <p:cond delay="0"/>
                                  </p:stCondLst>
                                  <p:childTnLst>
                                    <p:set>
                                      <p:cBhvr>
                                        <p:cTn id="96" dur="1" fill="hold">
                                          <p:stCondLst>
                                            <p:cond delay="0"/>
                                          </p:stCondLst>
                                        </p:cTn>
                                        <p:tgtEl>
                                          <p:spTgt spid="2"/>
                                        </p:tgtEl>
                                        <p:attrNameLst>
                                          <p:attrName>style.visibility</p:attrName>
                                        </p:attrNameLst>
                                      </p:cBhvr>
                                      <p:to>
                                        <p:strVal val="visible"/>
                                      </p:to>
                                    </p:set>
                                    <p:animEffect transition="in" filter="wheel(1)">
                                      <p:cBhvr>
                                        <p:cTn id="97" dur="500"/>
                                        <p:tgtEl>
                                          <p:spTgt spid="2"/>
                                        </p:tgtEl>
                                      </p:cBhvr>
                                    </p:animEffect>
                                  </p:childTnLst>
                                </p:cTn>
                              </p:par>
                            </p:childTnLst>
                          </p:cTn>
                        </p:par>
                      </p:childTnLst>
                    </p:cTn>
                  </p:par>
                  <p:par>
                    <p:cTn id="98" fill="hold">
                      <p:stCondLst>
                        <p:cond delay="indefinite"/>
                      </p:stCondLst>
                      <p:childTnLst>
                        <p:par>
                          <p:cTn id="99" fill="hold">
                            <p:stCondLst>
                              <p:cond delay="0"/>
                            </p:stCondLst>
                            <p:childTnLst>
                              <p:par>
                                <p:cTn id="100" presetID="21" presetClass="entr" presetSubtype="1" fill="hold" nodeType="clickEffect">
                                  <p:stCondLst>
                                    <p:cond delay="0"/>
                                  </p:stCondLst>
                                  <p:childTnLst>
                                    <p:set>
                                      <p:cBhvr>
                                        <p:cTn id="101" dur="1" fill="hold">
                                          <p:stCondLst>
                                            <p:cond delay="0"/>
                                          </p:stCondLst>
                                        </p:cTn>
                                        <p:tgtEl>
                                          <p:spTgt spid="4"/>
                                        </p:tgtEl>
                                        <p:attrNameLst>
                                          <p:attrName>style.visibility</p:attrName>
                                        </p:attrNameLst>
                                      </p:cBhvr>
                                      <p:to>
                                        <p:strVal val="visible"/>
                                      </p:to>
                                    </p:set>
                                    <p:animEffect transition="in" filter="wheel(1)">
                                      <p:cBhvr>
                                        <p:cTn id="102" dur="500"/>
                                        <p:tgtEl>
                                          <p:spTgt spid="4"/>
                                        </p:tgtEl>
                                      </p:cBhvr>
                                    </p:animEffect>
                                  </p:childTnLst>
                                </p:cTn>
                              </p:par>
                            </p:childTnLst>
                          </p:cTn>
                        </p:par>
                      </p:childTnLst>
                    </p:cTn>
                  </p:par>
                  <p:par>
                    <p:cTn id="103" fill="hold">
                      <p:stCondLst>
                        <p:cond delay="indefinite"/>
                      </p:stCondLst>
                      <p:childTnLst>
                        <p:par>
                          <p:cTn id="104" fill="hold">
                            <p:stCondLst>
                              <p:cond delay="0"/>
                            </p:stCondLst>
                            <p:childTnLst>
                              <p:par>
                                <p:cTn id="105" presetID="21" presetClass="entr" presetSubtype="1" fill="hold" nodeType="clickEffect">
                                  <p:stCondLst>
                                    <p:cond delay="0"/>
                                  </p:stCondLst>
                                  <p:childTnLst>
                                    <p:set>
                                      <p:cBhvr>
                                        <p:cTn id="106" dur="1" fill="hold">
                                          <p:stCondLst>
                                            <p:cond delay="0"/>
                                          </p:stCondLst>
                                        </p:cTn>
                                        <p:tgtEl>
                                          <p:spTgt spid="5"/>
                                        </p:tgtEl>
                                        <p:attrNameLst>
                                          <p:attrName>style.visibility</p:attrName>
                                        </p:attrNameLst>
                                      </p:cBhvr>
                                      <p:to>
                                        <p:strVal val="visible"/>
                                      </p:to>
                                    </p:set>
                                    <p:animEffect transition="in" filter="wheel(1)">
                                      <p:cBhvr>
                                        <p:cTn id="107" dur="500"/>
                                        <p:tgtEl>
                                          <p:spTgt spid="5"/>
                                        </p:tgtEl>
                                      </p:cBhvr>
                                    </p:animEffect>
                                  </p:childTnLst>
                                </p:cTn>
                              </p:par>
                            </p:childTnLst>
                          </p:cTn>
                        </p:par>
                      </p:childTnLst>
                    </p:cTn>
                  </p:par>
                  <p:par>
                    <p:cTn id="108" fill="hold">
                      <p:stCondLst>
                        <p:cond delay="indefinite"/>
                      </p:stCondLst>
                      <p:childTnLst>
                        <p:par>
                          <p:cTn id="109" fill="hold">
                            <p:stCondLst>
                              <p:cond delay="0"/>
                            </p:stCondLst>
                            <p:childTnLst>
                              <p:par>
                                <p:cTn id="110" presetID="21" presetClass="entr" presetSubtype="1" fill="hold" nodeType="clickEffect">
                                  <p:stCondLst>
                                    <p:cond delay="0"/>
                                  </p:stCondLst>
                                  <p:childTnLst>
                                    <p:set>
                                      <p:cBhvr>
                                        <p:cTn id="111" dur="1" fill="hold">
                                          <p:stCondLst>
                                            <p:cond delay="0"/>
                                          </p:stCondLst>
                                        </p:cTn>
                                        <p:tgtEl>
                                          <p:spTgt spid="7"/>
                                        </p:tgtEl>
                                        <p:attrNameLst>
                                          <p:attrName>style.visibility</p:attrName>
                                        </p:attrNameLst>
                                      </p:cBhvr>
                                      <p:to>
                                        <p:strVal val="visible"/>
                                      </p:to>
                                    </p:set>
                                    <p:animEffect transition="in" filter="wheel(1)">
                                      <p:cBhvr>
                                        <p:cTn id="112" dur="500"/>
                                        <p:tgtEl>
                                          <p:spTgt spid="7"/>
                                        </p:tgtEl>
                                      </p:cBhvr>
                                    </p:animEffect>
                                  </p:childTnLst>
                                </p:cTn>
                              </p:par>
                            </p:childTnLst>
                          </p:cTn>
                        </p:par>
                      </p:childTnLst>
                    </p:cTn>
                  </p:par>
                  <p:par>
                    <p:cTn id="113" fill="hold">
                      <p:stCondLst>
                        <p:cond delay="indefinite"/>
                      </p:stCondLst>
                      <p:childTnLst>
                        <p:par>
                          <p:cTn id="114" fill="hold">
                            <p:stCondLst>
                              <p:cond delay="0"/>
                            </p:stCondLst>
                            <p:childTnLst>
                              <p:par>
                                <p:cTn id="115" presetID="42" presetClass="entr" presetSubtype="0" fill="hold" grpId="0" nodeType="clickEffect">
                                  <p:stCondLst>
                                    <p:cond delay="0"/>
                                  </p:stCondLst>
                                  <p:childTnLst>
                                    <p:set>
                                      <p:cBhvr>
                                        <p:cTn id="116" dur="1" fill="hold">
                                          <p:stCondLst>
                                            <p:cond delay="0"/>
                                          </p:stCondLst>
                                        </p:cTn>
                                        <p:tgtEl>
                                          <p:spTgt spid="28"/>
                                        </p:tgtEl>
                                        <p:attrNameLst>
                                          <p:attrName>style.visibility</p:attrName>
                                        </p:attrNameLst>
                                      </p:cBhvr>
                                      <p:to>
                                        <p:strVal val="visible"/>
                                      </p:to>
                                    </p:set>
                                    <p:animEffect transition="in" filter="fade">
                                      <p:cBhvr>
                                        <p:cTn id="117" dur="1000"/>
                                        <p:tgtEl>
                                          <p:spTgt spid="28"/>
                                        </p:tgtEl>
                                      </p:cBhvr>
                                    </p:animEffect>
                                    <p:anim calcmode="lin" valueType="num">
                                      <p:cBhvr>
                                        <p:cTn id="118" dur="1000" fill="hold"/>
                                        <p:tgtEl>
                                          <p:spTgt spid="28"/>
                                        </p:tgtEl>
                                        <p:attrNameLst>
                                          <p:attrName>ppt_x</p:attrName>
                                        </p:attrNameLst>
                                      </p:cBhvr>
                                      <p:tavLst>
                                        <p:tav tm="0">
                                          <p:val>
                                            <p:strVal val="#ppt_x"/>
                                          </p:val>
                                        </p:tav>
                                        <p:tav tm="100000">
                                          <p:val>
                                            <p:strVal val="#ppt_x"/>
                                          </p:val>
                                        </p:tav>
                                      </p:tavLst>
                                    </p:anim>
                                    <p:anim calcmode="lin" valueType="num">
                                      <p:cBhvr>
                                        <p:cTn id="11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31" presetClass="entr" presetSubtype="0" fill="hold" grpId="0" nodeType="clickEffect">
                                  <p:stCondLst>
                                    <p:cond delay="0"/>
                                  </p:stCondLst>
                                  <p:childTnLst>
                                    <p:set>
                                      <p:cBhvr>
                                        <p:cTn id="123" dur="1" fill="hold">
                                          <p:stCondLst>
                                            <p:cond delay="0"/>
                                          </p:stCondLst>
                                        </p:cTn>
                                        <p:tgtEl>
                                          <p:spTgt spid="146"/>
                                        </p:tgtEl>
                                        <p:attrNameLst>
                                          <p:attrName>style.visibility</p:attrName>
                                        </p:attrNameLst>
                                      </p:cBhvr>
                                      <p:to>
                                        <p:strVal val="visible"/>
                                      </p:to>
                                    </p:set>
                                    <p:anim calcmode="lin" valueType="num">
                                      <p:cBhvr>
                                        <p:cTn id="124" dur="1000" fill="hold"/>
                                        <p:tgtEl>
                                          <p:spTgt spid="146"/>
                                        </p:tgtEl>
                                        <p:attrNameLst>
                                          <p:attrName>ppt_w</p:attrName>
                                        </p:attrNameLst>
                                      </p:cBhvr>
                                      <p:tavLst>
                                        <p:tav tm="0">
                                          <p:val>
                                            <p:fltVal val="0"/>
                                          </p:val>
                                        </p:tav>
                                        <p:tav tm="100000">
                                          <p:val>
                                            <p:strVal val="#ppt_w"/>
                                          </p:val>
                                        </p:tav>
                                      </p:tavLst>
                                    </p:anim>
                                    <p:anim calcmode="lin" valueType="num">
                                      <p:cBhvr>
                                        <p:cTn id="125" dur="1000" fill="hold"/>
                                        <p:tgtEl>
                                          <p:spTgt spid="146"/>
                                        </p:tgtEl>
                                        <p:attrNameLst>
                                          <p:attrName>ppt_h</p:attrName>
                                        </p:attrNameLst>
                                      </p:cBhvr>
                                      <p:tavLst>
                                        <p:tav tm="0">
                                          <p:val>
                                            <p:fltVal val="0"/>
                                          </p:val>
                                        </p:tav>
                                        <p:tav tm="100000">
                                          <p:val>
                                            <p:strVal val="#ppt_h"/>
                                          </p:val>
                                        </p:tav>
                                      </p:tavLst>
                                    </p:anim>
                                    <p:anim calcmode="lin" valueType="num">
                                      <p:cBhvr>
                                        <p:cTn id="126" dur="1000" fill="hold"/>
                                        <p:tgtEl>
                                          <p:spTgt spid="146"/>
                                        </p:tgtEl>
                                        <p:attrNameLst>
                                          <p:attrName>style.rotation</p:attrName>
                                        </p:attrNameLst>
                                      </p:cBhvr>
                                      <p:tavLst>
                                        <p:tav tm="0">
                                          <p:val>
                                            <p:fltVal val="90"/>
                                          </p:val>
                                        </p:tav>
                                        <p:tav tm="100000">
                                          <p:val>
                                            <p:fltVal val="0"/>
                                          </p:val>
                                        </p:tav>
                                      </p:tavLst>
                                    </p:anim>
                                    <p:animEffect transition="in" filter="fade">
                                      <p:cBhvr>
                                        <p:cTn id="127" dur="1000"/>
                                        <p:tgtEl>
                                          <p:spTgt spid="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animBg="1"/>
      <p:bldP spid="103" grpId="0" animBg="1"/>
      <p:bldP spid="104" grpId="0" animBg="1"/>
      <p:bldP spid="106" grpId="0" animBg="1"/>
      <p:bldP spid="107" grpId="0" animBg="1"/>
      <p:bldP spid="108" grpId="0" animBg="1"/>
      <p:bldP spid="168" grpId="0" animBg="1"/>
      <p:bldP spid="169" grpId="0" animBg="1"/>
      <p:bldP spid="170" grpId="0" animBg="1"/>
      <p:bldP spid="172" grpId="0" animBg="1"/>
      <p:bldP spid="173" grpId="0" animBg="1"/>
      <p:bldP spid="174" grpId="0" animBg="1"/>
      <p:bldP spid="175" grpId="0" animBg="1"/>
      <p:bldP spid="176" grpId="0" animBg="1"/>
      <p:bldP spid="177" grpId="0" animBg="1"/>
      <p:bldP spid="179" grpId="0" animBg="1"/>
      <p:bldP spid="180" grpId="0" animBg="1"/>
      <p:bldP spid="181" grpId="0" animBg="1"/>
      <p:bldP spid="182" grpId="0" animBg="1"/>
      <p:bldP spid="183" grpId="0" animBg="1"/>
      <p:bldP spid="184" grpId="0" animBg="1"/>
      <p:bldP spid="186" grpId="0" animBg="1"/>
      <p:bldP spid="187" grpId="0" animBg="1"/>
      <p:bldP spid="188" grpId="0" animBg="1"/>
      <p:bldP spid="189" grpId="0" animBg="1"/>
      <p:bldP spid="190" grpId="0" animBg="1"/>
      <p:bldP spid="191" grpId="0" animBg="1"/>
      <p:bldP spid="193" grpId="0" animBg="1"/>
      <p:bldP spid="194" grpId="0" animBg="1"/>
      <p:bldP spid="195" grpId="0" animBg="1"/>
      <p:bldP spid="90" grpId="0" animBg="1"/>
      <p:bldP spid="27" grpId="0"/>
      <p:bldP spid="28" grpId="0"/>
      <p:bldP spid="123" grpId="0"/>
      <p:bldP spid="125" grpId="0"/>
      <p:bldP spid="126" grpId="0"/>
      <p:bldP spid="127" grpId="0"/>
      <p:bldP spid="131" grpId="0"/>
      <p:bldP spid="132" grpId="0"/>
      <p:bldP spid="14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60" name="Rounded Rectangle 4"/>
          <p:cNvSpPr>
            <a:spLocks noChangeArrowheads="1"/>
          </p:cNvSpPr>
          <p:nvPr/>
        </p:nvSpPr>
        <p:spPr bwMode="auto">
          <a:xfrm>
            <a:off x="1516638" y="0"/>
            <a:ext cx="9139992" cy="548680"/>
          </a:xfrm>
          <a:prstGeom prst="roundRect">
            <a:avLst>
              <a:gd name="adj" fmla="val 16667"/>
            </a:avLst>
          </a:prstGeom>
          <a:noFill/>
          <a:ln w="12700" algn="ctr">
            <a:noFill/>
            <a:round/>
            <a:headEnd type="none" w="sm" len="sm"/>
            <a:tailEnd type="none" w="sm" len="sm"/>
          </a:ln>
        </p:spPr>
        <p:txBody>
          <a:bodyPr lIns="81855" tIns="40834" rIns="81855" bIns="40834"/>
          <a:lstStyle/>
          <a:p>
            <a:pPr marL="0" marR="0" lvl="0" indent="0" algn="ctr" defTabSz="818148" rtl="0" eaLnBrk="1" fontAlgn="auto" latinLnBrk="0" hangingPunct="1">
              <a:lnSpc>
                <a:spcPct val="100000"/>
              </a:lnSpc>
              <a:spcBef>
                <a:spcPts val="0"/>
              </a:spcBef>
              <a:spcAft>
                <a:spcPts val="0"/>
              </a:spcAft>
              <a:buClrTx/>
              <a:buSzTx/>
              <a:buFontTx/>
              <a:buNone/>
              <a:tabLst/>
              <a:defRPr/>
            </a:pPr>
            <a:endParaRPr kumimoji="0" lang="en-IN" sz="2800" b="1" i="0" u="none" strike="noStrike" kern="1200" cap="none" spc="0" normalizeH="0" baseline="0" noProof="0" dirty="0">
              <a:ln>
                <a:noFill/>
              </a:ln>
              <a:solidFill>
                <a:srgbClr val="0000FF"/>
              </a:solidFill>
              <a:effectLst/>
              <a:uLnTx/>
              <a:uFillTx/>
              <a:latin typeface="Times New Roman"/>
              <a:ea typeface="+mn-ea"/>
              <a:cs typeface="+mn-cs"/>
            </a:endParaRPr>
          </a:p>
        </p:txBody>
      </p:sp>
      <p:sp>
        <p:nvSpPr>
          <p:cNvPr id="11" name="Rectangle 10"/>
          <p:cNvSpPr/>
          <p:nvPr/>
        </p:nvSpPr>
        <p:spPr>
          <a:xfrm>
            <a:off x="119798" y="875895"/>
            <a:ext cx="4780560" cy="2577060"/>
          </a:xfrm>
          <a:prstGeom prst="rect">
            <a:avLst/>
          </a:prstGeom>
          <a:solidFill>
            <a:srgbClr val="FFFFCC"/>
          </a:solidFill>
          <a:ln w="25400" cap="flat" cmpd="sng" algn="ctr">
            <a:no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sp>
        <p:nvSpPr>
          <p:cNvPr id="14" name="Rectangle 13"/>
          <p:cNvSpPr/>
          <p:nvPr/>
        </p:nvSpPr>
        <p:spPr>
          <a:xfrm>
            <a:off x="3703812" y="2213241"/>
            <a:ext cx="730573" cy="492443"/>
          </a:xfrm>
          <a:prstGeom prst="rect">
            <a:avLst/>
          </a:prstGeom>
          <a:solidFill>
            <a:srgbClr val="FFFFFF"/>
          </a:solidFill>
          <a:ln w="25400" cap="flat" cmpd="sng" algn="ctr">
            <a:noFill/>
            <a:prstDash val="solid"/>
          </a:ln>
          <a:effectLst/>
        </p:spPr>
        <p:txBody>
          <a:bodyPr wrap="square" lIns="0" tIns="0" rIns="0" bIns="0" rtlCol="0" anchor="ctr">
            <a:spAutoFit/>
          </a:bodyPr>
          <a:lstStyle/>
          <a:p>
            <a:pPr marL="0" marR="0" lvl="0" indent="0" algn="ctr" defTabSz="90589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Times New Roman"/>
                <a:ea typeface="+mn-ea"/>
                <a:cs typeface="Times New Roman" pitchFamily="18" charset="0"/>
              </a:rPr>
              <a:t>Electron </a:t>
            </a:r>
          </a:p>
          <a:p>
            <a:pPr marL="0" marR="0" lvl="0" indent="0" algn="ctr" defTabSz="90589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Times New Roman"/>
                <a:ea typeface="+mn-ea"/>
                <a:cs typeface="Times New Roman" pitchFamily="18" charset="0"/>
              </a:rPr>
              <a:t>beam</a:t>
            </a:r>
          </a:p>
        </p:txBody>
      </p:sp>
      <p:sp>
        <p:nvSpPr>
          <p:cNvPr id="15" name="Rectangle 14"/>
          <p:cNvSpPr/>
          <p:nvPr/>
        </p:nvSpPr>
        <p:spPr>
          <a:xfrm>
            <a:off x="4238736" y="1354527"/>
            <a:ext cx="585553" cy="492443"/>
          </a:xfrm>
          <a:prstGeom prst="rect">
            <a:avLst/>
          </a:prstGeom>
          <a:solidFill>
            <a:srgbClr val="FFFFFF"/>
          </a:solidFill>
          <a:ln w="25400" cap="flat" cmpd="sng" algn="ctr">
            <a:noFill/>
            <a:prstDash val="solid"/>
          </a:ln>
          <a:effectLst/>
        </p:spPr>
        <p:txBody>
          <a:bodyPr wrap="square" lIns="0" tIns="0" rIns="0" bIns="0" rtlCol="0" anchor="ctr">
            <a:spAutoFit/>
          </a:bodyPr>
          <a:lstStyle/>
          <a:p>
            <a:pPr marL="0" marR="0" lvl="0" indent="0" algn="ctr" defTabSz="90589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Times New Roman"/>
                <a:ea typeface="+mn-ea"/>
                <a:cs typeface="Times New Roman" pitchFamily="18" charset="0"/>
              </a:rPr>
              <a:t>Laser </a:t>
            </a:r>
          </a:p>
          <a:p>
            <a:pPr marL="0" marR="0" lvl="0" indent="0" algn="ctr" defTabSz="90589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Times New Roman"/>
                <a:ea typeface="+mn-ea"/>
                <a:cs typeface="Times New Roman" pitchFamily="18" charset="0"/>
              </a:rPr>
              <a:t>beam</a:t>
            </a:r>
          </a:p>
        </p:txBody>
      </p:sp>
      <p:pic>
        <p:nvPicPr>
          <p:cNvPr id="39" name="Picture 38"/>
          <p:cNvPicPr>
            <a:picLocks noChangeAspect="1"/>
          </p:cNvPicPr>
          <p:nvPr/>
        </p:nvPicPr>
        <p:blipFill rotWithShape="1">
          <a:blip r:embed="rId4">
            <a:extLst>
              <a:ext uri="{28A0092B-C50C-407E-A947-70E740481C1C}">
                <a14:useLocalDpi xmlns:a14="http://schemas.microsoft.com/office/drawing/2010/main" val="0"/>
              </a:ext>
            </a:extLst>
          </a:blip>
          <a:srcRect l="4715" t="11723" r="28359" b="20360"/>
          <a:stretch/>
        </p:blipFill>
        <p:spPr>
          <a:xfrm flipH="1">
            <a:off x="678033" y="1573633"/>
            <a:ext cx="2443267" cy="1125562"/>
          </a:xfrm>
          <a:prstGeom prst="rect">
            <a:avLst/>
          </a:prstGeom>
        </p:spPr>
      </p:pic>
      <p:sp>
        <p:nvSpPr>
          <p:cNvPr id="40" name="Rectangle 39"/>
          <p:cNvSpPr/>
          <p:nvPr/>
        </p:nvSpPr>
        <p:spPr>
          <a:xfrm flipH="1">
            <a:off x="589346" y="1955678"/>
            <a:ext cx="83104" cy="363097"/>
          </a:xfrm>
          <a:prstGeom prst="rect">
            <a:avLst/>
          </a:prstGeom>
          <a:noFill/>
          <a:ln w="25400" cap="flat" cmpd="sng" algn="ctr">
            <a:solidFill>
              <a:srgbClr val="000000"/>
            </a:solid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sp>
        <p:nvSpPr>
          <p:cNvPr id="41" name="Rectangle 40"/>
          <p:cNvSpPr/>
          <p:nvPr/>
        </p:nvSpPr>
        <p:spPr>
          <a:xfrm flipH="1">
            <a:off x="3122393" y="1963608"/>
            <a:ext cx="100782" cy="363097"/>
          </a:xfrm>
          <a:prstGeom prst="rect">
            <a:avLst/>
          </a:prstGeom>
          <a:noFill/>
          <a:ln w="25400" cap="flat" cmpd="sng" algn="ctr">
            <a:solidFill>
              <a:srgbClr val="000000"/>
            </a:solid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42" name="Straight Connector 41"/>
          <p:cNvCxnSpPr/>
          <p:nvPr/>
        </p:nvCxnSpPr>
        <p:spPr>
          <a:xfrm>
            <a:off x="861805" y="1939811"/>
            <a:ext cx="280343" cy="0"/>
          </a:xfrm>
          <a:prstGeom prst="line">
            <a:avLst/>
          </a:prstGeom>
          <a:noFill/>
          <a:ln w="25400" cap="flat" cmpd="sng" algn="ctr">
            <a:solidFill>
              <a:srgbClr val="000000"/>
            </a:solidFill>
            <a:prstDash val="solid"/>
          </a:ln>
          <a:effectLst/>
        </p:spPr>
      </p:cxnSp>
      <p:cxnSp>
        <p:nvCxnSpPr>
          <p:cNvPr id="43" name="Straight Connector 42"/>
          <p:cNvCxnSpPr/>
          <p:nvPr/>
        </p:nvCxnSpPr>
        <p:spPr>
          <a:xfrm>
            <a:off x="2705403" y="1955662"/>
            <a:ext cx="280343" cy="0"/>
          </a:xfrm>
          <a:prstGeom prst="line">
            <a:avLst/>
          </a:prstGeom>
          <a:noFill/>
          <a:ln w="25400" cap="flat" cmpd="sng" algn="ctr">
            <a:solidFill>
              <a:srgbClr val="000000"/>
            </a:solidFill>
            <a:prstDash val="solid"/>
          </a:ln>
          <a:effectLst/>
        </p:spPr>
      </p:cxnSp>
      <p:sp>
        <p:nvSpPr>
          <p:cNvPr id="37" name="Rectangle 36"/>
          <p:cNvSpPr/>
          <p:nvPr/>
        </p:nvSpPr>
        <p:spPr>
          <a:xfrm>
            <a:off x="2670182" y="995040"/>
            <a:ext cx="871656" cy="596476"/>
          </a:xfrm>
          <a:prstGeom prst="rect">
            <a:avLst/>
          </a:prstGeom>
          <a:pattFill prst="pct50">
            <a:fgClr>
              <a:srgbClr val="00CC99"/>
            </a:fgClr>
            <a:bgClr>
              <a:srgbClr val="FFFFFF"/>
            </a:bgClr>
          </a:pattFill>
          <a:ln w="25400" cap="flat" cmpd="sng" algn="ctr">
            <a:solidFill>
              <a:srgbClr val="00CC99">
                <a:shade val="50000"/>
              </a:srgbClr>
            </a:solid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sp>
        <p:nvSpPr>
          <p:cNvPr id="38" name="Rectangle 37"/>
          <p:cNvSpPr/>
          <p:nvPr/>
        </p:nvSpPr>
        <p:spPr>
          <a:xfrm>
            <a:off x="2725120" y="1200945"/>
            <a:ext cx="761790" cy="184666"/>
          </a:xfrm>
          <a:prstGeom prst="rect">
            <a:avLst/>
          </a:prstGeom>
          <a:solidFill>
            <a:srgbClr val="FFFFFF"/>
          </a:solidFill>
          <a:ln w="25400" cap="flat" cmpd="sng" algn="ctr">
            <a:noFill/>
            <a:prstDash val="solid"/>
          </a:ln>
          <a:effectLst/>
        </p:spPr>
        <p:txBody>
          <a:bodyPr lIns="0" tIns="0" rIns="0" bIns="0" rtlCol="0" anchor="ctr">
            <a:spAutoFit/>
          </a:bodyPr>
          <a:lstStyle/>
          <a:p>
            <a:pPr marL="0" marR="0" lvl="0" indent="0" algn="ctr" defTabSz="905892"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FF"/>
                </a:solidFill>
                <a:effectLst/>
                <a:uLnTx/>
                <a:uFillTx/>
                <a:latin typeface="Times New Roman"/>
                <a:ea typeface="+mn-ea"/>
                <a:cs typeface="+mn-cs"/>
              </a:rPr>
              <a:t>Solenoid</a:t>
            </a:r>
          </a:p>
        </p:txBody>
      </p:sp>
      <p:sp>
        <p:nvSpPr>
          <p:cNvPr id="35" name="Rectangle 34"/>
          <p:cNvSpPr/>
          <p:nvPr/>
        </p:nvSpPr>
        <p:spPr>
          <a:xfrm>
            <a:off x="2670182" y="2654870"/>
            <a:ext cx="871656" cy="596476"/>
          </a:xfrm>
          <a:prstGeom prst="rect">
            <a:avLst/>
          </a:prstGeom>
          <a:pattFill prst="pct50">
            <a:fgClr>
              <a:srgbClr val="00CC99"/>
            </a:fgClr>
            <a:bgClr>
              <a:srgbClr val="FFFFFF"/>
            </a:bgClr>
          </a:pattFill>
          <a:ln w="25400" cap="flat" cmpd="sng" algn="ctr">
            <a:solidFill>
              <a:srgbClr val="00CC99">
                <a:shade val="50000"/>
              </a:srgbClr>
            </a:solid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sp>
        <p:nvSpPr>
          <p:cNvPr id="36" name="Rectangle 35"/>
          <p:cNvSpPr/>
          <p:nvPr/>
        </p:nvSpPr>
        <p:spPr>
          <a:xfrm>
            <a:off x="2722924" y="2843982"/>
            <a:ext cx="761790" cy="184666"/>
          </a:xfrm>
          <a:prstGeom prst="rect">
            <a:avLst/>
          </a:prstGeom>
          <a:solidFill>
            <a:srgbClr val="FFFFFF"/>
          </a:solidFill>
          <a:ln w="25400" cap="flat" cmpd="sng" algn="ctr">
            <a:noFill/>
            <a:prstDash val="solid"/>
          </a:ln>
          <a:effectLst/>
        </p:spPr>
        <p:txBody>
          <a:bodyPr lIns="0" tIns="0" rIns="0" bIns="0" rtlCol="0" anchor="ctr">
            <a:spAutoFit/>
          </a:bodyPr>
          <a:lstStyle/>
          <a:p>
            <a:pPr marL="0" marR="0" lvl="0" indent="0" algn="ctr" defTabSz="905892"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FF"/>
                </a:solidFill>
                <a:effectLst/>
                <a:uLnTx/>
                <a:uFillTx/>
                <a:latin typeface="Times New Roman"/>
                <a:ea typeface="+mn-ea"/>
                <a:cs typeface="+mn-cs"/>
              </a:rPr>
              <a:t>Solenoid</a:t>
            </a:r>
          </a:p>
        </p:txBody>
      </p:sp>
      <p:sp>
        <p:nvSpPr>
          <p:cNvPr id="34" name="Rectangle 33"/>
          <p:cNvSpPr/>
          <p:nvPr/>
        </p:nvSpPr>
        <p:spPr>
          <a:xfrm>
            <a:off x="956577" y="2071023"/>
            <a:ext cx="209033" cy="130782"/>
          </a:xfrm>
          <a:prstGeom prst="rect">
            <a:avLst/>
          </a:prstGeom>
          <a:solidFill>
            <a:srgbClr val="CC6600"/>
          </a:solidFill>
          <a:ln w="25400" cap="flat" cmpd="sng" algn="ctr">
            <a:no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cxnSp>
        <p:nvCxnSpPr>
          <p:cNvPr id="19" name="Straight Connector 18"/>
          <p:cNvCxnSpPr>
            <a:cxnSpLocks/>
            <a:endCxn id="12" idx="2"/>
          </p:cNvCxnSpPr>
          <p:nvPr/>
        </p:nvCxnSpPr>
        <p:spPr>
          <a:xfrm flipV="1">
            <a:off x="1135556" y="2136414"/>
            <a:ext cx="4048991" cy="6"/>
          </a:xfrm>
          <a:prstGeom prst="line">
            <a:avLst/>
          </a:prstGeom>
          <a:noFill/>
          <a:ln w="9525" cap="flat" cmpd="sng" algn="ctr">
            <a:solidFill>
              <a:srgbClr val="009900"/>
            </a:solidFill>
            <a:prstDash val="solid"/>
            <a:tailEnd type="triangle"/>
          </a:ln>
          <a:effectLst/>
        </p:spPr>
      </p:cxnSp>
      <p:grpSp>
        <p:nvGrpSpPr>
          <p:cNvPr id="25" name="Group 24"/>
          <p:cNvGrpSpPr/>
          <p:nvPr/>
        </p:nvGrpSpPr>
        <p:grpSpPr>
          <a:xfrm flipH="1">
            <a:off x="3622350" y="1077754"/>
            <a:ext cx="312026" cy="151858"/>
            <a:chOff x="6858346" y="5493004"/>
            <a:chExt cx="588556" cy="228600"/>
          </a:xfrm>
        </p:grpSpPr>
        <p:sp>
          <p:nvSpPr>
            <p:cNvPr id="29" name="Rectangle 28"/>
            <p:cNvSpPr/>
            <p:nvPr/>
          </p:nvSpPr>
          <p:spPr>
            <a:xfrm>
              <a:off x="6989702" y="5493004"/>
              <a:ext cx="457200" cy="228600"/>
            </a:xfrm>
            <a:prstGeom prst="rect">
              <a:avLst/>
            </a:prstGeom>
            <a:solidFill>
              <a:srgbClr val="E20000"/>
            </a:solidFill>
            <a:ln w="25400" cap="flat" cmpd="sng" algn="ctr">
              <a:noFill/>
              <a:prstDash val="solid"/>
            </a:ln>
            <a:effectLst/>
          </p:spPr>
          <p:txBody>
            <a:bodyPr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sp>
          <p:nvSpPr>
            <p:cNvPr id="30" name="Rectangle 29"/>
            <p:cNvSpPr/>
            <p:nvPr/>
          </p:nvSpPr>
          <p:spPr>
            <a:xfrm>
              <a:off x="6858346" y="5554979"/>
              <a:ext cx="182880" cy="91440"/>
            </a:xfrm>
            <a:prstGeom prst="rect">
              <a:avLst/>
            </a:prstGeom>
            <a:solidFill>
              <a:srgbClr val="E20000"/>
            </a:solidFill>
            <a:ln w="25400" cap="flat" cmpd="sng" algn="ctr">
              <a:noFill/>
              <a:prstDash val="solid"/>
            </a:ln>
            <a:effectLst/>
          </p:spPr>
          <p:txBody>
            <a:bodyPr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grpSp>
      <p:cxnSp>
        <p:nvCxnSpPr>
          <p:cNvPr id="27" name="Straight Connector 26"/>
          <p:cNvCxnSpPr>
            <a:endCxn id="21" idx="2"/>
          </p:cNvCxnSpPr>
          <p:nvPr/>
        </p:nvCxnSpPr>
        <p:spPr>
          <a:xfrm flipV="1">
            <a:off x="3934374" y="1140184"/>
            <a:ext cx="269220" cy="1738"/>
          </a:xfrm>
          <a:prstGeom prst="line">
            <a:avLst/>
          </a:prstGeom>
          <a:noFill/>
          <a:ln w="12700" cap="flat" cmpd="sng" algn="ctr">
            <a:solidFill>
              <a:srgbClr val="FF0000"/>
            </a:solidFill>
            <a:prstDash val="solid"/>
          </a:ln>
          <a:effectLst/>
        </p:spPr>
      </p:cxnSp>
      <p:cxnSp>
        <p:nvCxnSpPr>
          <p:cNvPr id="28" name="Straight Connector 27"/>
          <p:cNvCxnSpPr/>
          <p:nvPr/>
        </p:nvCxnSpPr>
        <p:spPr>
          <a:xfrm rot="5400000">
            <a:off x="3736453" y="1596963"/>
            <a:ext cx="914399" cy="844"/>
          </a:xfrm>
          <a:prstGeom prst="line">
            <a:avLst/>
          </a:prstGeom>
          <a:noFill/>
          <a:ln w="12700" cap="flat" cmpd="sng" algn="ctr">
            <a:solidFill>
              <a:srgbClr val="FF0000"/>
            </a:solidFill>
            <a:prstDash val="solid"/>
          </a:ln>
          <a:effectLst/>
        </p:spPr>
      </p:cxnSp>
      <p:cxnSp>
        <p:nvCxnSpPr>
          <p:cNvPr id="24" name="Straight Connector 23"/>
          <p:cNvCxnSpPr/>
          <p:nvPr/>
        </p:nvCxnSpPr>
        <p:spPr>
          <a:xfrm flipV="1">
            <a:off x="1165475" y="2074472"/>
            <a:ext cx="3028477" cy="64008"/>
          </a:xfrm>
          <a:prstGeom prst="line">
            <a:avLst/>
          </a:prstGeom>
          <a:noFill/>
          <a:ln w="12700" cap="flat" cmpd="sng" algn="ctr">
            <a:solidFill>
              <a:srgbClr val="FF0000"/>
            </a:solidFill>
            <a:prstDash val="solid"/>
          </a:ln>
          <a:effectLst/>
        </p:spPr>
      </p:cxnSp>
      <p:sp>
        <p:nvSpPr>
          <p:cNvPr id="21" name="Rectangle 20"/>
          <p:cNvSpPr/>
          <p:nvPr/>
        </p:nvSpPr>
        <p:spPr>
          <a:xfrm rot="2700000">
            <a:off x="4149609" y="1081076"/>
            <a:ext cx="156938" cy="69254"/>
          </a:xfrm>
          <a:prstGeom prst="rect">
            <a:avLst/>
          </a:prstGeom>
          <a:solidFill>
            <a:srgbClr val="000000"/>
          </a:solidFill>
          <a:ln w="25400" cap="flat" cmpd="sng" algn="ctr">
            <a:no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cxnSp>
        <p:nvCxnSpPr>
          <p:cNvPr id="49" name="Straight Arrow Connector 48"/>
          <p:cNvCxnSpPr/>
          <p:nvPr/>
        </p:nvCxnSpPr>
        <p:spPr>
          <a:xfrm>
            <a:off x="3157914" y="1230674"/>
            <a:ext cx="760673" cy="0"/>
          </a:xfrm>
          <a:prstGeom prst="straightConnector1">
            <a:avLst/>
          </a:prstGeom>
          <a:noFill/>
          <a:ln w="9525" cap="flat" cmpd="sng" algn="ctr">
            <a:noFill/>
            <a:prstDash val="solid"/>
            <a:headEnd type="stealth" w="med" len="lg"/>
            <a:tailEnd type="stealth" w="med" len="lg"/>
          </a:ln>
          <a:effectLst/>
        </p:spPr>
      </p:cxnSp>
      <p:sp>
        <p:nvSpPr>
          <p:cNvPr id="51" name="Oval Callout 50"/>
          <p:cNvSpPr/>
          <p:nvPr/>
        </p:nvSpPr>
        <p:spPr>
          <a:xfrm>
            <a:off x="2136376" y="1059831"/>
            <a:ext cx="543338" cy="1046645"/>
          </a:xfrm>
          <a:prstGeom prst="wedgeEllipseCallout">
            <a:avLst>
              <a:gd name="adj1" fmla="val -27345"/>
              <a:gd name="adj2" fmla="val 61237"/>
            </a:avLst>
          </a:prstGeom>
          <a:noFill/>
          <a:ln w="25400" cap="flat" cmpd="sng" algn="ctr">
            <a:noFill/>
            <a:prstDash val="solid"/>
          </a:ln>
          <a:effectLst/>
        </p:spPr>
        <p:txBody>
          <a:bodyPr lIns="90576" tIns="45307" rIns="90576" bIns="45307" rtlCol="0" anchor="ctr"/>
          <a:lstStyle/>
          <a:p>
            <a:pPr marL="0" marR="0" lvl="0" indent="0" algn="ctr" defTabSz="88005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onstantia"/>
              <a:ea typeface="+mn-ea"/>
              <a:cs typeface="+mn-cs"/>
            </a:endParaRPr>
          </a:p>
        </p:txBody>
      </p:sp>
      <p:cxnSp>
        <p:nvCxnSpPr>
          <p:cNvPr id="52" name="Straight Arrow Connector 51"/>
          <p:cNvCxnSpPr/>
          <p:nvPr/>
        </p:nvCxnSpPr>
        <p:spPr>
          <a:xfrm>
            <a:off x="257803" y="2171297"/>
            <a:ext cx="0" cy="240561"/>
          </a:xfrm>
          <a:prstGeom prst="straightConnector1">
            <a:avLst/>
          </a:prstGeom>
          <a:noFill/>
          <a:ln w="19050" cap="flat" cmpd="sng" algn="ctr">
            <a:noFill/>
            <a:prstDash val="solid"/>
            <a:headEnd type="none" w="lg" len="med"/>
            <a:tailEnd type="stealth" w="med" len="lg"/>
          </a:ln>
          <a:effectLst/>
        </p:spPr>
      </p:cxnSp>
      <p:cxnSp>
        <p:nvCxnSpPr>
          <p:cNvPr id="54" name="Straight Arrow Connector 53"/>
          <p:cNvCxnSpPr/>
          <p:nvPr/>
        </p:nvCxnSpPr>
        <p:spPr>
          <a:xfrm>
            <a:off x="168011" y="2455985"/>
            <a:ext cx="187005" cy="0"/>
          </a:xfrm>
          <a:prstGeom prst="straightConnector1">
            <a:avLst/>
          </a:prstGeom>
          <a:noFill/>
          <a:ln w="9525" cap="flat" cmpd="sng" algn="ctr">
            <a:noFill/>
            <a:prstDash val="solid"/>
            <a:headEnd type="stealth" w="med" len="lg"/>
            <a:tailEnd type="stealth" w="med" len="lg"/>
          </a:ln>
          <a:effectLst/>
        </p:spPr>
      </p:cxnSp>
      <p:grpSp>
        <p:nvGrpSpPr>
          <p:cNvPr id="68" name="Group 67"/>
          <p:cNvGrpSpPr/>
          <p:nvPr/>
        </p:nvGrpSpPr>
        <p:grpSpPr>
          <a:xfrm>
            <a:off x="4120346" y="2013321"/>
            <a:ext cx="166807" cy="278223"/>
            <a:chOff x="7805828" y="5703751"/>
            <a:chExt cx="304607" cy="543306"/>
          </a:xfrm>
        </p:grpSpPr>
        <p:sp>
          <p:nvSpPr>
            <p:cNvPr id="69" name="Oval 68"/>
            <p:cNvSpPr/>
            <p:nvPr/>
          </p:nvSpPr>
          <p:spPr bwMode="auto">
            <a:xfrm>
              <a:off x="7805828" y="5703751"/>
              <a:ext cx="304607" cy="543306"/>
            </a:xfrm>
            <a:prstGeom prst="ellipse">
              <a:avLst/>
            </a:pr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0740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70" name="Oval 69"/>
            <p:cNvSpPr/>
            <p:nvPr/>
          </p:nvSpPr>
          <p:spPr bwMode="auto">
            <a:xfrm>
              <a:off x="7884692" y="5820103"/>
              <a:ext cx="152304" cy="279334"/>
            </a:xfrm>
            <a:prstGeom prst="ellipse">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l" defTabSz="90740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Times New Roman"/>
                <a:ea typeface="+mn-ea"/>
                <a:cs typeface="+mn-cs"/>
              </a:endParaRPr>
            </a:p>
          </p:txBody>
        </p:sp>
      </p:grpSp>
      <p:sp>
        <p:nvSpPr>
          <p:cNvPr id="2" name="Rectangle 1"/>
          <p:cNvSpPr/>
          <p:nvPr/>
        </p:nvSpPr>
        <p:spPr>
          <a:xfrm>
            <a:off x="3540441" y="1168234"/>
            <a:ext cx="640080" cy="337872"/>
          </a:xfrm>
          <a:prstGeom prst="rect">
            <a:avLst/>
          </a:prstGeom>
        </p:spPr>
        <p:txBody>
          <a:bodyPr wrap="none" lIns="90726" tIns="45382" rIns="90726" bIns="45382">
            <a:spAutoFit/>
          </a:bodyPr>
          <a:lstStyle/>
          <a:p>
            <a:pPr marL="0" marR="0" lvl="0" indent="0" algn="l" defTabSz="90589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Times New Roman"/>
                <a:ea typeface="+mn-ea"/>
                <a:cs typeface="Times New Roman" pitchFamily="18" charset="0"/>
              </a:rPr>
              <a:t>Laser</a:t>
            </a:r>
            <a:endParaRPr kumimoji="0" lang="en-GB"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8" name="Slide Number Placeholder 7"/>
          <p:cNvSpPr>
            <a:spLocks noGrp="1"/>
          </p:cNvSpPr>
          <p:nvPr>
            <p:ph type="sldNum" sz="quarter" idx="12"/>
          </p:nvPr>
        </p:nvSpPr>
        <p:spPr>
          <a:xfrm>
            <a:off x="9592858" y="6509657"/>
            <a:ext cx="2540000" cy="457200"/>
          </a:xfrm>
        </p:spPr>
        <p:txBody>
          <a:bodyPr/>
          <a:lstStyle/>
          <a:p>
            <a:pPr marL="0" marR="0" lvl="0" indent="0" algn="r" defTabSz="907344" rtl="0" eaLnBrk="0" fontAlgn="auto" latinLnBrk="0" hangingPunct="0">
              <a:lnSpc>
                <a:spcPct val="100000"/>
              </a:lnSpc>
              <a:spcBef>
                <a:spcPts val="0"/>
              </a:spcBef>
              <a:spcAft>
                <a:spcPts val="0"/>
              </a:spcAft>
              <a:buClrTx/>
              <a:buSzTx/>
              <a:buFontTx/>
              <a:buNone/>
              <a:tabLst/>
              <a:defRPr/>
            </a:pPr>
            <a:fld id="{60EC2B52-60DF-4BDC-AA92-F0671AD2393F}" type="slidenum">
              <a:rPr kumimoji="0" lang="en-US"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07344" rtl="0" eaLnBrk="0" fontAlgn="auto" latinLnBrk="0" hangingPunct="0">
                <a:lnSpc>
                  <a:spcPct val="100000"/>
                </a:lnSpc>
                <a:spcBef>
                  <a:spcPts val="0"/>
                </a:spcBef>
                <a:spcAft>
                  <a:spcPts val="0"/>
                </a:spcAft>
                <a:buClrTx/>
                <a:buSzTx/>
                <a:buFontTx/>
                <a:buNone/>
                <a:tabLst/>
                <a:defRPr/>
              </a:pPr>
              <a:t>40</a:t>
            </a:fld>
            <a:endParaRPr kumimoji="0" lang="en-US" sz="14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5" name="Cylinder 4">
            <a:extLst>
              <a:ext uri="{FF2B5EF4-FFF2-40B4-BE49-F238E27FC236}">
                <a16:creationId xmlns:a16="http://schemas.microsoft.com/office/drawing/2014/main" id="{786B3210-9BFF-4861-A7F0-B2C65D5CCA8B}"/>
              </a:ext>
            </a:extLst>
          </p:cNvPr>
          <p:cNvSpPr/>
          <p:nvPr/>
        </p:nvSpPr>
        <p:spPr bwMode="auto">
          <a:xfrm>
            <a:off x="5275524" y="1229611"/>
            <a:ext cx="158640" cy="710199"/>
          </a:xfrm>
          <a:prstGeom prst="can">
            <a:avLst/>
          </a:pr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12" name="Flowchart: Data 11">
            <a:extLst>
              <a:ext uri="{FF2B5EF4-FFF2-40B4-BE49-F238E27FC236}">
                <a16:creationId xmlns:a16="http://schemas.microsoft.com/office/drawing/2014/main" id="{673D036C-A14E-4C12-B6C7-FBB3933BDA9E}"/>
              </a:ext>
            </a:extLst>
          </p:cNvPr>
          <p:cNvSpPr/>
          <p:nvPr/>
        </p:nvSpPr>
        <p:spPr bwMode="auto">
          <a:xfrm>
            <a:off x="5151742" y="1937365"/>
            <a:ext cx="328050" cy="398097"/>
          </a:xfrm>
          <a:prstGeom prst="flowChartInputOutput">
            <a:avLst/>
          </a:pr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cxnSp>
        <p:nvCxnSpPr>
          <p:cNvPr id="20" name="Straight Connector 19">
            <a:extLst>
              <a:ext uri="{FF2B5EF4-FFF2-40B4-BE49-F238E27FC236}">
                <a16:creationId xmlns:a16="http://schemas.microsoft.com/office/drawing/2014/main" id="{46E2A070-3C3F-49EB-B07B-467BBF687364}"/>
              </a:ext>
            </a:extLst>
          </p:cNvPr>
          <p:cNvCxnSpPr/>
          <p:nvPr/>
        </p:nvCxnSpPr>
        <p:spPr bwMode="auto">
          <a:xfrm>
            <a:off x="4228078" y="1368868"/>
            <a:ext cx="672280" cy="515609"/>
          </a:xfrm>
          <a:prstGeom prst="line">
            <a:avLst/>
          </a:prstGeom>
          <a:solidFill>
            <a:schemeClr val="accent1"/>
          </a:solidFill>
          <a:ln w="22225" cap="flat" cmpd="sng" algn="ctr">
            <a:solidFill>
              <a:srgbClr val="FF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Connector 22">
            <a:extLst>
              <a:ext uri="{FF2B5EF4-FFF2-40B4-BE49-F238E27FC236}">
                <a16:creationId xmlns:a16="http://schemas.microsoft.com/office/drawing/2014/main" id="{37518AFE-A0ED-4557-B0AC-9A2F98F6795A}"/>
              </a:ext>
            </a:extLst>
          </p:cNvPr>
          <p:cNvCxnSpPr/>
          <p:nvPr/>
        </p:nvCxnSpPr>
        <p:spPr bwMode="auto">
          <a:xfrm flipH="1">
            <a:off x="4287153" y="1334836"/>
            <a:ext cx="544760" cy="539026"/>
          </a:xfrm>
          <a:prstGeom prst="line">
            <a:avLst/>
          </a:prstGeom>
          <a:solidFill>
            <a:schemeClr val="accent1"/>
          </a:solidFill>
          <a:ln w="22225" cap="flat" cmpd="sng" algn="ctr">
            <a:solidFill>
              <a:srgbClr val="FF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4" name="TextBox 83">
            <a:extLst>
              <a:ext uri="{FF2B5EF4-FFF2-40B4-BE49-F238E27FC236}">
                <a16:creationId xmlns:a16="http://schemas.microsoft.com/office/drawing/2014/main" id="{DFDDA134-A9FE-47F3-B2DF-EB7CEF65A4E0}"/>
              </a:ext>
            </a:extLst>
          </p:cNvPr>
          <p:cNvSpPr txBox="1"/>
          <p:nvPr/>
        </p:nvSpPr>
        <p:spPr>
          <a:xfrm>
            <a:off x="5551750" y="847002"/>
            <a:ext cx="6733510" cy="1077218"/>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CC"/>
                </a:solidFill>
                <a:effectLst/>
                <a:uLnTx/>
                <a:uFillTx/>
                <a:latin typeface="Times New Roman"/>
                <a:ea typeface="+mn-ea"/>
                <a:cs typeface="+mn-cs"/>
              </a:rPr>
              <a:t>E-gun – accelerated field was created during Feb-March 2021 (&lt;1 MW)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CC"/>
                </a:solidFill>
                <a:effectLst/>
                <a:uLnTx/>
                <a:uFillTx/>
                <a:latin typeface="Times New Roman"/>
                <a:ea typeface="+mn-ea"/>
                <a:cs typeface="+mn-cs"/>
              </a:rPr>
              <a:t>First e-beam (dark current) was observed on 01 March 2021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CC"/>
                </a:solidFill>
                <a:effectLst/>
                <a:uLnTx/>
                <a:uFillTx/>
                <a:latin typeface="Times New Roman"/>
                <a:ea typeface="+mn-ea"/>
                <a:cs typeface="+mn-cs"/>
              </a:rPr>
              <a:t>Electron was pulled out from the surface, accelerated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CC"/>
                </a:solidFill>
                <a:effectLst/>
                <a:uLnTx/>
                <a:uFillTx/>
                <a:latin typeface="Times New Roman"/>
                <a:ea typeface="+mn-ea"/>
                <a:cs typeface="+mn-cs"/>
              </a:rPr>
              <a:t>     focused by solenoid and reached the YAG screen.</a:t>
            </a:r>
          </a:p>
        </p:txBody>
      </p:sp>
      <p:sp>
        <p:nvSpPr>
          <p:cNvPr id="85" name="Rectangle 84">
            <a:extLst>
              <a:ext uri="{FF2B5EF4-FFF2-40B4-BE49-F238E27FC236}">
                <a16:creationId xmlns:a16="http://schemas.microsoft.com/office/drawing/2014/main" id="{BA8435F9-76F7-4BB3-BAFC-54229B1145BA}"/>
              </a:ext>
            </a:extLst>
          </p:cNvPr>
          <p:cNvSpPr/>
          <p:nvPr/>
        </p:nvSpPr>
        <p:spPr>
          <a:xfrm>
            <a:off x="4961369" y="2326705"/>
            <a:ext cx="65921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a:ea typeface="+mn-ea"/>
                <a:cs typeface="+mn-cs"/>
              </a:rPr>
              <a:t>YAG</a:t>
            </a:r>
          </a:p>
        </p:txBody>
      </p:sp>
      <p:grpSp>
        <p:nvGrpSpPr>
          <p:cNvPr id="55" name="Group 54">
            <a:extLst>
              <a:ext uri="{FF2B5EF4-FFF2-40B4-BE49-F238E27FC236}">
                <a16:creationId xmlns:a16="http://schemas.microsoft.com/office/drawing/2014/main" id="{3F2F48C4-BF87-4083-9F31-87746F82EE33}"/>
              </a:ext>
            </a:extLst>
          </p:cNvPr>
          <p:cNvGrpSpPr/>
          <p:nvPr/>
        </p:nvGrpSpPr>
        <p:grpSpPr>
          <a:xfrm>
            <a:off x="6272425" y="2224850"/>
            <a:ext cx="5005175" cy="3753881"/>
            <a:chOff x="6268184" y="1816460"/>
            <a:chExt cx="5005175" cy="3753881"/>
          </a:xfrm>
        </p:grpSpPr>
        <p:pic>
          <p:nvPicPr>
            <p:cNvPr id="31" name="Picture 30">
              <a:extLst>
                <a:ext uri="{FF2B5EF4-FFF2-40B4-BE49-F238E27FC236}">
                  <a16:creationId xmlns:a16="http://schemas.microsoft.com/office/drawing/2014/main" id="{FD6F5249-BF0F-492C-BB29-57D4F81DC0E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68184" y="1816460"/>
              <a:ext cx="5005175" cy="3753881"/>
            </a:xfrm>
            <a:prstGeom prst="rect">
              <a:avLst/>
            </a:prstGeom>
          </p:spPr>
        </p:pic>
        <p:sp>
          <p:nvSpPr>
            <p:cNvPr id="44" name="TextBox 43">
              <a:extLst>
                <a:ext uri="{FF2B5EF4-FFF2-40B4-BE49-F238E27FC236}">
                  <a16:creationId xmlns:a16="http://schemas.microsoft.com/office/drawing/2014/main" id="{8CE7A313-001A-4661-A634-45A40D639931}"/>
                </a:ext>
              </a:extLst>
            </p:cNvPr>
            <p:cNvSpPr txBox="1"/>
            <p:nvPr/>
          </p:nvSpPr>
          <p:spPr>
            <a:xfrm>
              <a:off x="6769421" y="4833713"/>
              <a:ext cx="42435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00"/>
                  </a:solidFill>
                  <a:effectLst/>
                  <a:uLnTx/>
                  <a:uFillTx/>
                  <a:latin typeface="Times New Roman"/>
                  <a:ea typeface="+mn-ea"/>
                  <a:cs typeface="+mn-cs"/>
                </a:rPr>
                <a:t>Electron beam (Dark Current)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00"/>
                  </a:solidFill>
                  <a:effectLst/>
                  <a:uLnTx/>
                  <a:uFillTx/>
                  <a:latin typeface="Times New Roman"/>
                  <a:ea typeface="+mn-ea"/>
                  <a:cs typeface="+mn-cs"/>
                </a:rPr>
                <a:t>on YAG Screen</a:t>
              </a:r>
            </a:p>
          </p:txBody>
        </p:sp>
        <p:cxnSp>
          <p:nvCxnSpPr>
            <p:cNvPr id="47" name="Straight Arrow Connector 46">
              <a:extLst>
                <a:ext uri="{FF2B5EF4-FFF2-40B4-BE49-F238E27FC236}">
                  <a16:creationId xmlns:a16="http://schemas.microsoft.com/office/drawing/2014/main" id="{1EEC42CA-8255-44E5-BDF3-FB976556E715}"/>
                </a:ext>
              </a:extLst>
            </p:cNvPr>
            <p:cNvCxnSpPr/>
            <p:nvPr/>
          </p:nvCxnSpPr>
          <p:spPr bwMode="auto">
            <a:xfrm flipH="1" flipV="1">
              <a:off x="9144000" y="3867325"/>
              <a:ext cx="444617" cy="956345"/>
            </a:xfrm>
            <a:prstGeom prst="straightConnector1">
              <a:avLst/>
            </a:prstGeom>
            <a:solidFill>
              <a:schemeClr val="accent1"/>
            </a:solidFill>
            <a:ln w="38100" cap="flat" cmpd="sng" algn="ctr">
              <a:solidFill>
                <a:srgbClr val="FFFF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56" name="Group 55">
            <a:extLst>
              <a:ext uri="{FF2B5EF4-FFF2-40B4-BE49-F238E27FC236}">
                <a16:creationId xmlns:a16="http://schemas.microsoft.com/office/drawing/2014/main" id="{8E370435-4FEA-44D6-A2ED-9AA4A2EE6CBB}"/>
              </a:ext>
            </a:extLst>
          </p:cNvPr>
          <p:cNvGrpSpPr/>
          <p:nvPr/>
        </p:nvGrpSpPr>
        <p:grpSpPr>
          <a:xfrm>
            <a:off x="401899" y="3463752"/>
            <a:ext cx="4532010" cy="3381294"/>
            <a:chOff x="401899" y="3225627"/>
            <a:chExt cx="4532010" cy="3381294"/>
          </a:xfrm>
        </p:grpSpPr>
        <p:pic>
          <p:nvPicPr>
            <p:cNvPr id="50" name="Picture 49">
              <a:extLst>
                <a:ext uri="{FF2B5EF4-FFF2-40B4-BE49-F238E27FC236}">
                  <a16:creationId xmlns:a16="http://schemas.microsoft.com/office/drawing/2014/main" id="{F4049AED-A60E-4679-97F7-AB7BCAC3199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5517" y="3225627"/>
              <a:ext cx="4508392" cy="3381294"/>
            </a:xfrm>
            <a:prstGeom prst="rect">
              <a:avLst/>
            </a:prstGeom>
          </p:spPr>
        </p:pic>
        <p:sp>
          <p:nvSpPr>
            <p:cNvPr id="53" name="TextBox 52">
              <a:extLst>
                <a:ext uri="{FF2B5EF4-FFF2-40B4-BE49-F238E27FC236}">
                  <a16:creationId xmlns:a16="http://schemas.microsoft.com/office/drawing/2014/main" id="{3ED6259C-6FEA-4868-8980-03B6D7A21D97}"/>
                </a:ext>
              </a:extLst>
            </p:cNvPr>
            <p:cNvSpPr txBox="1"/>
            <p:nvPr/>
          </p:nvSpPr>
          <p:spPr>
            <a:xfrm>
              <a:off x="401899" y="6220230"/>
              <a:ext cx="453201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00"/>
                  </a:solidFill>
                  <a:effectLst/>
                  <a:uLnTx/>
                  <a:uFillTx/>
                  <a:latin typeface="Times New Roman"/>
                  <a:ea typeface="+mn-ea"/>
                  <a:cs typeface="+mn-cs"/>
                </a:rPr>
                <a:t>Sometime, the dark current can be very intense</a:t>
              </a:r>
            </a:p>
          </p:txBody>
        </p:sp>
      </p:grpSp>
      <p:sp>
        <p:nvSpPr>
          <p:cNvPr id="4" name="Rectangle 3">
            <a:extLst>
              <a:ext uri="{FF2B5EF4-FFF2-40B4-BE49-F238E27FC236}">
                <a16:creationId xmlns:a16="http://schemas.microsoft.com/office/drawing/2014/main" id="{ACE7B037-5508-4BDA-B49F-5A214213EE40}"/>
              </a:ext>
            </a:extLst>
          </p:cNvPr>
          <p:cNvSpPr/>
          <p:nvPr/>
        </p:nvSpPr>
        <p:spPr>
          <a:xfrm>
            <a:off x="1183025" y="-14626"/>
            <a:ext cx="10178799"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Times New Roman"/>
                <a:ea typeface="+mn-ea"/>
                <a:cs typeface="+mn-cs"/>
              </a:rPr>
              <a:t>First production of dark current and photocurrent electron beam </a:t>
            </a:r>
          </a:p>
        </p:txBody>
      </p:sp>
      <p:sp>
        <p:nvSpPr>
          <p:cNvPr id="48" name="Footer Placeholder 9">
            <a:extLst>
              <a:ext uri="{FF2B5EF4-FFF2-40B4-BE49-F238E27FC236}">
                <a16:creationId xmlns:a16="http://schemas.microsoft.com/office/drawing/2014/main" id="{0EAB1908-F4B9-4FFF-A186-F89ACBFBA5A1}"/>
              </a:ext>
            </a:extLst>
          </p:cNvPr>
          <p:cNvSpPr>
            <a:spLocks noGrp="1"/>
          </p:cNvSpPr>
          <p:nvPr>
            <p:ph type="ftr" sz="quarter" idx="11"/>
          </p:nvPr>
        </p:nvSpPr>
        <p:spPr>
          <a:xfrm>
            <a:off x="6844612" y="6623957"/>
            <a:ext cx="3860800" cy="228600"/>
          </a:xfrm>
        </p:spPr>
        <p:txBody>
          <a:bodyPr/>
          <a:lstStyle/>
          <a:p>
            <a:pPr marL="0" marR="0" lvl="0" indent="0" algn="ctr" defTabSz="907344" rtl="0" eaLnBrk="0" fontAlgn="auto" latinLnBrk="0" hangingPunct="0">
              <a:lnSpc>
                <a:spcPct val="100000"/>
              </a:lnSpc>
              <a:spcBef>
                <a:spcPts val="0"/>
              </a:spcBef>
              <a:spcAft>
                <a:spcPts val="0"/>
              </a:spcAft>
              <a:buClrTx/>
              <a:buSzTx/>
              <a:buFontTx/>
              <a:buNone/>
              <a:tabLst/>
              <a:defRPr/>
            </a:pPr>
            <a:r>
              <a:rPr kumimoji="0" lang="nn-NO" sz="1000" b="0" i="0" u="none" strike="noStrike" kern="1200" cap="none" spc="0" normalizeH="0" baseline="0" noProof="0">
                <a:ln>
                  <a:noFill/>
                </a:ln>
                <a:solidFill>
                  <a:srgbClr val="000000"/>
                </a:solidFill>
                <a:effectLst/>
                <a:uLnTx/>
                <a:uFillTx/>
                <a:latin typeface="Times New Roman"/>
                <a:ea typeface="+mn-ea"/>
                <a:cs typeface="+mn-cs"/>
              </a:rPr>
              <a:t>AFAD-2023, 12-14 April, Melbourne, Australia</a:t>
            </a:r>
            <a:endParaRPr kumimoji="0" lang="en-US" sz="1000" b="0" i="0" u="none" strike="noStrike" kern="1200" cap="none" spc="0" normalizeH="0" baseline="0" noProof="0" dirty="0">
              <a:ln>
                <a:noFill/>
              </a:ln>
              <a:solidFill>
                <a:srgbClr val="000000"/>
              </a:solidFill>
              <a:effectLst/>
              <a:uLnTx/>
              <a:uFillTx/>
              <a:latin typeface="Times New Roman"/>
              <a:ea typeface="+mn-ea"/>
              <a:cs typeface="+mn-cs"/>
            </a:endParaRPr>
          </a:p>
        </p:txBody>
      </p:sp>
    </p:spTree>
    <p:custDataLst>
      <p:tags r:id="rId1"/>
    </p:custDataLst>
    <p:extLst>
      <p:ext uri="{BB962C8B-B14F-4D97-AF65-F5344CB8AC3E}">
        <p14:creationId xmlns:p14="http://schemas.microsoft.com/office/powerpoint/2010/main" val="3039616933"/>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wipe(down)">
                                      <p:cBhvr>
                                        <p:cTn id="12"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2" descr="http://blog.internshala.com/wp-content/uploads/2013/03/logo-inter-university-accelerator-centre-iuac-delh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159508"/>
            <a:ext cx="683568" cy="698492"/>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pPr marL="0" marR="0" lvl="0" indent="0" algn="ctr" defTabSz="907344" rtl="0" eaLnBrk="0" fontAlgn="auto" latinLnBrk="0" hangingPunct="0">
              <a:lnSpc>
                <a:spcPct val="100000"/>
              </a:lnSpc>
              <a:spcBef>
                <a:spcPts val="0"/>
              </a:spcBef>
              <a:spcAft>
                <a:spcPts val="0"/>
              </a:spcAft>
              <a:buClrTx/>
              <a:buSzTx/>
              <a:buFontTx/>
              <a:buNone/>
              <a:tabLst/>
              <a:defRPr/>
            </a:pPr>
            <a:r>
              <a:rPr kumimoji="0" lang="nn-NO" sz="1400" b="0" i="0" u="none" strike="noStrike" kern="1200" cap="none" spc="0" normalizeH="0" baseline="0" noProof="0">
                <a:ln>
                  <a:noFill/>
                </a:ln>
                <a:solidFill>
                  <a:srgbClr val="000000"/>
                </a:solidFill>
                <a:effectLst/>
                <a:uLnTx/>
                <a:uFillTx/>
                <a:latin typeface="Times New Roman"/>
                <a:ea typeface="+mn-ea"/>
                <a:cs typeface="+mn-cs"/>
              </a:rPr>
              <a:t>AFAD-2023, 12-14 April, Melbourne, Australia</a:t>
            </a:r>
            <a:endParaRPr kumimoji="0" lang="en-US"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07344" rtl="0" eaLnBrk="0" fontAlgn="auto" latinLnBrk="0" hangingPunct="0">
              <a:lnSpc>
                <a:spcPct val="100000"/>
              </a:lnSpc>
              <a:spcBef>
                <a:spcPts val="0"/>
              </a:spcBef>
              <a:spcAft>
                <a:spcPts val="0"/>
              </a:spcAft>
              <a:buClrTx/>
              <a:buSzTx/>
              <a:buFontTx/>
              <a:buNone/>
              <a:tabLst/>
              <a:defRPr/>
            </a:pPr>
            <a:fld id="{60EC2B52-60DF-4BDC-AA92-F0671AD2393F}" type="slidenum">
              <a:rPr kumimoji="0" lang="en-US"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07344" rtl="0" eaLnBrk="0" fontAlgn="auto" latinLnBrk="0" hangingPunct="0">
                <a:lnSpc>
                  <a:spcPct val="100000"/>
                </a:lnSpc>
                <a:spcBef>
                  <a:spcPts val="0"/>
                </a:spcBef>
                <a:spcAft>
                  <a:spcPts val="0"/>
                </a:spcAft>
                <a:buClrTx/>
                <a:buSzTx/>
                <a:buFontTx/>
                <a:buNone/>
                <a:tabLst/>
                <a:defRPr/>
              </a:pPr>
              <a:t>41</a:t>
            </a:fld>
            <a:endParaRPr kumimoji="0" lang="en-US" sz="1400" b="0" i="0" u="none" strike="noStrike" kern="1200" cap="none" spc="0" normalizeH="0" baseline="0" noProof="0">
              <a:ln>
                <a:noFill/>
              </a:ln>
              <a:solidFill>
                <a:srgbClr val="000000"/>
              </a:solidFill>
              <a:effectLst/>
              <a:uLnTx/>
              <a:uFillTx/>
              <a:latin typeface="Times New Roman"/>
              <a:ea typeface="+mn-ea"/>
              <a:cs typeface="+mn-cs"/>
            </a:endParaRPr>
          </a:p>
        </p:txBody>
      </p:sp>
      <p:grpSp>
        <p:nvGrpSpPr>
          <p:cNvPr id="22" name="Group 21">
            <a:extLst>
              <a:ext uri="{FF2B5EF4-FFF2-40B4-BE49-F238E27FC236}">
                <a16:creationId xmlns:a16="http://schemas.microsoft.com/office/drawing/2014/main" id="{5B136FA0-9E69-4607-839A-564E68BDFEB0}"/>
              </a:ext>
            </a:extLst>
          </p:cNvPr>
          <p:cNvGrpSpPr/>
          <p:nvPr/>
        </p:nvGrpSpPr>
        <p:grpSpPr>
          <a:xfrm>
            <a:off x="914400" y="2559622"/>
            <a:ext cx="7395334" cy="4186770"/>
            <a:chOff x="4201020" y="2671230"/>
            <a:chExt cx="7395334" cy="4186770"/>
          </a:xfrm>
        </p:grpSpPr>
        <p:pic>
          <p:nvPicPr>
            <p:cNvPr id="14" name="Picture 13">
              <a:extLst>
                <a:ext uri="{FF2B5EF4-FFF2-40B4-BE49-F238E27FC236}">
                  <a16:creationId xmlns:a16="http://schemas.microsoft.com/office/drawing/2014/main" id="{F729EF47-1B2B-4396-93CE-8B0561563C06}"/>
                </a:ext>
              </a:extLst>
            </p:cNvPr>
            <p:cNvPicPr>
              <a:picLocks noChangeAspect="1"/>
            </p:cNvPicPr>
            <p:nvPr/>
          </p:nvPicPr>
          <p:blipFill rotWithShape="1">
            <a:blip r:embed="rId3">
              <a:extLst>
                <a:ext uri="{28A0092B-C50C-407E-A947-70E740481C1C}">
                  <a14:useLocalDpi xmlns:a14="http://schemas.microsoft.com/office/drawing/2010/main" val="0"/>
                </a:ext>
              </a:extLst>
            </a:blip>
            <a:srcRect r="20990"/>
            <a:stretch/>
          </p:blipFill>
          <p:spPr>
            <a:xfrm>
              <a:off x="4201020" y="2671230"/>
              <a:ext cx="7395334" cy="4186770"/>
            </a:xfrm>
            <a:prstGeom prst="rect">
              <a:avLst/>
            </a:prstGeom>
          </p:spPr>
        </p:pic>
        <p:sp>
          <p:nvSpPr>
            <p:cNvPr id="9" name="TextBox 8">
              <a:extLst>
                <a:ext uri="{FF2B5EF4-FFF2-40B4-BE49-F238E27FC236}">
                  <a16:creationId xmlns:a16="http://schemas.microsoft.com/office/drawing/2014/main" id="{7F2A9E3D-2D83-480D-82A7-C76CC850737D}"/>
                </a:ext>
              </a:extLst>
            </p:cNvPr>
            <p:cNvSpPr txBox="1"/>
            <p:nvPr/>
          </p:nvSpPr>
          <p:spPr>
            <a:xfrm>
              <a:off x="8276880" y="3738660"/>
              <a:ext cx="976742" cy="400110"/>
            </a:xfrm>
            <a:prstGeom prst="rect">
              <a:avLst/>
            </a:prstGeom>
            <a:noFill/>
            <a:ln w="12700">
              <a:solidFill>
                <a:srgbClr val="FFFF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00"/>
                  </a:solidFill>
                  <a:effectLst/>
                  <a:uLnTx/>
                  <a:uFillTx/>
                  <a:latin typeface="Times New Roman"/>
                  <a:ea typeface="+mn-ea"/>
                  <a:cs typeface="+mn-cs"/>
                </a:rPr>
                <a:t>Steerer</a:t>
              </a:r>
            </a:p>
          </p:txBody>
        </p:sp>
        <p:sp>
          <p:nvSpPr>
            <p:cNvPr id="16" name="TextBox 15">
              <a:extLst>
                <a:ext uri="{FF2B5EF4-FFF2-40B4-BE49-F238E27FC236}">
                  <a16:creationId xmlns:a16="http://schemas.microsoft.com/office/drawing/2014/main" id="{0FB17E80-1FE3-403D-A8D8-A0B5D271247F}"/>
                </a:ext>
              </a:extLst>
            </p:cNvPr>
            <p:cNvSpPr txBox="1"/>
            <p:nvPr/>
          </p:nvSpPr>
          <p:spPr>
            <a:xfrm>
              <a:off x="9350584" y="3738660"/>
              <a:ext cx="1508746" cy="400110"/>
            </a:xfrm>
            <a:prstGeom prst="rect">
              <a:avLst/>
            </a:prstGeom>
            <a:noFill/>
            <a:ln w="12700">
              <a:solidFill>
                <a:srgbClr val="FFFF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00"/>
                  </a:solidFill>
                  <a:effectLst/>
                  <a:uLnTx/>
                  <a:uFillTx/>
                  <a:latin typeface="Times New Roman"/>
                  <a:ea typeface="+mn-ea"/>
                  <a:cs typeface="+mn-cs"/>
                </a:rPr>
                <a:t>Quadrupole</a:t>
              </a:r>
            </a:p>
          </p:txBody>
        </p:sp>
        <p:cxnSp>
          <p:nvCxnSpPr>
            <p:cNvPr id="18" name="Straight Arrow Connector 17">
              <a:extLst>
                <a:ext uri="{FF2B5EF4-FFF2-40B4-BE49-F238E27FC236}">
                  <a16:creationId xmlns:a16="http://schemas.microsoft.com/office/drawing/2014/main" id="{5EED5FCE-AA63-4769-B6D8-7AF89D34DAA7}"/>
                </a:ext>
              </a:extLst>
            </p:cNvPr>
            <p:cNvCxnSpPr/>
            <p:nvPr/>
          </p:nvCxnSpPr>
          <p:spPr bwMode="auto">
            <a:xfrm>
              <a:off x="8763000" y="4157820"/>
              <a:ext cx="0" cy="474296"/>
            </a:xfrm>
            <a:prstGeom prst="straightConnector1">
              <a:avLst/>
            </a:prstGeom>
            <a:solidFill>
              <a:schemeClr val="accent1"/>
            </a:solidFill>
            <a:ln w="31750" cap="flat" cmpd="sng" algn="ctr">
              <a:solidFill>
                <a:srgbClr val="FFFF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Arrow Connector 18">
              <a:extLst>
                <a:ext uri="{FF2B5EF4-FFF2-40B4-BE49-F238E27FC236}">
                  <a16:creationId xmlns:a16="http://schemas.microsoft.com/office/drawing/2014/main" id="{22A75DBB-AA76-43A7-94A7-A4B4FAE9420F}"/>
                </a:ext>
              </a:extLst>
            </p:cNvPr>
            <p:cNvCxnSpPr>
              <a:cxnSpLocks/>
            </p:cNvCxnSpPr>
            <p:nvPr/>
          </p:nvCxnSpPr>
          <p:spPr bwMode="auto">
            <a:xfrm flipH="1">
              <a:off x="9029700" y="4138770"/>
              <a:ext cx="857250" cy="493346"/>
            </a:xfrm>
            <a:prstGeom prst="straightConnector1">
              <a:avLst/>
            </a:prstGeom>
            <a:solidFill>
              <a:schemeClr val="accent1"/>
            </a:solidFill>
            <a:ln w="31750" cap="flat" cmpd="sng" algn="ctr">
              <a:solidFill>
                <a:srgbClr val="FFFF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5" name="TextBox 24">
            <a:extLst>
              <a:ext uri="{FF2B5EF4-FFF2-40B4-BE49-F238E27FC236}">
                <a16:creationId xmlns:a16="http://schemas.microsoft.com/office/drawing/2014/main" id="{891ACA54-E6F7-4117-ABF2-1A068192E4BD}"/>
              </a:ext>
            </a:extLst>
          </p:cNvPr>
          <p:cNvSpPr txBox="1"/>
          <p:nvPr/>
        </p:nvSpPr>
        <p:spPr>
          <a:xfrm>
            <a:off x="941338" y="82728"/>
            <a:ext cx="10474278" cy="523220"/>
          </a:xfrm>
          <a:prstGeom prst="rect">
            <a:avLst/>
          </a:prstGeom>
          <a:noFill/>
          <a:ln>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a:ea typeface="+mn-ea"/>
                <a:cs typeface="+mn-cs"/>
              </a:rPr>
              <a:t>Installation of BARC made electromagnets in the beam line of DLS</a:t>
            </a:r>
          </a:p>
        </p:txBody>
      </p:sp>
      <p:pic>
        <p:nvPicPr>
          <p:cNvPr id="27" name="Picture 26">
            <a:extLst>
              <a:ext uri="{FF2B5EF4-FFF2-40B4-BE49-F238E27FC236}">
                <a16:creationId xmlns:a16="http://schemas.microsoft.com/office/drawing/2014/main" id="{B7D4B2C3-7D5C-4F50-B537-8DEE0ADBE277}"/>
              </a:ext>
            </a:extLst>
          </p:cNvPr>
          <p:cNvPicPr>
            <a:picLocks noChangeAspect="1"/>
          </p:cNvPicPr>
          <p:nvPr/>
        </p:nvPicPr>
        <p:blipFill rotWithShape="1">
          <a:blip r:embed="rId4">
            <a:extLst>
              <a:ext uri="{28A0092B-C50C-407E-A947-70E740481C1C}">
                <a14:useLocalDpi xmlns:a14="http://schemas.microsoft.com/office/drawing/2010/main" val="0"/>
              </a:ext>
            </a:extLst>
          </a:blip>
          <a:srcRect l="206" r="-206"/>
          <a:stretch/>
        </p:blipFill>
        <p:spPr>
          <a:xfrm>
            <a:off x="7955280" y="691068"/>
            <a:ext cx="4236113" cy="3177085"/>
          </a:xfrm>
          <a:prstGeom prst="rect">
            <a:avLst/>
          </a:prstGeom>
        </p:spPr>
      </p:pic>
      <p:sp>
        <p:nvSpPr>
          <p:cNvPr id="28" name="TextBox 27">
            <a:extLst>
              <a:ext uri="{FF2B5EF4-FFF2-40B4-BE49-F238E27FC236}">
                <a16:creationId xmlns:a16="http://schemas.microsoft.com/office/drawing/2014/main" id="{FEECA521-A15A-4F9E-9942-C32291F79B31}"/>
              </a:ext>
            </a:extLst>
          </p:cNvPr>
          <p:cNvSpPr txBox="1"/>
          <p:nvPr/>
        </p:nvSpPr>
        <p:spPr>
          <a:xfrm>
            <a:off x="8895232" y="1644957"/>
            <a:ext cx="854721" cy="400110"/>
          </a:xfrm>
          <a:prstGeom prst="rect">
            <a:avLst/>
          </a:prstGeom>
          <a:noFill/>
          <a:ln w="12700">
            <a:solidFill>
              <a:srgbClr val="0000FF"/>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00FF"/>
                </a:solidFill>
                <a:effectLst/>
                <a:uLnTx/>
                <a:uFillTx/>
                <a:latin typeface="Times New Roman"/>
                <a:ea typeface="+mn-ea"/>
                <a:cs typeface="+mn-cs"/>
              </a:rPr>
              <a:t>BM#1</a:t>
            </a:r>
          </a:p>
        </p:txBody>
      </p:sp>
      <p:sp>
        <p:nvSpPr>
          <p:cNvPr id="29" name="TextBox 28">
            <a:extLst>
              <a:ext uri="{FF2B5EF4-FFF2-40B4-BE49-F238E27FC236}">
                <a16:creationId xmlns:a16="http://schemas.microsoft.com/office/drawing/2014/main" id="{FE3E893C-F7BF-416B-9FC4-7964B15FDF23}"/>
              </a:ext>
            </a:extLst>
          </p:cNvPr>
          <p:cNvSpPr txBox="1"/>
          <p:nvPr/>
        </p:nvSpPr>
        <p:spPr>
          <a:xfrm>
            <a:off x="6717989" y="1382553"/>
            <a:ext cx="981359" cy="400110"/>
          </a:xfrm>
          <a:prstGeom prst="rect">
            <a:avLst/>
          </a:prstGeom>
          <a:noFill/>
          <a:ln w="12700">
            <a:solidFill>
              <a:srgbClr val="0000FF"/>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00FF"/>
                </a:solidFill>
                <a:effectLst/>
                <a:uLnTx/>
                <a:uFillTx/>
                <a:latin typeface="Times New Roman"/>
                <a:ea typeface="+mn-ea"/>
                <a:cs typeface="+mn-cs"/>
              </a:rPr>
              <a:t>Steerer</a:t>
            </a:r>
          </a:p>
        </p:txBody>
      </p:sp>
      <p:cxnSp>
        <p:nvCxnSpPr>
          <p:cNvPr id="31" name="Straight Arrow Connector 30">
            <a:extLst>
              <a:ext uri="{FF2B5EF4-FFF2-40B4-BE49-F238E27FC236}">
                <a16:creationId xmlns:a16="http://schemas.microsoft.com/office/drawing/2014/main" id="{05597FFA-F2DE-400D-9942-34082907D51A}"/>
              </a:ext>
            </a:extLst>
          </p:cNvPr>
          <p:cNvCxnSpPr>
            <a:cxnSpLocks/>
            <a:stCxn id="29" idx="3"/>
          </p:cNvCxnSpPr>
          <p:nvPr/>
        </p:nvCxnSpPr>
        <p:spPr bwMode="auto">
          <a:xfrm flipV="1">
            <a:off x="7699348" y="1468770"/>
            <a:ext cx="519366" cy="113838"/>
          </a:xfrm>
          <a:prstGeom prst="straightConnector1">
            <a:avLst/>
          </a:prstGeom>
          <a:solidFill>
            <a:srgbClr val="00CC99"/>
          </a:solidFill>
          <a:ln w="31750" cap="flat" cmpd="sng" algn="ctr">
            <a:solidFill>
              <a:srgbClr val="FFFF00"/>
            </a:solidFill>
            <a:prstDash val="solid"/>
            <a:round/>
            <a:headEnd type="none" w="sm" len="sm"/>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543486124"/>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5158" y="1018171"/>
            <a:ext cx="4096776" cy="2943530"/>
          </a:xfrm>
          <a:prstGeom prst="rect">
            <a:avLst/>
          </a:prstGeom>
        </p:spPr>
      </p:pic>
      <p:sp>
        <p:nvSpPr>
          <p:cNvPr id="2" name="Oval 1"/>
          <p:cNvSpPr/>
          <p:nvPr/>
        </p:nvSpPr>
        <p:spPr>
          <a:xfrm>
            <a:off x="6605234" y="1274278"/>
            <a:ext cx="1312302" cy="76495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0720" tIns="45379" rIns="90720" bIns="45379" rtlCol="0" anchor="ctr"/>
          <a:lstStyle/>
          <a:p>
            <a:pPr marL="0" marR="0" lvl="0" indent="0" algn="ctr" defTabSz="907344"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Rectangle 6"/>
          <p:cNvSpPr/>
          <p:nvPr/>
        </p:nvSpPr>
        <p:spPr>
          <a:xfrm>
            <a:off x="7917537" y="1162569"/>
            <a:ext cx="2642960" cy="830460"/>
          </a:xfrm>
          <a:prstGeom prst="rect">
            <a:avLst/>
          </a:prstGeom>
          <a:solidFill>
            <a:srgbClr val="CCECFF"/>
          </a:solidFill>
        </p:spPr>
        <p:txBody>
          <a:bodyPr wrap="square" lIns="90870" tIns="45454" rIns="90870" bIns="45454">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07344"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w="11430"/>
                <a:solidFill>
                  <a:srgbClr val="0000FF"/>
                </a:solidFill>
                <a:effectLst>
                  <a:outerShdw blurRad="50800" dist="39000" dir="5460000" algn="tl">
                    <a:srgbClr val="000000">
                      <a:alpha val="38000"/>
                    </a:srgbClr>
                  </a:outerShdw>
                </a:effectLst>
                <a:uLnTx/>
                <a:uFillTx/>
                <a:latin typeface="Times New Roman" pitchFamily="18" charset="0"/>
                <a:ea typeface="+mn-ea"/>
                <a:cs typeface="Times New Roman" pitchFamily="18" charset="0"/>
              </a:rPr>
              <a:t>Starting point of  Delhi Light Source</a:t>
            </a:r>
            <a:endParaRPr kumimoji="0" lang="en-GB" sz="2400" b="1" i="0" u="none" strike="noStrike" kern="1200" cap="none" spc="0" normalizeH="0" baseline="0" noProof="0" dirty="0">
              <a:ln w="11430"/>
              <a:solidFill>
                <a:srgbClr val="0000FF"/>
              </a:solidFill>
              <a:effectLst>
                <a:outerShdw blurRad="50800" dist="39000" dir="5460000" algn="tl">
                  <a:srgbClr val="000000">
                    <a:alpha val="38000"/>
                  </a:srgbClr>
                </a:outerShdw>
              </a:effectLst>
              <a:uLnTx/>
              <a:uFillTx/>
              <a:latin typeface="Calibri"/>
              <a:ea typeface="+mn-ea"/>
              <a:cs typeface="+mn-cs"/>
            </a:endParaRPr>
          </a:p>
        </p:txBody>
      </p:sp>
      <p:pic>
        <p:nvPicPr>
          <p:cNvPr id="10" name="Picture 2" descr="http://feldfrei.files.wordpress.com/2010/05/fel_principl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85110" y="4143878"/>
            <a:ext cx="3149601" cy="236220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6538599" y="4143878"/>
            <a:ext cx="3149601" cy="2241082"/>
            <a:chOff x="4038600" y="1752600"/>
            <a:chExt cx="3149601" cy="2241082"/>
          </a:xfrm>
        </p:grpSpPr>
        <p:pic>
          <p:nvPicPr>
            <p:cNvPr id="12" name="Picture 2" descr="http://feldfrei.files.wordpress.com/2010/05/fel_principle.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70155" t="76206" r="812" b="568"/>
            <a:stretch/>
          </p:blipFill>
          <p:spPr bwMode="auto">
            <a:xfrm>
              <a:off x="4267200" y="3444240"/>
              <a:ext cx="914400" cy="54864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feldfrei.files.wordpress.com/2010/05/fel_principle.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7096" b="21291"/>
            <a:stretch/>
          </p:blipFill>
          <p:spPr bwMode="auto">
            <a:xfrm>
              <a:off x="4038600" y="1752600"/>
              <a:ext cx="3149601" cy="16916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feldfrei.files.wordpress.com/2010/05/fel_principle.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70155" t="76206" r="812" b="568"/>
            <a:stretch/>
          </p:blipFill>
          <p:spPr bwMode="auto">
            <a:xfrm>
              <a:off x="5181600" y="3444240"/>
              <a:ext cx="914400" cy="54864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feldfrei.files.wordpress.com/2010/05/fel_principle.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70155" t="76206" r="812" b="568"/>
            <a:stretch/>
          </p:blipFill>
          <p:spPr bwMode="auto">
            <a:xfrm>
              <a:off x="6096000" y="3445042"/>
              <a:ext cx="914400" cy="548640"/>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TextBox 7"/>
          <p:cNvSpPr txBox="1"/>
          <p:nvPr/>
        </p:nvSpPr>
        <p:spPr>
          <a:xfrm>
            <a:off x="2943731" y="6506100"/>
            <a:ext cx="1895522" cy="368795"/>
          </a:xfrm>
          <a:prstGeom prst="rect">
            <a:avLst/>
          </a:prstGeom>
          <a:noFill/>
        </p:spPr>
        <p:txBody>
          <a:bodyPr wrap="none" lIns="90870" tIns="45454" rIns="90870" bIns="45454"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Conventional FEL</a:t>
            </a:r>
          </a:p>
        </p:txBody>
      </p:sp>
      <p:sp>
        <p:nvSpPr>
          <p:cNvPr id="17" name="TextBox 16"/>
          <p:cNvSpPr txBox="1"/>
          <p:nvPr/>
        </p:nvSpPr>
        <p:spPr>
          <a:xfrm>
            <a:off x="6917709" y="6386566"/>
            <a:ext cx="2380655" cy="368795"/>
          </a:xfrm>
          <a:prstGeom prst="rect">
            <a:avLst/>
          </a:prstGeom>
          <a:noFill/>
        </p:spPr>
        <p:txBody>
          <a:bodyPr wrap="none" lIns="90870" tIns="45454" rIns="90870" bIns="45454"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Prebunched</a:t>
            </a:r>
            <a:r>
              <a:rPr kumimoji="0" lang="en-GB"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FEL (DLS)</a:t>
            </a:r>
          </a:p>
        </p:txBody>
      </p:sp>
      <p:pic>
        <p:nvPicPr>
          <p:cNvPr id="16" name="Picture 2" descr="http://blog.internshala.com/wp-content/uploads/2013/03/logo-inter-university-accelerator-centre-iuac-delhi.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6206627"/>
            <a:ext cx="641407" cy="65541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58139" y="3958428"/>
            <a:ext cx="4221906" cy="2538370"/>
          </a:xfrm>
          <a:prstGeom prst="rect">
            <a:avLst/>
          </a:prstGeom>
        </p:spPr>
      </p:pic>
      <p:sp>
        <p:nvSpPr>
          <p:cNvPr id="3" name="TextBox 2"/>
          <p:cNvSpPr txBox="1"/>
          <p:nvPr/>
        </p:nvSpPr>
        <p:spPr>
          <a:xfrm>
            <a:off x="7630985" y="2330599"/>
            <a:ext cx="2929513" cy="1200329"/>
          </a:xfrm>
          <a:prstGeom prst="rect">
            <a:avLst/>
          </a:prstGeom>
          <a:noFill/>
          <a:ln w="25400">
            <a:solidFill>
              <a:srgbClr val="FF0000"/>
            </a:solidFill>
          </a:ln>
        </p:spPr>
        <p:txBody>
          <a:bodyPr wrap="square"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How can we produce </a:t>
            </a:r>
          </a:p>
          <a:p>
            <a:pPr marL="0" marR="0" lvl="0" indent="0" algn="l" defTabSz="907344"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Micro-bunched </a:t>
            </a:r>
          </a:p>
          <a:p>
            <a:pPr marL="0" marR="0" lvl="0" indent="0" algn="l" defTabSz="907344"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(‘Comb’) beam ?</a:t>
            </a:r>
          </a:p>
        </p:txBody>
      </p:sp>
      <p:pic>
        <p:nvPicPr>
          <p:cNvPr id="5" name="Picture 4">
            <a:extLst>
              <a:ext uri="{FF2B5EF4-FFF2-40B4-BE49-F238E27FC236}">
                <a16:creationId xmlns:a16="http://schemas.microsoft.com/office/drawing/2014/main" id="{FD3A0802-11A7-4ED7-9F30-57A7E4472FCC}"/>
              </a:ext>
            </a:extLst>
          </p:cNvPr>
          <p:cNvPicPr>
            <a:picLocks noChangeAspect="1"/>
          </p:cNvPicPr>
          <p:nvPr/>
        </p:nvPicPr>
        <p:blipFill>
          <a:blip r:embed="rId8"/>
          <a:stretch>
            <a:fillRect/>
          </a:stretch>
        </p:blipFill>
        <p:spPr>
          <a:xfrm>
            <a:off x="1573756" y="1577799"/>
            <a:ext cx="2111402" cy="1422576"/>
          </a:xfrm>
          <a:prstGeom prst="rect">
            <a:avLst/>
          </a:prstGeom>
        </p:spPr>
      </p:pic>
      <p:sp>
        <p:nvSpPr>
          <p:cNvPr id="19" name="Rectangle 18">
            <a:extLst>
              <a:ext uri="{FF2B5EF4-FFF2-40B4-BE49-F238E27FC236}">
                <a16:creationId xmlns:a16="http://schemas.microsoft.com/office/drawing/2014/main" id="{2DAA931A-DB78-4B85-BED0-A7CBE511F65D}"/>
              </a:ext>
            </a:extLst>
          </p:cNvPr>
          <p:cNvSpPr/>
          <p:nvPr/>
        </p:nvSpPr>
        <p:spPr>
          <a:xfrm>
            <a:off x="2763328" y="-194187"/>
            <a:ext cx="7128938"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Times New Roman"/>
                <a:ea typeface="+mn-ea"/>
                <a:cs typeface="+mn-cs"/>
              </a:rPr>
              <a:t>Outline of the Compact FEL facility at IUAC</a:t>
            </a:r>
          </a:p>
        </p:txBody>
      </p:sp>
      <p:sp>
        <p:nvSpPr>
          <p:cNvPr id="20" name="TextBox 19">
            <a:extLst>
              <a:ext uri="{FF2B5EF4-FFF2-40B4-BE49-F238E27FC236}">
                <a16:creationId xmlns:a16="http://schemas.microsoft.com/office/drawing/2014/main" id="{8B82F06B-B287-4433-8FC8-3A09022EDE39}"/>
              </a:ext>
            </a:extLst>
          </p:cNvPr>
          <p:cNvSpPr txBox="1"/>
          <p:nvPr/>
        </p:nvSpPr>
        <p:spPr>
          <a:xfrm>
            <a:off x="195914" y="466662"/>
            <a:ext cx="117463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006600"/>
                </a:solidFill>
                <a:effectLst/>
                <a:uLnTx/>
                <a:uFillTx/>
                <a:latin typeface="Times New Roman"/>
                <a:ea typeface="+mn-ea"/>
                <a:cs typeface="+mn-cs"/>
              </a:rPr>
              <a:t>Compact FEL facility at IUAC – A Pre-bunched Free Electron Laser : How it is different from the conventional FEL?</a:t>
            </a:r>
            <a:endParaRPr kumimoji="0" lang="en-US" sz="1800" b="0" i="0" u="none" strike="noStrike" kern="1200" cap="none" spc="0" normalizeH="0" baseline="0" noProof="0" dirty="0">
              <a:ln>
                <a:noFill/>
              </a:ln>
              <a:solidFill>
                <a:srgbClr val="006600"/>
              </a:solidFill>
              <a:effectLst/>
              <a:uLnTx/>
              <a:uFillTx/>
              <a:latin typeface="Times New Roman"/>
              <a:ea typeface="+mn-ea"/>
              <a:cs typeface="+mn-cs"/>
            </a:endParaRPr>
          </a:p>
        </p:txBody>
      </p:sp>
      <p:sp>
        <p:nvSpPr>
          <p:cNvPr id="6" name="Slide Number Placeholder 5">
            <a:extLst>
              <a:ext uri="{FF2B5EF4-FFF2-40B4-BE49-F238E27FC236}">
                <a16:creationId xmlns:a16="http://schemas.microsoft.com/office/drawing/2014/main" id="{E9F87C9D-B8E3-425C-AD23-76B6590880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7F80D5-A776-4466-B8C7-AFBAA52AE5AF}" type="slidenum">
              <a:rPr kumimoji="0" lang="en-IN"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IN"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3879122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par>
                                <p:cTn id="25" presetID="22" presetClass="entr" presetSubtype="4"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down)">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barn(inVertical)">
                                      <p:cBhvr>
                                        <p:cTn id="3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p:bldP spid="17" grpId="0"/>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8" name="Picture 4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8032" y="1393551"/>
            <a:ext cx="2520775" cy="712695"/>
          </a:xfrm>
          <a:prstGeom prst="rect">
            <a:avLst/>
          </a:prstGeom>
          <a:ln>
            <a:noFill/>
          </a:ln>
        </p:spPr>
      </p:pic>
      <p:cxnSp>
        <p:nvCxnSpPr>
          <p:cNvPr id="49" name="Straight Arrow Connector 48"/>
          <p:cNvCxnSpPr/>
          <p:nvPr/>
        </p:nvCxnSpPr>
        <p:spPr>
          <a:xfrm>
            <a:off x="3157914" y="1431092"/>
            <a:ext cx="760673" cy="0"/>
          </a:xfrm>
          <a:prstGeom prst="straightConnector1">
            <a:avLst/>
          </a:prstGeom>
          <a:noFill/>
          <a:ln w="9525" cap="flat" cmpd="sng" algn="ctr">
            <a:noFill/>
            <a:prstDash val="solid"/>
            <a:headEnd type="stealth" w="med" len="lg"/>
            <a:tailEnd type="stealth" w="med" len="lg"/>
          </a:ln>
          <a:effectLst/>
        </p:spPr>
      </p:cxnSp>
      <p:sp>
        <p:nvSpPr>
          <p:cNvPr id="50" name="TextBox 49"/>
          <p:cNvSpPr txBox="1"/>
          <p:nvPr/>
        </p:nvSpPr>
        <p:spPr>
          <a:xfrm>
            <a:off x="2494672" y="1085790"/>
            <a:ext cx="617335" cy="306942"/>
          </a:xfrm>
          <a:prstGeom prst="rect">
            <a:avLst/>
          </a:prstGeom>
          <a:noFill/>
          <a:ln>
            <a:solidFill>
              <a:srgbClr val="FF0000"/>
            </a:solidFill>
          </a:ln>
        </p:spPr>
        <p:txBody>
          <a:bodyPr wrap="none" lIns="90576" tIns="45307" rIns="90576" bIns="45307" rtlCol="0">
            <a:spAutoFit/>
          </a:bodyPr>
          <a:lstStyle/>
          <a:p>
            <a:pPr marL="0" marR="0" lvl="0" indent="0" algn="l" defTabSz="88005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FF0000"/>
                </a:solidFill>
                <a:effectLst/>
                <a:uLnTx/>
                <a:uFillTx/>
                <a:latin typeface="Times New Roman"/>
                <a:ea typeface="+mn-ea"/>
                <a:cs typeface="Times New Roman" pitchFamily="18" charset="0"/>
              </a:rPr>
              <a:t>10 Hz</a:t>
            </a:r>
          </a:p>
        </p:txBody>
      </p:sp>
      <p:sp>
        <p:nvSpPr>
          <p:cNvPr id="51" name="Oval Callout 50"/>
          <p:cNvSpPr/>
          <p:nvPr/>
        </p:nvSpPr>
        <p:spPr>
          <a:xfrm>
            <a:off x="2136376" y="1260249"/>
            <a:ext cx="543338" cy="1046645"/>
          </a:xfrm>
          <a:prstGeom prst="wedgeEllipseCallout">
            <a:avLst>
              <a:gd name="adj1" fmla="val -27345"/>
              <a:gd name="adj2" fmla="val 61237"/>
            </a:avLst>
          </a:prstGeom>
          <a:noFill/>
          <a:ln w="25400" cap="flat" cmpd="sng" algn="ctr">
            <a:noFill/>
            <a:prstDash val="solid"/>
          </a:ln>
          <a:effectLst/>
        </p:spPr>
        <p:txBody>
          <a:bodyPr lIns="90576" tIns="45307" rIns="90576" bIns="45307" rtlCol="0" anchor="ctr"/>
          <a:lstStyle/>
          <a:p>
            <a:pPr marL="0" marR="0" lvl="0" indent="0" algn="ctr" defTabSz="88005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onstantia"/>
              <a:ea typeface="+mn-ea"/>
              <a:cs typeface="+mn-cs"/>
            </a:endParaRPr>
          </a:p>
        </p:txBody>
      </p:sp>
      <p:grpSp>
        <p:nvGrpSpPr>
          <p:cNvPr id="6" name="Group 5"/>
          <p:cNvGrpSpPr/>
          <p:nvPr/>
        </p:nvGrpSpPr>
        <p:grpSpPr>
          <a:xfrm>
            <a:off x="1524009" y="1293058"/>
            <a:ext cx="2372325" cy="1937405"/>
            <a:chOff x="372833" y="801130"/>
            <a:chExt cx="2372323" cy="1937405"/>
          </a:xfrm>
        </p:grpSpPr>
        <p:grpSp>
          <p:nvGrpSpPr>
            <p:cNvPr id="5" name="Group 4"/>
            <p:cNvGrpSpPr/>
            <p:nvPr/>
          </p:nvGrpSpPr>
          <p:grpSpPr>
            <a:xfrm>
              <a:off x="372833" y="801130"/>
              <a:ext cx="2372323" cy="1937405"/>
              <a:chOff x="372833" y="801130"/>
              <a:chExt cx="2372323" cy="1937405"/>
            </a:xfrm>
          </p:grpSpPr>
          <p:grpSp>
            <p:nvGrpSpPr>
              <p:cNvPr id="47" name="Group 46"/>
              <p:cNvGrpSpPr/>
              <p:nvPr/>
            </p:nvGrpSpPr>
            <p:grpSpPr>
              <a:xfrm>
                <a:off x="372833" y="2020186"/>
                <a:ext cx="2075894" cy="718349"/>
                <a:chOff x="467544" y="4220628"/>
                <a:chExt cx="2751162" cy="1075129"/>
              </a:xfrm>
            </p:grpSpPr>
            <p:pic>
              <p:nvPicPr>
                <p:cNvPr id="55" name="Picture 5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544" y="4221088"/>
                  <a:ext cx="576064" cy="1066667"/>
                </a:xfrm>
                <a:prstGeom prst="rect">
                  <a:avLst/>
                </a:prstGeom>
                <a:ln>
                  <a:noFill/>
                </a:ln>
              </p:spPr>
            </p:pic>
            <p:pic>
              <p:nvPicPr>
                <p:cNvPr id="56" name="Picture 5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2894" y="4220628"/>
                  <a:ext cx="576064" cy="1066667"/>
                </a:xfrm>
                <a:prstGeom prst="rect">
                  <a:avLst/>
                </a:prstGeom>
                <a:ln>
                  <a:noFill/>
                </a:ln>
              </p:spPr>
            </p:pic>
            <p:pic>
              <p:nvPicPr>
                <p:cNvPr id="57" name="Picture 5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4774" y="4223111"/>
                  <a:ext cx="576064" cy="1066667"/>
                </a:xfrm>
                <a:prstGeom prst="rect">
                  <a:avLst/>
                </a:prstGeom>
                <a:ln>
                  <a:noFill/>
                </a:ln>
              </p:spPr>
            </p:pic>
            <p:pic>
              <p:nvPicPr>
                <p:cNvPr id="58" name="Picture 5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04061" y="4229090"/>
                  <a:ext cx="576064" cy="1066667"/>
                </a:xfrm>
                <a:prstGeom prst="rect">
                  <a:avLst/>
                </a:prstGeom>
                <a:ln>
                  <a:noFill/>
                </a:ln>
              </p:spPr>
            </p:pic>
            <p:pic>
              <p:nvPicPr>
                <p:cNvPr id="59" name="Picture 5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42642" y="4221088"/>
                  <a:ext cx="576064" cy="1066667"/>
                </a:xfrm>
                <a:prstGeom prst="rect">
                  <a:avLst/>
                </a:prstGeom>
                <a:ln>
                  <a:noFill/>
                </a:ln>
              </p:spPr>
            </p:pic>
          </p:grpSp>
          <p:sp>
            <p:nvSpPr>
              <p:cNvPr id="53" name="TextBox 52"/>
              <p:cNvSpPr txBox="1"/>
              <p:nvPr/>
            </p:nvSpPr>
            <p:spPr>
              <a:xfrm>
                <a:off x="1328775" y="1699409"/>
                <a:ext cx="1416381" cy="307280"/>
              </a:xfrm>
              <a:prstGeom prst="rect">
                <a:avLst/>
              </a:prstGeom>
              <a:noFill/>
              <a:ln w="6350">
                <a:solidFill>
                  <a:srgbClr val="FF0000"/>
                </a:solidFill>
              </a:ln>
            </p:spPr>
            <p:txBody>
              <a:bodyPr wrap="none" lIns="90948" tIns="45474" rIns="90948" bIns="45474" rtlCol="0">
                <a:spAutoFit/>
              </a:bodyPr>
              <a:lstStyle/>
              <a:p>
                <a:pPr marL="0" marR="0" lvl="0" indent="0" algn="l" defTabSz="88005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FF0000"/>
                    </a:solidFill>
                    <a:effectLst/>
                    <a:uLnTx/>
                    <a:uFillTx/>
                    <a:latin typeface="Times New Roman"/>
                    <a:ea typeface="+mn-ea"/>
                    <a:cs typeface="Times New Roman" pitchFamily="18" charset="0"/>
                  </a:rPr>
                  <a:t>0.375 </a:t>
                </a:r>
                <a:r>
                  <a:rPr kumimoji="0" lang="en-GB" sz="1400" b="0" i="0" u="none" strike="noStrike" kern="0" cap="none" spc="0" normalizeH="0" baseline="0" noProof="0" dirty="0" err="1">
                    <a:ln>
                      <a:noFill/>
                    </a:ln>
                    <a:solidFill>
                      <a:srgbClr val="FF0000"/>
                    </a:solidFill>
                    <a:effectLst/>
                    <a:uLnTx/>
                    <a:uFillTx/>
                    <a:latin typeface="Times New Roman"/>
                    <a:ea typeface="+mn-ea"/>
                    <a:cs typeface="Times New Roman" pitchFamily="18" charset="0"/>
                  </a:rPr>
                  <a:t>fs</a:t>
                </a:r>
                <a:r>
                  <a:rPr kumimoji="0" lang="en-GB" sz="1400" b="0" i="0" u="none" strike="noStrike" kern="0" cap="none" spc="0" normalizeH="0" baseline="0" noProof="0" dirty="0">
                    <a:ln>
                      <a:noFill/>
                    </a:ln>
                    <a:solidFill>
                      <a:srgbClr val="FF0000"/>
                    </a:solidFill>
                    <a:effectLst/>
                    <a:uLnTx/>
                    <a:uFillTx/>
                    <a:latin typeface="Times New Roman"/>
                    <a:ea typeface="+mn-ea"/>
                    <a:cs typeface="Times New Roman" pitchFamily="18" charset="0"/>
                  </a:rPr>
                  <a:t> – 6.6 </a:t>
                </a:r>
                <a:r>
                  <a:rPr kumimoji="0" lang="en-GB" sz="1400" b="0" i="0" u="none" strike="noStrike" kern="0" cap="none" spc="0" normalizeH="0" baseline="0" noProof="0" dirty="0" err="1">
                    <a:ln>
                      <a:noFill/>
                    </a:ln>
                    <a:solidFill>
                      <a:srgbClr val="FF0000"/>
                    </a:solidFill>
                    <a:effectLst/>
                    <a:uLnTx/>
                    <a:uFillTx/>
                    <a:latin typeface="Times New Roman"/>
                    <a:ea typeface="+mn-ea"/>
                    <a:cs typeface="Times New Roman" pitchFamily="18" charset="0"/>
                  </a:rPr>
                  <a:t>ps</a:t>
                </a:r>
                <a:r>
                  <a:rPr kumimoji="0" lang="en-GB" sz="1400" b="0" i="0" u="none" strike="noStrike" kern="0" cap="none" spc="0" normalizeH="0" baseline="0" noProof="0" dirty="0">
                    <a:ln>
                      <a:noFill/>
                    </a:ln>
                    <a:solidFill>
                      <a:srgbClr val="FF0000"/>
                    </a:solidFill>
                    <a:effectLst/>
                    <a:uLnTx/>
                    <a:uFillTx/>
                    <a:latin typeface="Times New Roman"/>
                    <a:ea typeface="+mn-ea"/>
                    <a:cs typeface="Times New Roman" pitchFamily="18" charset="0"/>
                  </a:rPr>
                  <a:t> </a:t>
                </a:r>
              </a:p>
            </p:txBody>
          </p:sp>
          <p:sp>
            <p:nvSpPr>
              <p:cNvPr id="61" name="Oval Callout 60"/>
              <p:cNvSpPr/>
              <p:nvPr/>
            </p:nvSpPr>
            <p:spPr>
              <a:xfrm>
                <a:off x="571508" y="801130"/>
                <a:ext cx="584231" cy="1051943"/>
              </a:xfrm>
              <a:prstGeom prst="wedgeEllipseCallout">
                <a:avLst>
                  <a:gd name="adj1" fmla="val -39083"/>
                  <a:gd name="adj2" fmla="val 56891"/>
                </a:avLst>
              </a:prstGeom>
              <a:noFill/>
              <a:ln w="25400" cap="flat" cmpd="sng" algn="ctr">
                <a:solidFill>
                  <a:srgbClr val="0000FF"/>
                </a:solidFill>
                <a:prstDash val="solid"/>
              </a:ln>
              <a:effectLst/>
            </p:spPr>
            <p:txBody>
              <a:bodyPr lIns="89148" tIns="44586" rIns="89148" bIns="44586" rtlCol="0" anchor="ctr"/>
              <a:lstStyle/>
              <a:p>
                <a:pPr marL="0" marR="0" lvl="0" indent="0" algn="ctr" defTabSz="88005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onstantia"/>
                  <a:ea typeface="+mn-ea"/>
                  <a:cs typeface="+mn-cs"/>
                </a:endParaRPr>
              </a:p>
            </p:txBody>
          </p:sp>
        </p:grpSp>
        <p:cxnSp>
          <p:nvCxnSpPr>
            <p:cNvPr id="62" name="Straight Arrow Connector 61"/>
            <p:cNvCxnSpPr/>
            <p:nvPr/>
          </p:nvCxnSpPr>
          <p:spPr>
            <a:xfrm>
              <a:off x="2289325" y="2006308"/>
              <a:ext cx="0" cy="215238"/>
            </a:xfrm>
            <a:prstGeom prst="straightConnector1">
              <a:avLst/>
            </a:prstGeom>
            <a:noFill/>
            <a:ln w="19050" cap="flat" cmpd="sng" algn="ctr">
              <a:solidFill>
                <a:srgbClr val="0000FF"/>
              </a:solidFill>
              <a:prstDash val="solid"/>
              <a:headEnd type="none" w="lg" len="med"/>
              <a:tailEnd type="stealth" w="med" len="lg"/>
            </a:ln>
            <a:effectLst/>
          </p:spPr>
        </p:cxnSp>
        <p:cxnSp>
          <p:nvCxnSpPr>
            <p:cNvPr id="63" name="Straight Arrow Connector 62"/>
            <p:cNvCxnSpPr/>
            <p:nvPr/>
          </p:nvCxnSpPr>
          <p:spPr>
            <a:xfrm>
              <a:off x="2198951" y="2261014"/>
              <a:ext cx="171272" cy="0"/>
            </a:xfrm>
            <a:prstGeom prst="straightConnector1">
              <a:avLst/>
            </a:prstGeom>
            <a:noFill/>
            <a:ln w="9525" cap="flat" cmpd="sng" algn="ctr">
              <a:solidFill>
                <a:srgbClr val="0F6FC6">
                  <a:shade val="50000"/>
                  <a:satMod val="103000"/>
                </a:srgbClr>
              </a:solidFill>
              <a:prstDash val="solid"/>
              <a:headEnd type="stealth" w="sm" len="med"/>
              <a:tailEnd type="stealth" w="sm" len="med"/>
            </a:ln>
            <a:effectLst/>
          </p:spPr>
        </p:cxnSp>
      </p:grpSp>
      <p:cxnSp>
        <p:nvCxnSpPr>
          <p:cNvPr id="64" name="Straight Arrow Connector 63"/>
          <p:cNvCxnSpPr/>
          <p:nvPr/>
        </p:nvCxnSpPr>
        <p:spPr>
          <a:xfrm>
            <a:off x="2733519" y="1556577"/>
            <a:ext cx="786723" cy="0"/>
          </a:xfrm>
          <a:prstGeom prst="straightConnector1">
            <a:avLst/>
          </a:prstGeom>
          <a:noFill/>
          <a:ln w="9525" cap="flat" cmpd="sng" algn="ctr">
            <a:solidFill>
              <a:srgbClr val="0F6FC6">
                <a:shade val="50000"/>
                <a:satMod val="103000"/>
              </a:srgbClr>
            </a:solidFill>
            <a:prstDash val="solid"/>
            <a:headEnd type="stealth" w="med" len="lg"/>
            <a:tailEnd type="stealth" w="med" len="lg"/>
          </a:ln>
          <a:effectLst/>
        </p:spPr>
      </p:cxnSp>
      <p:sp>
        <p:nvSpPr>
          <p:cNvPr id="4" name="Rectangle 3"/>
          <p:cNvSpPr/>
          <p:nvPr/>
        </p:nvSpPr>
        <p:spPr>
          <a:xfrm>
            <a:off x="986881" y="3552111"/>
            <a:ext cx="9139992" cy="3292527"/>
          </a:xfrm>
          <a:prstGeom prst="rect">
            <a:avLst/>
          </a:prstGeom>
        </p:spPr>
        <p:txBody>
          <a:bodyPr wrap="square" lIns="90726" tIns="45382" rIns="90726" bIns="45382">
            <a:spAutoFit/>
          </a:bodyPr>
          <a:lstStyle/>
          <a:p>
            <a:pPr marL="436875" marR="0" lvl="0" indent="-436875" algn="l" defTabSz="815193" rtl="0" eaLnBrk="1" fontAlgn="auto" latinLnBrk="0" hangingPunct="1">
              <a:lnSpc>
                <a:spcPct val="100000"/>
              </a:lnSpc>
              <a:spcBef>
                <a:spcPts val="0"/>
              </a:spcBef>
              <a:spcAft>
                <a:spcPts val="0"/>
              </a:spcAft>
              <a:buClrTx/>
              <a:buSzTx/>
              <a:buFontTx/>
              <a:buAutoNum type="arabicPeriod"/>
              <a:tabLst/>
              <a:defRPr/>
            </a:pPr>
            <a:r>
              <a:rPr kumimoji="0" lang="en-GB" sz="2000" b="0" i="0" u="none" strike="noStrike" kern="1200" cap="none" spc="0" normalizeH="0" baseline="0" noProof="0" dirty="0">
                <a:ln>
                  <a:noFill/>
                </a:ln>
                <a:solidFill>
                  <a:srgbClr val="0000FF"/>
                </a:solidFill>
                <a:effectLst/>
                <a:uLnTx/>
                <a:uFillTx/>
                <a:latin typeface="Times New Roman"/>
                <a:ea typeface="+mn-ea"/>
                <a:cs typeface="+mn-cs"/>
              </a:rPr>
              <a:t>An electron gun – laser operated PC &amp; a resonator powered by klystron/modulator</a:t>
            </a:r>
          </a:p>
          <a:p>
            <a:pPr marL="0" marR="0" lvl="0" indent="0" algn="l" defTabSz="815193"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0000FF"/>
              </a:solidFill>
              <a:effectLst/>
              <a:uLnTx/>
              <a:uFillTx/>
              <a:latin typeface="Times New Roman"/>
              <a:ea typeface="+mn-ea"/>
              <a:cs typeface="+mn-cs"/>
            </a:endParaRPr>
          </a:p>
          <a:p>
            <a:pPr marL="436875" marR="0" lvl="0" indent="-436875" algn="l" defTabSz="815193" rtl="0" eaLnBrk="1" fontAlgn="auto" latinLnBrk="0" hangingPunct="1">
              <a:lnSpc>
                <a:spcPct val="100000"/>
              </a:lnSpc>
              <a:spcBef>
                <a:spcPts val="0"/>
              </a:spcBef>
              <a:spcAft>
                <a:spcPts val="0"/>
              </a:spcAft>
              <a:buClrTx/>
              <a:buSzTx/>
              <a:buFontTx/>
              <a:buAutoNum type="arabicPeriod" startAt="2"/>
              <a:tabLst/>
              <a:defRPr/>
            </a:pPr>
            <a:r>
              <a:rPr kumimoji="0" lang="en-GB" sz="2000" b="0" i="0" u="none" strike="noStrike" kern="1200" cap="none" spc="0" normalizeH="0" baseline="0" noProof="0" dirty="0">
                <a:ln>
                  <a:noFill/>
                </a:ln>
                <a:solidFill>
                  <a:srgbClr val="006600"/>
                </a:solidFill>
                <a:effectLst/>
                <a:uLnTx/>
                <a:uFillTx/>
                <a:latin typeface="Times New Roman"/>
                <a:ea typeface="+mn-ea"/>
                <a:cs typeface="+mn-cs"/>
              </a:rPr>
              <a:t>A laser system – Ultra-short laser pulses – produces ultrashort electron bunches </a:t>
            </a:r>
          </a:p>
          <a:p>
            <a:pPr marL="0" marR="0" lvl="0" indent="0" algn="l" defTabSz="815193"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6600"/>
                </a:solidFill>
                <a:effectLst/>
                <a:uLnTx/>
                <a:uFillTx/>
                <a:latin typeface="Times New Roman"/>
                <a:ea typeface="+mn-ea"/>
                <a:cs typeface="+mn-cs"/>
              </a:rPr>
              <a:t>                               – single ultrashort laser pulse is split into many (2,4,8,16)</a:t>
            </a:r>
          </a:p>
          <a:p>
            <a:pPr marL="0" marR="0" lvl="0" indent="0" algn="l" defTabSz="815193"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006600"/>
              </a:solidFill>
              <a:effectLst/>
              <a:uLnTx/>
              <a:uFillTx/>
              <a:latin typeface="Times New Roman"/>
              <a:ea typeface="+mn-ea"/>
              <a:cs typeface="+mn-cs"/>
            </a:endParaRPr>
          </a:p>
          <a:p>
            <a:pPr marL="0" marR="0" lvl="0" indent="0" algn="l" defTabSz="815193"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FF"/>
                </a:solidFill>
                <a:effectLst/>
                <a:uLnTx/>
                <a:uFillTx/>
                <a:latin typeface="Times New Roman"/>
                <a:ea typeface="+mn-ea"/>
                <a:cs typeface="+mn-cs"/>
              </a:rPr>
              <a:t>3.    Photocathode – Copper and Cs</a:t>
            </a:r>
            <a:r>
              <a:rPr kumimoji="0" lang="en-GB" sz="2000" b="0" i="0" u="none" strike="noStrike" kern="1200" cap="none" spc="0" normalizeH="0" baseline="-25000" noProof="0" dirty="0">
                <a:ln>
                  <a:noFill/>
                </a:ln>
                <a:solidFill>
                  <a:srgbClr val="0000FF"/>
                </a:solidFill>
                <a:effectLst/>
                <a:uLnTx/>
                <a:uFillTx/>
                <a:latin typeface="Times New Roman"/>
                <a:ea typeface="+mn-ea"/>
                <a:cs typeface="+mn-cs"/>
              </a:rPr>
              <a:t>2</a:t>
            </a:r>
            <a:r>
              <a:rPr kumimoji="0" lang="en-GB" sz="2000" b="0" i="0" u="none" strike="noStrike" kern="1200" cap="none" spc="0" normalizeH="0" baseline="0" noProof="0" dirty="0">
                <a:ln>
                  <a:noFill/>
                </a:ln>
                <a:solidFill>
                  <a:srgbClr val="0000FF"/>
                </a:solidFill>
                <a:effectLst/>
                <a:uLnTx/>
                <a:uFillTx/>
                <a:latin typeface="Times New Roman"/>
                <a:ea typeface="+mn-ea"/>
                <a:cs typeface="+mn-cs"/>
              </a:rPr>
              <a:t>Te (Deposition system)</a:t>
            </a:r>
          </a:p>
          <a:p>
            <a:pPr marL="0" marR="0" lvl="0" indent="0" algn="l" defTabSz="815193"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0000FF"/>
              </a:solidFill>
              <a:effectLst/>
              <a:uLnTx/>
              <a:uFillTx/>
              <a:latin typeface="Times New Roman"/>
              <a:ea typeface="+mn-ea"/>
              <a:cs typeface="+mn-cs"/>
            </a:endParaRPr>
          </a:p>
          <a:p>
            <a:pPr marL="453694" marR="0" lvl="0" indent="-453694" algn="l" defTabSz="815193" rtl="0" eaLnBrk="1" fontAlgn="auto" latinLnBrk="0" hangingPunct="1">
              <a:lnSpc>
                <a:spcPct val="100000"/>
              </a:lnSpc>
              <a:spcBef>
                <a:spcPts val="0"/>
              </a:spcBef>
              <a:spcAft>
                <a:spcPts val="0"/>
              </a:spcAft>
              <a:buClrTx/>
              <a:buSzTx/>
              <a:buFont typeface="+mj-lt"/>
              <a:buAutoNum type="arabicPeriod" startAt="4"/>
              <a:tabLst/>
              <a:defRPr/>
            </a:pPr>
            <a:r>
              <a:rPr kumimoji="0" lang="en-GB" sz="2000" b="0" i="0" u="none" strike="noStrike" kern="1200" cap="none" spc="0" normalizeH="0" baseline="0" noProof="0" dirty="0">
                <a:ln>
                  <a:noFill/>
                </a:ln>
                <a:solidFill>
                  <a:srgbClr val="006600"/>
                </a:solidFill>
                <a:effectLst/>
                <a:uLnTx/>
                <a:uFillTx/>
                <a:latin typeface="Times New Roman"/>
                <a:ea typeface="+mn-ea"/>
                <a:cs typeface="+mn-cs"/>
              </a:rPr>
              <a:t>Solenoid, other electromagnets – focus/steer electron beam – Cavity to Undulator</a:t>
            </a:r>
          </a:p>
          <a:p>
            <a:pPr marL="0" marR="0" lvl="0" indent="0" algn="l" defTabSz="815193"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006600"/>
              </a:solidFill>
              <a:effectLst/>
              <a:uLnTx/>
              <a:uFillTx/>
              <a:latin typeface="Times New Roman"/>
              <a:ea typeface="+mn-ea"/>
              <a:cs typeface="+mn-cs"/>
            </a:endParaRPr>
          </a:p>
          <a:p>
            <a:pPr marL="0" marR="0" lvl="0" indent="0" algn="l" defTabSz="815193"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FF"/>
                </a:solidFill>
                <a:effectLst/>
                <a:uLnTx/>
                <a:uFillTx/>
                <a:latin typeface="Times New Roman"/>
                <a:ea typeface="+mn-ea"/>
                <a:cs typeface="+mn-cs"/>
              </a:rPr>
              <a:t>5.    Undulator – to produce THz radiation</a:t>
            </a:r>
          </a:p>
          <a:p>
            <a:pPr marL="0" marR="0" lvl="0" indent="0" algn="l" defTabSz="815193"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0000FF"/>
              </a:solidFill>
              <a:effectLst/>
              <a:uLnTx/>
              <a:uFillTx/>
              <a:latin typeface="Times New Roman"/>
              <a:ea typeface="+mn-ea"/>
              <a:cs typeface="+mn-cs"/>
            </a:endParaRPr>
          </a:p>
          <a:p>
            <a:pPr marL="0" marR="0" lvl="0" indent="0" algn="l" defTabSz="815193"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6600"/>
                </a:solidFill>
                <a:effectLst/>
                <a:uLnTx/>
                <a:uFillTx/>
                <a:latin typeface="Times New Roman"/>
                <a:ea typeface="+mn-ea"/>
                <a:cs typeface="+mn-cs"/>
              </a:rPr>
              <a:t>6.    Beam diagnostic and </a:t>
            </a:r>
            <a:r>
              <a:rPr kumimoji="0" lang="en-GB" sz="2000" b="0" i="0" u="none" strike="noStrike" kern="1200" cap="none" spc="0" normalizeH="0" baseline="0" noProof="0" dirty="0" err="1">
                <a:ln>
                  <a:noFill/>
                </a:ln>
                <a:solidFill>
                  <a:srgbClr val="006600"/>
                </a:solidFill>
                <a:effectLst/>
                <a:uLnTx/>
                <a:uFillTx/>
                <a:latin typeface="Times New Roman"/>
                <a:ea typeface="+mn-ea"/>
                <a:cs typeface="+mn-cs"/>
              </a:rPr>
              <a:t>e.m</a:t>
            </a:r>
            <a:r>
              <a:rPr kumimoji="0" lang="en-GB" sz="2000" b="0" i="0" u="none" strike="noStrike" kern="1200" cap="none" spc="0" normalizeH="0" baseline="0" noProof="0" dirty="0">
                <a:ln>
                  <a:noFill/>
                </a:ln>
                <a:solidFill>
                  <a:srgbClr val="006600"/>
                </a:solidFill>
                <a:effectLst/>
                <a:uLnTx/>
                <a:uFillTx/>
                <a:latin typeface="Times New Roman"/>
                <a:ea typeface="+mn-ea"/>
                <a:cs typeface="+mn-cs"/>
              </a:rPr>
              <a:t>. radiation detector systems</a:t>
            </a:r>
          </a:p>
          <a:p>
            <a:pPr marL="0" marR="0" lvl="0" indent="0" algn="l" defTabSz="815193"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0000FF"/>
              </a:solidFill>
              <a:effectLst/>
              <a:uLnTx/>
              <a:uFillTx/>
              <a:latin typeface="Times New Roman"/>
              <a:ea typeface="+mn-ea"/>
              <a:cs typeface="+mn-cs"/>
            </a:endParaRPr>
          </a:p>
          <a:p>
            <a:pPr marL="0" marR="0" lvl="0" indent="0" algn="l" defTabSz="815193"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FF"/>
                </a:solidFill>
                <a:effectLst/>
                <a:uLnTx/>
                <a:uFillTx/>
                <a:latin typeface="Times New Roman"/>
                <a:ea typeface="+mn-ea"/>
                <a:cs typeface="+mn-cs"/>
              </a:rPr>
              <a:t>7.    Electronics and Control system</a:t>
            </a:r>
          </a:p>
        </p:txBody>
      </p:sp>
      <p:pic>
        <p:nvPicPr>
          <p:cNvPr id="81" name="Picture 2" descr="http://blog.internshala.com/wp-content/uploads/2013/03/logo-inter-university-accelerator-centre-iuac-delhi.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6213454"/>
            <a:ext cx="612364" cy="625733"/>
          </a:xfrm>
          <a:prstGeom prst="rect">
            <a:avLst/>
          </a:prstGeom>
          <a:noFill/>
          <a:extLst>
            <a:ext uri="{909E8E84-426E-40DD-AFC4-6F175D3DCCD1}">
              <a14:hiddenFill xmlns:a14="http://schemas.microsoft.com/office/drawing/2010/main">
                <a:solidFill>
                  <a:srgbClr val="FFFFFF"/>
                </a:solidFill>
              </a14:hiddenFill>
            </a:ext>
          </a:extLst>
        </p:spPr>
      </p:pic>
      <p:sp>
        <p:nvSpPr>
          <p:cNvPr id="83" name="TextBox 82">
            <a:extLst>
              <a:ext uri="{FF2B5EF4-FFF2-40B4-BE49-F238E27FC236}">
                <a16:creationId xmlns:a16="http://schemas.microsoft.com/office/drawing/2014/main" id="{F9433AD6-9D63-45A8-ADF7-46DBBEB1DEA0}"/>
              </a:ext>
            </a:extLst>
          </p:cNvPr>
          <p:cNvSpPr txBox="1"/>
          <p:nvPr/>
        </p:nvSpPr>
        <p:spPr>
          <a:xfrm>
            <a:off x="8369705" y="6316736"/>
            <a:ext cx="2148409" cy="522451"/>
          </a:xfrm>
          <a:prstGeom prst="rect">
            <a:avLst/>
          </a:prstGeom>
          <a:solidFill>
            <a:srgbClr val="FFFFCC"/>
          </a:solidFill>
        </p:spPr>
        <p:txBody>
          <a:bodyPr wrap="none" lIns="90678" tIns="45339" rIns="90678" bIns="45339" rtlCol="0">
            <a:spAutoFit/>
          </a:bodyPr>
          <a:lstStyle/>
          <a:p>
            <a:pPr marL="0" marR="0" lvl="0" indent="0" algn="l" defTabSz="90352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sym typeface="Symbol"/>
              </a:rPr>
              <a:t></a:t>
            </a:r>
            <a:r>
              <a:rPr kumimoji="0" lang="en-GB" sz="1400" b="0" i="0" u="none" strike="noStrike" kern="1200" cap="none" spc="0" normalizeH="0" baseline="-25000" noProof="0" dirty="0">
                <a:ln>
                  <a:noFill/>
                </a:ln>
                <a:solidFill>
                  <a:prstClr val="black"/>
                </a:solidFill>
                <a:effectLst/>
                <a:uLnTx/>
                <a:uFillTx/>
                <a:latin typeface="Times New Roman" pitchFamily="18" charset="0"/>
                <a:ea typeface="+mn-ea"/>
                <a:cs typeface="Times New Roman" pitchFamily="18" charset="0"/>
                <a:sym typeface="Symbol"/>
              </a:rPr>
              <a:t>U</a:t>
            </a:r>
            <a:r>
              <a:rPr kumimoji="0" lang="en-GB" sz="1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sym typeface="Symbol"/>
              </a:rPr>
              <a:t> – </a:t>
            </a:r>
            <a:r>
              <a:rPr kumimoji="0" lang="en-GB" sz="14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sym typeface="Symbol"/>
              </a:rPr>
              <a:t>Undulator</a:t>
            </a:r>
            <a:r>
              <a:rPr kumimoji="0" lang="en-GB" sz="1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sym typeface="Symbol"/>
              </a:rPr>
              <a:t> wavelength</a:t>
            </a:r>
          </a:p>
          <a:p>
            <a:pPr marL="0" marR="0" lvl="0" indent="0" algn="l" defTabSz="90352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sym typeface="Symbol"/>
              </a:rPr>
              <a:t>B</a:t>
            </a:r>
            <a:r>
              <a:rPr kumimoji="0" lang="en-GB" sz="1400" b="0" i="0" u="none" strike="noStrike" kern="1200" cap="none" spc="0" normalizeH="0" baseline="-25000" noProof="0" dirty="0">
                <a:ln>
                  <a:noFill/>
                </a:ln>
                <a:solidFill>
                  <a:prstClr val="black"/>
                </a:solidFill>
                <a:effectLst/>
                <a:uLnTx/>
                <a:uFillTx/>
                <a:latin typeface="Times New Roman" pitchFamily="18" charset="0"/>
                <a:ea typeface="+mn-ea"/>
                <a:cs typeface="Times New Roman" pitchFamily="18" charset="0"/>
                <a:sym typeface="Symbol"/>
              </a:rPr>
              <a:t>U </a:t>
            </a:r>
            <a:r>
              <a:rPr kumimoji="0" lang="en-GB" sz="1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sym typeface="Symbol"/>
              </a:rPr>
              <a:t>– </a:t>
            </a:r>
            <a:r>
              <a:rPr kumimoji="0" lang="en-GB" sz="14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sym typeface="Symbol"/>
              </a:rPr>
              <a:t>Undulator</a:t>
            </a:r>
            <a:r>
              <a:rPr kumimoji="0" lang="en-GB" sz="1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sym typeface="Symbol"/>
              </a:rPr>
              <a:t> mag field</a:t>
            </a:r>
            <a:endParaRPr kumimoji="0" lang="en-GB" sz="1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8" name="Slide Number Placeholder 7"/>
          <p:cNvSpPr>
            <a:spLocks noGrp="1"/>
          </p:cNvSpPr>
          <p:nvPr>
            <p:ph type="sldNum" sz="quarter" idx="12"/>
          </p:nvPr>
        </p:nvSpPr>
        <p:spPr>
          <a:xfrm>
            <a:off x="9652000" y="6556507"/>
            <a:ext cx="2540000" cy="457200"/>
          </a:xfrm>
        </p:spPr>
        <p:txBody>
          <a:bodyPr/>
          <a:lstStyle/>
          <a:p>
            <a:pPr marL="0" marR="0" lvl="0" indent="0" algn="r" defTabSz="907344" rtl="0" eaLnBrk="0" fontAlgn="auto" latinLnBrk="0" hangingPunct="0">
              <a:lnSpc>
                <a:spcPct val="100000"/>
              </a:lnSpc>
              <a:spcBef>
                <a:spcPts val="0"/>
              </a:spcBef>
              <a:spcAft>
                <a:spcPts val="0"/>
              </a:spcAft>
              <a:buClrTx/>
              <a:buSzTx/>
              <a:buFontTx/>
              <a:buNone/>
              <a:tabLst/>
              <a:defRPr/>
            </a:pPr>
            <a:fld id="{60EC2B52-60DF-4BDC-AA92-F0671AD2393F}" type="slidenum">
              <a:rPr kumimoji="0" lang="en-US"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07344" rtl="0" eaLnBrk="0" fontAlgn="auto" latinLnBrk="0" hangingPunct="0">
                <a:lnSpc>
                  <a:spcPct val="100000"/>
                </a:lnSpc>
                <a:spcBef>
                  <a:spcPts val="0"/>
                </a:spcBef>
                <a:spcAft>
                  <a:spcPts val="0"/>
                </a:spcAft>
                <a:buClrTx/>
                <a:buSzTx/>
                <a:buFontTx/>
                <a:buNone/>
                <a:tabLst/>
                <a:defRPr/>
              </a:pPr>
              <a:t>6</a:t>
            </a:fld>
            <a:endParaRPr kumimoji="0" lang="en-US" sz="14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84" name="Rectangle 83">
            <a:extLst>
              <a:ext uri="{FF2B5EF4-FFF2-40B4-BE49-F238E27FC236}">
                <a16:creationId xmlns:a16="http://schemas.microsoft.com/office/drawing/2014/main" id="{F069466E-5C29-4271-8194-1B076AF3AE7C}"/>
              </a:ext>
            </a:extLst>
          </p:cNvPr>
          <p:cNvSpPr/>
          <p:nvPr/>
        </p:nvSpPr>
        <p:spPr>
          <a:xfrm>
            <a:off x="2733520" y="-146436"/>
            <a:ext cx="7128938"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Times New Roman"/>
                <a:ea typeface="+mn-ea"/>
                <a:cs typeface="+mn-cs"/>
              </a:rPr>
              <a:t>Outline of the Compact FEL facility at IUAC</a:t>
            </a:r>
          </a:p>
        </p:txBody>
      </p:sp>
      <p:sp>
        <p:nvSpPr>
          <p:cNvPr id="12" name="TextBox 11">
            <a:extLst>
              <a:ext uri="{FF2B5EF4-FFF2-40B4-BE49-F238E27FC236}">
                <a16:creationId xmlns:a16="http://schemas.microsoft.com/office/drawing/2014/main" id="{E4A757C6-F16D-4D3F-B1BC-F518988B3047}"/>
              </a:ext>
            </a:extLst>
          </p:cNvPr>
          <p:cNvSpPr txBox="1"/>
          <p:nvPr/>
        </p:nvSpPr>
        <p:spPr>
          <a:xfrm>
            <a:off x="4895861" y="485419"/>
            <a:ext cx="249940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srgbClr val="006600"/>
                </a:solidFill>
                <a:effectLst/>
                <a:uLnTx/>
                <a:uFillTx/>
                <a:latin typeface="Times New Roman"/>
                <a:ea typeface="+mn-ea"/>
                <a:cs typeface="+mn-cs"/>
              </a:rPr>
              <a:t>Major components</a:t>
            </a:r>
          </a:p>
        </p:txBody>
      </p:sp>
      <p:pic>
        <p:nvPicPr>
          <p:cNvPr id="85" name="Picture 48">
            <a:extLst>
              <a:ext uri="{FF2B5EF4-FFF2-40B4-BE49-F238E27FC236}">
                <a16:creationId xmlns:a16="http://schemas.microsoft.com/office/drawing/2014/main" id="{300989B7-9107-4CAC-B929-36DFE374BBC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8972" t="27306" r="6712" b="22073"/>
          <a:stretch/>
        </p:blipFill>
        <p:spPr bwMode="auto">
          <a:xfrm>
            <a:off x="8869698" y="1627071"/>
            <a:ext cx="2103120" cy="937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 name="Rectangle 85">
            <a:extLst>
              <a:ext uri="{FF2B5EF4-FFF2-40B4-BE49-F238E27FC236}">
                <a16:creationId xmlns:a16="http://schemas.microsoft.com/office/drawing/2014/main" id="{3C9DCDE6-2791-4CA2-8317-9B46ECE9970C}"/>
              </a:ext>
            </a:extLst>
          </p:cNvPr>
          <p:cNvSpPr/>
          <p:nvPr/>
        </p:nvSpPr>
        <p:spPr>
          <a:xfrm>
            <a:off x="3966879" y="975051"/>
            <a:ext cx="4780560" cy="2577060"/>
          </a:xfrm>
          <a:prstGeom prst="rect">
            <a:avLst/>
          </a:prstGeom>
          <a:solidFill>
            <a:srgbClr val="FFFFCC"/>
          </a:solidFill>
          <a:ln w="25400" cap="flat" cmpd="sng" algn="ctr">
            <a:no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sp>
        <p:nvSpPr>
          <p:cNvPr id="87" name="Rectangle 86">
            <a:extLst>
              <a:ext uri="{FF2B5EF4-FFF2-40B4-BE49-F238E27FC236}">
                <a16:creationId xmlns:a16="http://schemas.microsoft.com/office/drawing/2014/main" id="{C3646CCE-E6AD-4FB1-BDC5-D418044A1339}"/>
              </a:ext>
            </a:extLst>
          </p:cNvPr>
          <p:cNvSpPr/>
          <p:nvPr/>
        </p:nvSpPr>
        <p:spPr>
          <a:xfrm>
            <a:off x="7550893" y="2312397"/>
            <a:ext cx="730573" cy="492443"/>
          </a:xfrm>
          <a:prstGeom prst="rect">
            <a:avLst/>
          </a:prstGeom>
          <a:solidFill>
            <a:srgbClr val="FFFFFF"/>
          </a:solidFill>
          <a:ln w="25400" cap="flat" cmpd="sng" algn="ctr">
            <a:noFill/>
            <a:prstDash val="solid"/>
          </a:ln>
          <a:effectLst/>
        </p:spPr>
        <p:txBody>
          <a:bodyPr wrap="square" lIns="0" tIns="0" rIns="0" bIns="0" rtlCol="0" anchor="ctr">
            <a:spAutoFit/>
          </a:bodyPr>
          <a:lstStyle/>
          <a:p>
            <a:pPr marL="0" marR="0" lvl="0" indent="0" algn="ctr" defTabSz="90589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Times New Roman"/>
                <a:ea typeface="+mn-ea"/>
                <a:cs typeface="Times New Roman" pitchFamily="18" charset="0"/>
              </a:rPr>
              <a:t>Electron </a:t>
            </a:r>
          </a:p>
          <a:p>
            <a:pPr marL="0" marR="0" lvl="0" indent="0" algn="ctr" defTabSz="90589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Times New Roman"/>
                <a:ea typeface="+mn-ea"/>
                <a:cs typeface="Times New Roman" pitchFamily="18" charset="0"/>
              </a:rPr>
              <a:t>beam</a:t>
            </a:r>
          </a:p>
        </p:txBody>
      </p:sp>
      <p:sp>
        <p:nvSpPr>
          <p:cNvPr id="88" name="Rectangle 87">
            <a:extLst>
              <a:ext uri="{FF2B5EF4-FFF2-40B4-BE49-F238E27FC236}">
                <a16:creationId xmlns:a16="http://schemas.microsoft.com/office/drawing/2014/main" id="{69A195AE-54C4-4001-9FE6-C9CDF7F7E5EB}"/>
              </a:ext>
            </a:extLst>
          </p:cNvPr>
          <p:cNvSpPr/>
          <p:nvPr/>
        </p:nvSpPr>
        <p:spPr>
          <a:xfrm>
            <a:off x="8085817" y="1453683"/>
            <a:ext cx="585553" cy="492443"/>
          </a:xfrm>
          <a:prstGeom prst="rect">
            <a:avLst/>
          </a:prstGeom>
          <a:solidFill>
            <a:srgbClr val="FFFFFF"/>
          </a:solidFill>
          <a:ln w="25400" cap="flat" cmpd="sng" algn="ctr">
            <a:noFill/>
            <a:prstDash val="solid"/>
          </a:ln>
          <a:effectLst/>
        </p:spPr>
        <p:txBody>
          <a:bodyPr wrap="square" lIns="0" tIns="0" rIns="0" bIns="0" rtlCol="0" anchor="ctr">
            <a:spAutoFit/>
          </a:bodyPr>
          <a:lstStyle/>
          <a:p>
            <a:pPr marL="0" marR="0" lvl="0" indent="0" algn="ctr" defTabSz="90589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Times New Roman"/>
                <a:ea typeface="+mn-ea"/>
                <a:cs typeface="Times New Roman" pitchFamily="18" charset="0"/>
              </a:rPr>
              <a:t>Laser </a:t>
            </a:r>
          </a:p>
          <a:p>
            <a:pPr marL="0" marR="0" lvl="0" indent="0" algn="ctr" defTabSz="90589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Times New Roman"/>
                <a:ea typeface="+mn-ea"/>
                <a:cs typeface="Times New Roman" pitchFamily="18" charset="0"/>
              </a:rPr>
              <a:t>beam</a:t>
            </a:r>
          </a:p>
        </p:txBody>
      </p:sp>
      <p:pic>
        <p:nvPicPr>
          <p:cNvPr id="89" name="Picture 88">
            <a:extLst>
              <a:ext uri="{FF2B5EF4-FFF2-40B4-BE49-F238E27FC236}">
                <a16:creationId xmlns:a16="http://schemas.microsoft.com/office/drawing/2014/main" id="{C7CD11CE-0486-4A49-80E1-92B6C13F4D84}"/>
              </a:ext>
            </a:extLst>
          </p:cNvPr>
          <p:cNvPicPr>
            <a:picLocks noChangeAspect="1"/>
          </p:cNvPicPr>
          <p:nvPr/>
        </p:nvPicPr>
        <p:blipFill rotWithShape="1">
          <a:blip r:embed="rId8">
            <a:extLst>
              <a:ext uri="{28A0092B-C50C-407E-A947-70E740481C1C}">
                <a14:useLocalDpi xmlns:a14="http://schemas.microsoft.com/office/drawing/2010/main" val="0"/>
              </a:ext>
            </a:extLst>
          </a:blip>
          <a:srcRect l="4715" t="11723" r="28359" b="20360"/>
          <a:stretch/>
        </p:blipFill>
        <p:spPr>
          <a:xfrm flipH="1">
            <a:off x="4525114" y="1672789"/>
            <a:ext cx="2443267" cy="1125562"/>
          </a:xfrm>
          <a:prstGeom prst="rect">
            <a:avLst/>
          </a:prstGeom>
        </p:spPr>
      </p:pic>
      <p:sp>
        <p:nvSpPr>
          <p:cNvPr id="90" name="Rectangle 89">
            <a:extLst>
              <a:ext uri="{FF2B5EF4-FFF2-40B4-BE49-F238E27FC236}">
                <a16:creationId xmlns:a16="http://schemas.microsoft.com/office/drawing/2014/main" id="{0C990D20-8658-4F31-B7B4-E0B9E57EF84D}"/>
              </a:ext>
            </a:extLst>
          </p:cNvPr>
          <p:cNvSpPr/>
          <p:nvPr/>
        </p:nvSpPr>
        <p:spPr>
          <a:xfrm flipH="1">
            <a:off x="4436427" y="2054834"/>
            <a:ext cx="83104" cy="363097"/>
          </a:xfrm>
          <a:prstGeom prst="rect">
            <a:avLst/>
          </a:prstGeom>
          <a:noFill/>
          <a:ln w="25400" cap="flat" cmpd="sng" algn="ctr">
            <a:solidFill>
              <a:srgbClr val="000000"/>
            </a:solid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sp>
        <p:nvSpPr>
          <p:cNvPr id="91" name="Rectangle 90">
            <a:extLst>
              <a:ext uri="{FF2B5EF4-FFF2-40B4-BE49-F238E27FC236}">
                <a16:creationId xmlns:a16="http://schemas.microsoft.com/office/drawing/2014/main" id="{82923665-3A0B-4868-A8FA-A4472DA62FFB}"/>
              </a:ext>
            </a:extLst>
          </p:cNvPr>
          <p:cNvSpPr/>
          <p:nvPr/>
        </p:nvSpPr>
        <p:spPr>
          <a:xfrm flipH="1">
            <a:off x="6969474" y="2062764"/>
            <a:ext cx="100782" cy="363097"/>
          </a:xfrm>
          <a:prstGeom prst="rect">
            <a:avLst/>
          </a:prstGeom>
          <a:noFill/>
          <a:ln w="25400" cap="flat" cmpd="sng" algn="ctr">
            <a:solidFill>
              <a:srgbClr val="000000"/>
            </a:solid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92" name="Straight Connector 91">
            <a:extLst>
              <a:ext uri="{FF2B5EF4-FFF2-40B4-BE49-F238E27FC236}">
                <a16:creationId xmlns:a16="http://schemas.microsoft.com/office/drawing/2014/main" id="{29F0AD06-01CC-4078-82F3-4ED56CF87D6F}"/>
              </a:ext>
            </a:extLst>
          </p:cNvPr>
          <p:cNvCxnSpPr/>
          <p:nvPr/>
        </p:nvCxnSpPr>
        <p:spPr>
          <a:xfrm>
            <a:off x="4708886" y="2038967"/>
            <a:ext cx="280343" cy="0"/>
          </a:xfrm>
          <a:prstGeom prst="line">
            <a:avLst/>
          </a:prstGeom>
          <a:noFill/>
          <a:ln w="25400" cap="flat" cmpd="sng" algn="ctr">
            <a:solidFill>
              <a:srgbClr val="000000"/>
            </a:solidFill>
            <a:prstDash val="solid"/>
          </a:ln>
          <a:effectLst/>
        </p:spPr>
      </p:cxnSp>
      <p:cxnSp>
        <p:nvCxnSpPr>
          <p:cNvPr id="93" name="Straight Connector 92">
            <a:extLst>
              <a:ext uri="{FF2B5EF4-FFF2-40B4-BE49-F238E27FC236}">
                <a16:creationId xmlns:a16="http://schemas.microsoft.com/office/drawing/2014/main" id="{2B1DC211-BC4F-44CC-AFD3-105E57169B5B}"/>
              </a:ext>
            </a:extLst>
          </p:cNvPr>
          <p:cNvCxnSpPr/>
          <p:nvPr/>
        </p:nvCxnSpPr>
        <p:spPr>
          <a:xfrm>
            <a:off x="6552484" y="2054818"/>
            <a:ext cx="280343" cy="0"/>
          </a:xfrm>
          <a:prstGeom prst="line">
            <a:avLst/>
          </a:prstGeom>
          <a:noFill/>
          <a:ln w="25400" cap="flat" cmpd="sng" algn="ctr">
            <a:solidFill>
              <a:srgbClr val="000000"/>
            </a:solidFill>
            <a:prstDash val="solid"/>
          </a:ln>
          <a:effectLst/>
        </p:spPr>
      </p:cxnSp>
      <p:sp>
        <p:nvSpPr>
          <p:cNvPr id="94" name="Rectangle 93">
            <a:extLst>
              <a:ext uri="{FF2B5EF4-FFF2-40B4-BE49-F238E27FC236}">
                <a16:creationId xmlns:a16="http://schemas.microsoft.com/office/drawing/2014/main" id="{EAFDDFD2-D276-47CA-B5D2-22FA191DADD9}"/>
              </a:ext>
            </a:extLst>
          </p:cNvPr>
          <p:cNvSpPr/>
          <p:nvPr/>
        </p:nvSpPr>
        <p:spPr>
          <a:xfrm>
            <a:off x="6517263" y="1094196"/>
            <a:ext cx="871656" cy="596476"/>
          </a:xfrm>
          <a:prstGeom prst="rect">
            <a:avLst/>
          </a:prstGeom>
          <a:pattFill prst="pct50">
            <a:fgClr>
              <a:srgbClr val="00CC99"/>
            </a:fgClr>
            <a:bgClr>
              <a:srgbClr val="FFFFFF"/>
            </a:bgClr>
          </a:pattFill>
          <a:ln w="25400" cap="flat" cmpd="sng" algn="ctr">
            <a:solidFill>
              <a:srgbClr val="00CC99">
                <a:shade val="50000"/>
              </a:srgbClr>
            </a:solid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sp>
        <p:nvSpPr>
          <p:cNvPr id="95" name="Rectangle 94">
            <a:extLst>
              <a:ext uri="{FF2B5EF4-FFF2-40B4-BE49-F238E27FC236}">
                <a16:creationId xmlns:a16="http://schemas.microsoft.com/office/drawing/2014/main" id="{8B22B4F6-2DFF-4FE6-A1A7-B970A7BA575B}"/>
              </a:ext>
            </a:extLst>
          </p:cNvPr>
          <p:cNvSpPr/>
          <p:nvPr/>
        </p:nvSpPr>
        <p:spPr>
          <a:xfrm>
            <a:off x="6572201" y="1300101"/>
            <a:ext cx="761790" cy="184666"/>
          </a:xfrm>
          <a:prstGeom prst="rect">
            <a:avLst/>
          </a:prstGeom>
          <a:solidFill>
            <a:srgbClr val="FFFFFF"/>
          </a:solidFill>
          <a:ln w="25400" cap="flat" cmpd="sng" algn="ctr">
            <a:noFill/>
            <a:prstDash val="solid"/>
          </a:ln>
          <a:effectLst/>
        </p:spPr>
        <p:txBody>
          <a:bodyPr lIns="0" tIns="0" rIns="0" bIns="0" rtlCol="0" anchor="ctr">
            <a:spAutoFit/>
          </a:bodyPr>
          <a:lstStyle/>
          <a:p>
            <a:pPr marL="0" marR="0" lvl="0" indent="0" algn="ctr" defTabSz="905892"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FF"/>
                </a:solidFill>
                <a:effectLst/>
                <a:uLnTx/>
                <a:uFillTx/>
                <a:latin typeface="Times New Roman"/>
                <a:ea typeface="+mn-ea"/>
                <a:cs typeface="+mn-cs"/>
              </a:rPr>
              <a:t>Solenoid</a:t>
            </a:r>
          </a:p>
        </p:txBody>
      </p:sp>
      <p:sp>
        <p:nvSpPr>
          <p:cNvPr id="96" name="Rectangle 95">
            <a:extLst>
              <a:ext uri="{FF2B5EF4-FFF2-40B4-BE49-F238E27FC236}">
                <a16:creationId xmlns:a16="http://schemas.microsoft.com/office/drawing/2014/main" id="{2A8E8F22-FC6C-4EEB-A352-3E47939BD0EE}"/>
              </a:ext>
            </a:extLst>
          </p:cNvPr>
          <p:cNvSpPr/>
          <p:nvPr/>
        </p:nvSpPr>
        <p:spPr>
          <a:xfrm>
            <a:off x="6517263" y="2754026"/>
            <a:ext cx="871656" cy="596476"/>
          </a:xfrm>
          <a:prstGeom prst="rect">
            <a:avLst/>
          </a:prstGeom>
          <a:pattFill prst="pct50">
            <a:fgClr>
              <a:srgbClr val="00CC99"/>
            </a:fgClr>
            <a:bgClr>
              <a:srgbClr val="FFFFFF"/>
            </a:bgClr>
          </a:pattFill>
          <a:ln w="25400" cap="flat" cmpd="sng" algn="ctr">
            <a:solidFill>
              <a:srgbClr val="00CC99">
                <a:shade val="50000"/>
              </a:srgbClr>
            </a:solid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sp>
        <p:nvSpPr>
          <p:cNvPr id="97" name="Rectangle 96">
            <a:extLst>
              <a:ext uri="{FF2B5EF4-FFF2-40B4-BE49-F238E27FC236}">
                <a16:creationId xmlns:a16="http://schemas.microsoft.com/office/drawing/2014/main" id="{3A39625E-F9E8-4F1C-B745-3FC6FDB5309C}"/>
              </a:ext>
            </a:extLst>
          </p:cNvPr>
          <p:cNvSpPr/>
          <p:nvPr/>
        </p:nvSpPr>
        <p:spPr>
          <a:xfrm>
            <a:off x="6570005" y="2943138"/>
            <a:ext cx="761790" cy="184666"/>
          </a:xfrm>
          <a:prstGeom prst="rect">
            <a:avLst/>
          </a:prstGeom>
          <a:solidFill>
            <a:srgbClr val="FFFFFF"/>
          </a:solidFill>
          <a:ln w="25400" cap="flat" cmpd="sng" algn="ctr">
            <a:noFill/>
            <a:prstDash val="solid"/>
          </a:ln>
          <a:effectLst/>
        </p:spPr>
        <p:txBody>
          <a:bodyPr lIns="0" tIns="0" rIns="0" bIns="0" rtlCol="0" anchor="ctr">
            <a:spAutoFit/>
          </a:bodyPr>
          <a:lstStyle/>
          <a:p>
            <a:pPr marL="0" marR="0" lvl="0" indent="0" algn="ctr" defTabSz="905892"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FF"/>
                </a:solidFill>
                <a:effectLst/>
                <a:uLnTx/>
                <a:uFillTx/>
                <a:latin typeface="Times New Roman"/>
                <a:ea typeface="+mn-ea"/>
                <a:cs typeface="+mn-cs"/>
              </a:rPr>
              <a:t>Solenoid</a:t>
            </a:r>
          </a:p>
        </p:txBody>
      </p:sp>
      <p:sp>
        <p:nvSpPr>
          <p:cNvPr id="98" name="Rectangle 97">
            <a:extLst>
              <a:ext uri="{FF2B5EF4-FFF2-40B4-BE49-F238E27FC236}">
                <a16:creationId xmlns:a16="http://schemas.microsoft.com/office/drawing/2014/main" id="{6D9FA36D-B578-46CA-BBA4-7EA010032030}"/>
              </a:ext>
            </a:extLst>
          </p:cNvPr>
          <p:cNvSpPr/>
          <p:nvPr/>
        </p:nvSpPr>
        <p:spPr>
          <a:xfrm>
            <a:off x="4803658" y="2170179"/>
            <a:ext cx="209033" cy="130782"/>
          </a:xfrm>
          <a:prstGeom prst="rect">
            <a:avLst/>
          </a:prstGeom>
          <a:solidFill>
            <a:srgbClr val="CC6600"/>
          </a:solidFill>
          <a:ln w="25400" cap="flat" cmpd="sng" algn="ctr">
            <a:no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cxnSp>
        <p:nvCxnSpPr>
          <p:cNvPr id="99" name="Straight Connector 98">
            <a:extLst>
              <a:ext uri="{FF2B5EF4-FFF2-40B4-BE49-F238E27FC236}">
                <a16:creationId xmlns:a16="http://schemas.microsoft.com/office/drawing/2014/main" id="{BB518DBD-0141-4778-AE29-E53CCEECE99F}"/>
              </a:ext>
            </a:extLst>
          </p:cNvPr>
          <p:cNvCxnSpPr/>
          <p:nvPr/>
        </p:nvCxnSpPr>
        <p:spPr>
          <a:xfrm>
            <a:off x="4982637" y="2235575"/>
            <a:ext cx="3407276" cy="797"/>
          </a:xfrm>
          <a:prstGeom prst="line">
            <a:avLst/>
          </a:prstGeom>
          <a:noFill/>
          <a:ln w="9525" cap="flat" cmpd="sng" algn="ctr">
            <a:solidFill>
              <a:srgbClr val="009900"/>
            </a:solidFill>
            <a:prstDash val="solid"/>
            <a:tailEnd type="triangle"/>
          </a:ln>
          <a:effectLst/>
        </p:spPr>
      </p:cxnSp>
      <p:grpSp>
        <p:nvGrpSpPr>
          <p:cNvPr id="100" name="Group 99">
            <a:extLst>
              <a:ext uri="{FF2B5EF4-FFF2-40B4-BE49-F238E27FC236}">
                <a16:creationId xmlns:a16="http://schemas.microsoft.com/office/drawing/2014/main" id="{CC41C008-CCDD-433E-86C0-9F589DFFD7C2}"/>
              </a:ext>
            </a:extLst>
          </p:cNvPr>
          <p:cNvGrpSpPr/>
          <p:nvPr/>
        </p:nvGrpSpPr>
        <p:grpSpPr>
          <a:xfrm flipH="1">
            <a:off x="7469431" y="1176910"/>
            <a:ext cx="312026" cy="151858"/>
            <a:chOff x="6858346" y="5493004"/>
            <a:chExt cx="588556" cy="228600"/>
          </a:xfrm>
        </p:grpSpPr>
        <p:sp>
          <p:nvSpPr>
            <p:cNvPr id="101" name="Rectangle 100">
              <a:extLst>
                <a:ext uri="{FF2B5EF4-FFF2-40B4-BE49-F238E27FC236}">
                  <a16:creationId xmlns:a16="http://schemas.microsoft.com/office/drawing/2014/main" id="{F83370D8-8839-49C8-8D20-9A1996AD19A0}"/>
                </a:ext>
              </a:extLst>
            </p:cNvPr>
            <p:cNvSpPr/>
            <p:nvPr/>
          </p:nvSpPr>
          <p:spPr>
            <a:xfrm>
              <a:off x="6989702" y="5493004"/>
              <a:ext cx="457200" cy="228600"/>
            </a:xfrm>
            <a:prstGeom prst="rect">
              <a:avLst/>
            </a:prstGeom>
            <a:solidFill>
              <a:srgbClr val="E20000"/>
            </a:solidFill>
            <a:ln w="25400" cap="flat" cmpd="sng" algn="ctr">
              <a:noFill/>
              <a:prstDash val="solid"/>
            </a:ln>
            <a:effectLst/>
          </p:spPr>
          <p:txBody>
            <a:bodyPr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sp>
          <p:nvSpPr>
            <p:cNvPr id="102" name="Rectangle 101">
              <a:extLst>
                <a:ext uri="{FF2B5EF4-FFF2-40B4-BE49-F238E27FC236}">
                  <a16:creationId xmlns:a16="http://schemas.microsoft.com/office/drawing/2014/main" id="{289F965A-644B-4631-82C1-1ABFD069471F}"/>
                </a:ext>
              </a:extLst>
            </p:cNvPr>
            <p:cNvSpPr/>
            <p:nvPr/>
          </p:nvSpPr>
          <p:spPr>
            <a:xfrm>
              <a:off x="6858346" y="5554979"/>
              <a:ext cx="182880" cy="91440"/>
            </a:xfrm>
            <a:prstGeom prst="rect">
              <a:avLst/>
            </a:prstGeom>
            <a:solidFill>
              <a:srgbClr val="E20000"/>
            </a:solidFill>
            <a:ln w="25400" cap="flat" cmpd="sng" algn="ctr">
              <a:noFill/>
              <a:prstDash val="solid"/>
            </a:ln>
            <a:effectLst/>
          </p:spPr>
          <p:txBody>
            <a:bodyPr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grpSp>
      <p:cxnSp>
        <p:nvCxnSpPr>
          <p:cNvPr id="103" name="Straight Connector 102">
            <a:extLst>
              <a:ext uri="{FF2B5EF4-FFF2-40B4-BE49-F238E27FC236}">
                <a16:creationId xmlns:a16="http://schemas.microsoft.com/office/drawing/2014/main" id="{8A4AAE16-8B05-4A5B-9B66-6A6344A30E06}"/>
              </a:ext>
            </a:extLst>
          </p:cNvPr>
          <p:cNvCxnSpPr>
            <a:endCxn id="106" idx="2"/>
          </p:cNvCxnSpPr>
          <p:nvPr/>
        </p:nvCxnSpPr>
        <p:spPr>
          <a:xfrm flipV="1">
            <a:off x="7781455" y="1239340"/>
            <a:ext cx="269220" cy="1738"/>
          </a:xfrm>
          <a:prstGeom prst="line">
            <a:avLst/>
          </a:prstGeom>
          <a:noFill/>
          <a:ln w="12700" cap="flat" cmpd="sng" algn="ctr">
            <a:solidFill>
              <a:srgbClr val="FF0000"/>
            </a:solidFill>
            <a:prstDash val="solid"/>
          </a:ln>
          <a:effectLst/>
        </p:spPr>
      </p:cxnSp>
      <p:cxnSp>
        <p:nvCxnSpPr>
          <p:cNvPr id="104" name="Straight Connector 103">
            <a:extLst>
              <a:ext uri="{FF2B5EF4-FFF2-40B4-BE49-F238E27FC236}">
                <a16:creationId xmlns:a16="http://schemas.microsoft.com/office/drawing/2014/main" id="{A53616AB-5ECE-4090-9067-106D65A99677}"/>
              </a:ext>
            </a:extLst>
          </p:cNvPr>
          <p:cNvCxnSpPr/>
          <p:nvPr/>
        </p:nvCxnSpPr>
        <p:spPr>
          <a:xfrm rot="5400000">
            <a:off x="7583534" y="1696119"/>
            <a:ext cx="914399" cy="844"/>
          </a:xfrm>
          <a:prstGeom prst="line">
            <a:avLst/>
          </a:prstGeom>
          <a:noFill/>
          <a:ln w="12700" cap="flat" cmpd="sng" algn="ctr">
            <a:solidFill>
              <a:srgbClr val="FF0000"/>
            </a:solidFill>
            <a:prstDash val="solid"/>
          </a:ln>
          <a:effectLst/>
        </p:spPr>
      </p:cxnSp>
      <p:cxnSp>
        <p:nvCxnSpPr>
          <p:cNvPr id="105" name="Straight Connector 104">
            <a:extLst>
              <a:ext uri="{FF2B5EF4-FFF2-40B4-BE49-F238E27FC236}">
                <a16:creationId xmlns:a16="http://schemas.microsoft.com/office/drawing/2014/main" id="{5827D17F-7B91-44A2-AA15-AB209BC83043}"/>
              </a:ext>
            </a:extLst>
          </p:cNvPr>
          <p:cNvCxnSpPr/>
          <p:nvPr/>
        </p:nvCxnSpPr>
        <p:spPr>
          <a:xfrm flipV="1">
            <a:off x="5012556" y="2173628"/>
            <a:ext cx="3028477" cy="64008"/>
          </a:xfrm>
          <a:prstGeom prst="line">
            <a:avLst/>
          </a:prstGeom>
          <a:noFill/>
          <a:ln w="12700" cap="flat" cmpd="sng" algn="ctr">
            <a:solidFill>
              <a:srgbClr val="FF0000"/>
            </a:solidFill>
            <a:prstDash val="solid"/>
          </a:ln>
          <a:effectLst/>
        </p:spPr>
      </p:cxnSp>
      <p:sp>
        <p:nvSpPr>
          <p:cNvPr id="106" name="Rectangle 105">
            <a:extLst>
              <a:ext uri="{FF2B5EF4-FFF2-40B4-BE49-F238E27FC236}">
                <a16:creationId xmlns:a16="http://schemas.microsoft.com/office/drawing/2014/main" id="{21F3F77F-FD18-4B16-BD3E-1B3E6F23E9F1}"/>
              </a:ext>
            </a:extLst>
          </p:cNvPr>
          <p:cNvSpPr/>
          <p:nvPr/>
        </p:nvSpPr>
        <p:spPr>
          <a:xfrm rot="2700000">
            <a:off x="7996690" y="1180232"/>
            <a:ext cx="156938" cy="69254"/>
          </a:xfrm>
          <a:prstGeom prst="rect">
            <a:avLst/>
          </a:prstGeom>
          <a:solidFill>
            <a:srgbClr val="000000"/>
          </a:solidFill>
          <a:ln w="25400" cap="flat" cmpd="sng" algn="ctr">
            <a:noFill/>
            <a:prstDash val="solid"/>
          </a:ln>
          <a:effectLst/>
        </p:spPr>
        <p:txBody>
          <a:bodyPr lIns="90726" tIns="45382" rIns="90726" bIns="45382"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Times New Roman"/>
              <a:ea typeface="+mn-ea"/>
              <a:cs typeface="+mn-cs"/>
            </a:endParaRPr>
          </a:p>
        </p:txBody>
      </p:sp>
      <p:sp>
        <p:nvSpPr>
          <p:cNvPr id="107" name="Oval 106">
            <a:extLst>
              <a:ext uri="{FF2B5EF4-FFF2-40B4-BE49-F238E27FC236}">
                <a16:creationId xmlns:a16="http://schemas.microsoft.com/office/drawing/2014/main" id="{A0571169-487F-447B-AD86-8CFDD734C0E9}"/>
              </a:ext>
            </a:extLst>
          </p:cNvPr>
          <p:cNvSpPr/>
          <p:nvPr/>
        </p:nvSpPr>
        <p:spPr>
          <a:xfrm>
            <a:off x="4792363" y="2205675"/>
            <a:ext cx="67121" cy="65931"/>
          </a:xfrm>
          <a:prstGeom prst="ellipse">
            <a:avLst/>
          </a:prstGeom>
          <a:solidFill>
            <a:srgbClr val="0000FF"/>
          </a:solidFill>
          <a:ln w="12700" cap="flat" cmpd="sng" algn="ctr">
            <a:noFill/>
            <a:prstDash val="solid"/>
          </a:ln>
          <a:effectLst/>
        </p:spPr>
        <p:txBody>
          <a:bodyPr lIns="90576" tIns="45307" rIns="90576" bIns="45307"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Times New Roman"/>
              <a:ea typeface="+mn-ea"/>
              <a:cs typeface="+mn-cs"/>
            </a:endParaRPr>
          </a:p>
        </p:txBody>
      </p:sp>
      <p:cxnSp>
        <p:nvCxnSpPr>
          <p:cNvPr id="108" name="Straight Arrow Connector 107">
            <a:extLst>
              <a:ext uri="{FF2B5EF4-FFF2-40B4-BE49-F238E27FC236}">
                <a16:creationId xmlns:a16="http://schemas.microsoft.com/office/drawing/2014/main" id="{82934245-DDA8-4207-8D53-7A543A03215D}"/>
              </a:ext>
            </a:extLst>
          </p:cNvPr>
          <p:cNvCxnSpPr/>
          <p:nvPr/>
        </p:nvCxnSpPr>
        <p:spPr>
          <a:xfrm>
            <a:off x="4104884" y="2270453"/>
            <a:ext cx="0" cy="240561"/>
          </a:xfrm>
          <a:prstGeom prst="straightConnector1">
            <a:avLst/>
          </a:prstGeom>
          <a:noFill/>
          <a:ln w="19050" cap="flat" cmpd="sng" algn="ctr">
            <a:noFill/>
            <a:prstDash val="solid"/>
            <a:headEnd type="none" w="lg" len="med"/>
            <a:tailEnd type="stealth" w="med" len="lg"/>
          </a:ln>
          <a:effectLst/>
        </p:spPr>
      </p:cxnSp>
      <p:cxnSp>
        <p:nvCxnSpPr>
          <p:cNvPr id="109" name="Straight Arrow Connector 108">
            <a:extLst>
              <a:ext uri="{FF2B5EF4-FFF2-40B4-BE49-F238E27FC236}">
                <a16:creationId xmlns:a16="http://schemas.microsoft.com/office/drawing/2014/main" id="{60DBAE3E-5BE1-4225-B156-DDC3FCDA2241}"/>
              </a:ext>
            </a:extLst>
          </p:cNvPr>
          <p:cNvCxnSpPr/>
          <p:nvPr/>
        </p:nvCxnSpPr>
        <p:spPr>
          <a:xfrm>
            <a:off x="4015092" y="2555141"/>
            <a:ext cx="187005" cy="0"/>
          </a:xfrm>
          <a:prstGeom prst="straightConnector1">
            <a:avLst/>
          </a:prstGeom>
          <a:noFill/>
          <a:ln w="9525" cap="flat" cmpd="sng" algn="ctr">
            <a:noFill/>
            <a:prstDash val="solid"/>
            <a:headEnd type="stealth" w="med" len="lg"/>
            <a:tailEnd type="stealth" w="med" len="lg"/>
          </a:ln>
          <a:effectLst/>
        </p:spPr>
      </p:cxnSp>
      <p:sp>
        <p:nvSpPr>
          <p:cNvPr id="110" name="Oval 109">
            <a:extLst>
              <a:ext uri="{FF2B5EF4-FFF2-40B4-BE49-F238E27FC236}">
                <a16:creationId xmlns:a16="http://schemas.microsoft.com/office/drawing/2014/main" id="{47D95875-1FEA-47F0-9BDF-2E623A3006E6}"/>
              </a:ext>
            </a:extLst>
          </p:cNvPr>
          <p:cNvSpPr>
            <a:spLocks noChangeAspect="1"/>
          </p:cNvSpPr>
          <p:nvPr/>
        </p:nvSpPr>
        <p:spPr bwMode="auto">
          <a:xfrm>
            <a:off x="7704561" y="1215048"/>
            <a:ext cx="72717" cy="70703"/>
          </a:xfrm>
          <a:prstGeom prst="ellipse">
            <a:avLst/>
          </a:prstGeom>
          <a:solidFill>
            <a:srgbClr val="FF0000"/>
          </a:solidFill>
          <a:ln w="12700" cap="flat" cmpd="sng" algn="ctr">
            <a:noFill/>
            <a:prstDash val="solid"/>
            <a:round/>
            <a:headEnd type="none" w="sm" len="sm"/>
            <a:tailEnd type="none" w="sm" len="sm"/>
          </a:ln>
          <a:effectLst/>
        </p:spPr>
        <p:txBody>
          <a:bodyPr vert="horz" wrap="square" lIns="90726" tIns="45382" rIns="90726" bIns="45382" numCol="1" rtlCol="0" anchor="t" anchorCtr="0" compatLnSpc="1">
            <a:prstTxWarp prst="textNoShape">
              <a:avLst/>
            </a:prstTxWarp>
          </a:bodyPr>
          <a:lstStyle/>
          <a:p>
            <a:pPr marL="0" marR="0" lvl="0" indent="0" algn="l" defTabSz="90740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111" name="Oval 110">
            <a:extLst>
              <a:ext uri="{FF2B5EF4-FFF2-40B4-BE49-F238E27FC236}">
                <a16:creationId xmlns:a16="http://schemas.microsoft.com/office/drawing/2014/main" id="{A3FB8CC3-B39E-4200-8936-BAF2F825429E}"/>
              </a:ext>
            </a:extLst>
          </p:cNvPr>
          <p:cNvSpPr>
            <a:spLocks noChangeAspect="1"/>
          </p:cNvSpPr>
          <p:nvPr/>
        </p:nvSpPr>
        <p:spPr bwMode="auto">
          <a:xfrm>
            <a:off x="7734573" y="1215048"/>
            <a:ext cx="72717" cy="70703"/>
          </a:xfrm>
          <a:prstGeom prst="ellipse">
            <a:avLst/>
          </a:prstGeom>
          <a:solidFill>
            <a:srgbClr val="FF0000"/>
          </a:solidFill>
          <a:ln w="12700" cap="flat" cmpd="sng" algn="ctr">
            <a:noFill/>
            <a:prstDash val="solid"/>
            <a:round/>
            <a:headEnd type="none" w="sm" len="sm"/>
            <a:tailEnd type="none" w="sm" len="sm"/>
          </a:ln>
          <a:effectLst/>
        </p:spPr>
        <p:txBody>
          <a:bodyPr vert="horz" wrap="square" lIns="90726" tIns="45382" rIns="90726" bIns="45382" numCol="1" rtlCol="0" anchor="t" anchorCtr="0" compatLnSpc="1">
            <a:prstTxWarp prst="textNoShape">
              <a:avLst/>
            </a:prstTxWarp>
          </a:bodyPr>
          <a:lstStyle/>
          <a:p>
            <a:pPr marL="0" marR="0" lvl="0" indent="0" algn="l" defTabSz="90740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112" name="Oval 111">
            <a:extLst>
              <a:ext uri="{FF2B5EF4-FFF2-40B4-BE49-F238E27FC236}">
                <a16:creationId xmlns:a16="http://schemas.microsoft.com/office/drawing/2014/main" id="{7FC15D05-77D9-491C-BC5F-28BF57D39D71}"/>
              </a:ext>
            </a:extLst>
          </p:cNvPr>
          <p:cNvSpPr>
            <a:spLocks noChangeAspect="1"/>
          </p:cNvSpPr>
          <p:nvPr/>
        </p:nvSpPr>
        <p:spPr bwMode="auto">
          <a:xfrm>
            <a:off x="7755864" y="1215048"/>
            <a:ext cx="72717" cy="70703"/>
          </a:xfrm>
          <a:prstGeom prst="ellipse">
            <a:avLst/>
          </a:prstGeom>
          <a:solidFill>
            <a:srgbClr val="FF0000"/>
          </a:solidFill>
          <a:ln w="12700" cap="flat" cmpd="sng" algn="ctr">
            <a:noFill/>
            <a:prstDash val="solid"/>
            <a:round/>
            <a:headEnd type="none" w="sm" len="sm"/>
            <a:tailEnd type="none" w="sm" len="sm"/>
          </a:ln>
          <a:effectLst/>
        </p:spPr>
        <p:txBody>
          <a:bodyPr vert="horz" wrap="square" lIns="90726" tIns="45382" rIns="90726" bIns="45382" numCol="1" rtlCol="0" anchor="t" anchorCtr="0" compatLnSpc="1">
            <a:prstTxWarp prst="textNoShape">
              <a:avLst/>
            </a:prstTxWarp>
          </a:bodyPr>
          <a:lstStyle/>
          <a:p>
            <a:pPr marL="0" marR="0" lvl="0" indent="0" algn="l" defTabSz="90740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113" name="Oval 112">
            <a:extLst>
              <a:ext uri="{FF2B5EF4-FFF2-40B4-BE49-F238E27FC236}">
                <a16:creationId xmlns:a16="http://schemas.microsoft.com/office/drawing/2014/main" id="{B33D9325-47D8-4EC1-AC65-37A9A8586690}"/>
              </a:ext>
            </a:extLst>
          </p:cNvPr>
          <p:cNvSpPr>
            <a:spLocks noChangeAspect="1"/>
          </p:cNvSpPr>
          <p:nvPr/>
        </p:nvSpPr>
        <p:spPr bwMode="auto">
          <a:xfrm>
            <a:off x="7750005" y="1215048"/>
            <a:ext cx="72717" cy="70703"/>
          </a:xfrm>
          <a:prstGeom prst="ellipse">
            <a:avLst/>
          </a:prstGeom>
          <a:solidFill>
            <a:srgbClr val="FF0000"/>
          </a:solidFill>
          <a:ln w="12700" cap="flat" cmpd="sng" algn="ctr">
            <a:noFill/>
            <a:prstDash val="solid"/>
            <a:round/>
            <a:headEnd type="none" w="sm" len="sm"/>
            <a:tailEnd type="none" w="sm" len="sm"/>
          </a:ln>
          <a:effectLst/>
        </p:spPr>
        <p:txBody>
          <a:bodyPr vert="horz" wrap="square" lIns="90726" tIns="45382" rIns="90726" bIns="45382" numCol="1" rtlCol="0" anchor="t" anchorCtr="0" compatLnSpc="1">
            <a:prstTxWarp prst="textNoShape">
              <a:avLst/>
            </a:prstTxWarp>
          </a:bodyPr>
          <a:lstStyle/>
          <a:p>
            <a:pPr marL="0" marR="0" lvl="0" indent="0" algn="l" defTabSz="90740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114" name="Oval 113">
            <a:extLst>
              <a:ext uri="{FF2B5EF4-FFF2-40B4-BE49-F238E27FC236}">
                <a16:creationId xmlns:a16="http://schemas.microsoft.com/office/drawing/2014/main" id="{6F3F8C0D-C533-40FB-AFEC-3C803BB5FCEE}"/>
              </a:ext>
            </a:extLst>
          </p:cNvPr>
          <p:cNvSpPr/>
          <p:nvPr/>
        </p:nvSpPr>
        <p:spPr>
          <a:xfrm>
            <a:off x="4907942" y="2206846"/>
            <a:ext cx="67121" cy="65931"/>
          </a:xfrm>
          <a:prstGeom prst="ellipse">
            <a:avLst/>
          </a:prstGeom>
          <a:solidFill>
            <a:srgbClr val="0000FF"/>
          </a:solidFill>
          <a:ln w="12700" cap="flat" cmpd="sng" algn="ctr">
            <a:noFill/>
            <a:prstDash val="solid"/>
          </a:ln>
          <a:effectLst/>
        </p:spPr>
        <p:txBody>
          <a:bodyPr lIns="90576" tIns="45307" rIns="90576" bIns="45307"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Times New Roman"/>
              <a:ea typeface="+mn-ea"/>
              <a:cs typeface="+mn-cs"/>
            </a:endParaRPr>
          </a:p>
        </p:txBody>
      </p:sp>
      <p:sp>
        <p:nvSpPr>
          <p:cNvPr id="115" name="Oval 114">
            <a:extLst>
              <a:ext uri="{FF2B5EF4-FFF2-40B4-BE49-F238E27FC236}">
                <a16:creationId xmlns:a16="http://schemas.microsoft.com/office/drawing/2014/main" id="{AFF3C384-B8A3-4FF9-AA26-4BA994A721A2}"/>
              </a:ext>
            </a:extLst>
          </p:cNvPr>
          <p:cNvSpPr/>
          <p:nvPr/>
        </p:nvSpPr>
        <p:spPr>
          <a:xfrm>
            <a:off x="4845383" y="2206846"/>
            <a:ext cx="67122" cy="65931"/>
          </a:xfrm>
          <a:prstGeom prst="ellipse">
            <a:avLst/>
          </a:prstGeom>
          <a:solidFill>
            <a:srgbClr val="0000FF"/>
          </a:solidFill>
          <a:ln w="12700" cap="flat" cmpd="sng" algn="ctr">
            <a:noFill/>
            <a:prstDash val="solid"/>
          </a:ln>
          <a:effectLst/>
        </p:spPr>
        <p:txBody>
          <a:bodyPr lIns="90576" tIns="45307" rIns="90576" bIns="45307"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Times New Roman"/>
              <a:ea typeface="+mn-ea"/>
              <a:cs typeface="+mn-cs"/>
            </a:endParaRPr>
          </a:p>
        </p:txBody>
      </p:sp>
      <p:grpSp>
        <p:nvGrpSpPr>
          <p:cNvPr id="116" name="Group 115">
            <a:extLst>
              <a:ext uri="{FF2B5EF4-FFF2-40B4-BE49-F238E27FC236}">
                <a16:creationId xmlns:a16="http://schemas.microsoft.com/office/drawing/2014/main" id="{B3FFAF38-CBC3-4E5D-920F-3353EEB327CE}"/>
              </a:ext>
            </a:extLst>
          </p:cNvPr>
          <p:cNvGrpSpPr/>
          <p:nvPr/>
        </p:nvGrpSpPr>
        <p:grpSpPr>
          <a:xfrm>
            <a:off x="7967427" y="2112477"/>
            <a:ext cx="166807" cy="278223"/>
            <a:chOff x="7805828" y="5703751"/>
            <a:chExt cx="304607" cy="543306"/>
          </a:xfrm>
        </p:grpSpPr>
        <p:sp>
          <p:nvSpPr>
            <p:cNvPr id="117" name="Oval 116">
              <a:extLst>
                <a:ext uri="{FF2B5EF4-FFF2-40B4-BE49-F238E27FC236}">
                  <a16:creationId xmlns:a16="http://schemas.microsoft.com/office/drawing/2014/main" id="{378527EB-5EBA-4DE8-B7C8-1C83319602CC}"/>
                </a:ext>
              </a:extLst>
            </p:cNvPr>
            <p:cNvSpPr/>
            <p:nvPr/>
          </p:nvSpPr>
          <p:spPr bwMode="auto">
            <a:xfrm>
              <a:off x="7805828" y="5703751"/>
              <a:ext cx="304607" cy="543306"/>
            </a:xfrm>
            <a:prstGeom prst="ellipse">
              <a:avLst/>
            </a:pr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0740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118" name="Oval 117">
              <a:extLst>
                <a:ext uri="{FF2B5EF4-FFF2-40B4-BE49-F238E27FC236}">
                  <a16:creationId xmlns:a16="http://schemas.microsoft.com/office/drawing/2014/main" id="{D1E51C1F-05C2-490C-A81D-97015822765C}"/>
                </a:ext>
              </a:extLst>
            </p:cNvPr>
            <p:cNvSpPr/>
            <p:nvPr/>
          </p:nvSpPr>
          <p:spPr bwMode="auto">
            <a:xfrm>
              <a:off x="7884692" y="5820103"/>
              <a:ext cx="152304" cy="279334"/>
            </a:xfrm>
            <a:prstGeom prst="ellipse">
              <a:avLst/>
            </a:prstGeom>
            <a:solidFill>
              <a:schemeClr val="bg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l" defTabSz="907407"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Times New Roman"/>
                <a:ea typeface="+mn-ea"/>
                <a:cs typeface="+mn-cs"/>
              </a:endParaRPr>
            </a:p>
          </p:txBody>
        </p:sp>
      </p:grpSp>
      <p:sp>
        <p:nvSpPr>
          <p:cNvPr id="119" name="Oval 118">
            <a:extLst>
              <a:ext uri="{FF2B5EF4-FFF2-40B4-BE49-F238E27FC236}">
                <a16:creationId xmlns:a16="http://schemas.microsoft.com/office/drawing/2014/main" id="{D62C08EE-1079-4DC5-B326-DCFFA10C8767}"/>
              </a:ext>
            </a:extLst>
          </p:cNvPr>
          <p:cNvSpPr/>
          <p:nvPr/>
        </p:nvSpPr>
        <p:spPr>
          <a:xfrm>
            <a:off x="4955735" y="2206846"/>
            <a:ext cx="67121" cy="65931"/>
          </a:xfrm>
          <a:prstGeom prst="ellipse">
            <a:avLst/>
          </a:prstGeom>
          <a:solidFill>
            <a:srgbClr val="0000FF"/>
          </a:solidFill>
          <a:ln w="12700" cap="flat" cmpd="sng" algn="ctr">
            <a:noFill/>
            <a:prstDash val="solid"/>
          </a:ln>
          <a:effectLst/>
        </p:spPr>
        <p:txBody>
          <a:bodyPr lIns="90576" tIns="45307" rIns="90576" bIns="45307" rtlCol="0" anchor="ctr"/>
          <a:lstStyle/>
          <a:p>
            <a:pPr marL="0" marR="0" lvl="0" indent="0" algn="ctr" defTabSz="905892"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Times New Roman"/>
              <a:ea typeface="+mn-ea"/>
              <a:cs typeface="+mn-cs"/>
            </a:endParaRPr>
          </a:p>
        </p:txBody>
      </p:sp>
      <p:sp>
        <p:nvSpPr>
          <p:cNvPr id="120" name="Rectangle 119">
            <a:extLst>
              <a:ext uri="{FF2B5EF4-FFF2-40B4-BE49-F238E27FC236}">
                <a16:creationId xmlns:a16="http://schemas.microsoft.com/office/drawing/2014/main" id="{A3C9ACA0-D66E-48FD-BF4F-EE1348FB64D5}"/>
              </a:ext>
            </a:extLst>
          </p:cNvPr>
          <p:cNvSpPr/>
          <p:nvPr/>
        </p:nvSpPr>
        <p:spPr>
          <a:xfrm>
            <a:off x="7387522" y="1267390"/>
            <a:ext cx="640080" cy="337872"/>
          </a:xfrm>
          <a:prstGeom prst="rect">
            <a:avLst/>
          </a:prstGeom>
        </p:spPr>
        <p:txBody>
          <a:bodyPr wrap="none" lIns="90726" tIns="45382" rIns="90726" bIns="45382">
            <a:spAutoFit/>
          </a:bodyPr>
          <a:lstStyle/>
          <a:p>
            <a:pPr marL="0" marR="0" lvl="0" indent="0" algn="l" defTabSz="905892"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FF"/>
                </a:solidFill>
                <a:effectLst/>
                <a:uLnTx/>
                <a:uFillTx/>
                <a:latin typeface="Times New Roman"/>
                <a:ea typeface="+mn-ea"/>
                <a:cs typeface="Times New Roman" pitchFamily="18" charset="0"/>
              </a:rPr>
              <a:t>Laser</a:t>
            </a:r>
            <a:endParaRPr kumimoji="0" lang="en-GB"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21" name="Rectangle 120">
            <a:extLst>
              <a:ext uri="{FF2B5EF4-FFF2-40B4-BE49-F238E27FC236}">
                <a16:creationId xmlns:a16="http://schemas.microsoft.com/office/drawing/2014/main" id="{565EEE7F-6CDB-497E-8083-D75FB639E863}"/>
              </a:ext>
            </a:extLst>
          </p:cNvPr>
          <p:cNvSpPr/>
          <p:nvPr/>
        </p:nvSpPr>
        <p:spPr>
          <a:xfrm>
            <a:off x="9134921" y="2620080"/>
            <a:ext cx="915030" cy="369332"/>
          </a:xfrm>
          <a:prstGeom prst="rect">
            <a:avLst/>
          </a:prstGeom>
          <a:solidFill>
            <a:srgbClr val="FFFFFF"/>
          </a:solidFill>
          <a:ln w="25400" cap="flat" cmpd="sng" algn="ctr">
            <a:noFill/>
            <a:prstDash val="solid"/>
          </a:ln>
          <a:effectLst/>
        </p:spPr>
        <p:txBody>
          <a:bodyPr wrap="square" lIns="0" tIns="0" rIns="0" bIns="0" anchor="ctr">
            <a:spAutoFit/>
          </a:bodyPr>
          <a:lstStyle/>
          <a:p>
            <a:pPr marL="0" marR="0" lvl="0" indent="0" algn="ctr" defTabSz="907407"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err="1">
                <a:ln>
                  <a:noFill/>
                </a:ln>
                <a:solidFill>
                  <a:srgbClr val="0000FF"/>
                </a:solidFill>
                <a:effectLst/>
                <a:uLnTx/>
                <a:uFillTx/>
                <a:latin typeface="Arial" charset="0"/>
                <a:ea typeface="+mn-ea"/>
                <a:cs typeface="Times New Roman" pitchFamily="18" charset="0"/>
              </a:rPr>
              <a:t>Undulator</a:t>
            </a:r>
            <a:r>
              <a:rPr kumimoji="0" lang="en-US" sz="1200" b="0" i="0" u="none" strike="noStrike" kern="0" cap="none" spc="0" normalizeH="0" baseline="0" noProof="0" dirty="0">
                <a:ln>
                  <a:noFill/>
                </a:ln>
                <a:solidFill>
                  <a:srgbClr val="0000FF"/>
                </a:solidFill>
                <a:effectLst/>
                <a:uLnTx/>
                <a:uFillTx/>
                <a:latin typeface="Arial" charset="0"/>
                <a:ea typeface="+mn-ea"/>
                <a:cs typeface="Times New Roman" pitchFamily="18" charset="0"/>
              </a:rPr>
              <a:t> </a:t>
            </a:r>
            <a:r>
              <a:rPr kumimoji="0" lang="en-US" sz="1200" b="1" i="0" u="none" strike="noStrike" kern="0" cap="none" spc="0" normalizeH="0" baseline="0" noProof="0" dirty="0">
                <a:ln>
                  <a:noFill/>
                </a:ln>
                <a:solidFill>
                  <a:srgbClr val="0000FF"/>
                </a:solidFill>
                <a:effectLst/>
                <a:uLnTx/>
                <a:uFillTx/>
                <a:latin typeface="Arial" charset="0"/>
                <a:ea typeface="+mn-ea"/>
                <a:cs typeface="Times New Roman" pitchFamily="18" charset="0"/>
              </a:rPr>
              <a:t>Magnet</a:t>
            </a:r>
          </a:p>
        </p:txBody>
      </p:sp>
      <p:grpSp>
        <p:nvGrpSpPr>
          <p:cNvPr id="122" name="Group 12">
            <a:extLst>
              <a:ext uri="{FF2B5EF4-FFF2-40B4-BE49-F238E27FC236}">
                <a16:creationId xmlns:a16="http://schemas.microsoft.com/office/drawing/2014/main" id="{E4C5D690-796D-4F3F-B2CF-3D4CC9857407}"/>
              </a:ext>
            </a:extLst>
          </p:cNvPr>
          <p:cNvGrpSpPr>
            <a:grpSpLocks noChangeAspect="1"/>
          </p:cNvGrpSpPr>
          <p:nvPr/>
        </p:nvGrpSpPr>
        <p:grpSpPr bwMode="auto">
          <a:xfrm>
            <a:off x="9534555" y="2188536"/>
            <a:ext cx="397102" cy="112999"/>
            <a:chOff x="1965" y="3091"/>
            <a:chExt cx="494" cy="212"/>
          </a:xfrm>
        </p:grpSpPr>
        <p:sp>
          <p:nvSpPr>
            <p:cNvPr id="123" name="Freeform 13">
              <a:extLst>
                <a:ext uri="{FF2B5EF4-FFF2-40B4-BE49-F238E27FC236}">
                  <a16:creationId xmlns:a16="http://schemas.microsoft.com/office/drawing/2014/main" id="{B3991593-7FB9-4895-B576-9C23FB3004C9}"/>
                </a:ext>
              </a:extLst>
            </p:cNvPr>
            <p:cNvSpPr>
              <a:spLocks noChangeAspect="1"/>
            </p:cNvSpPr>
            <p:nvPr/>
          </p:nvSpPr>
          <p:spPr bwMode="auto">
            <a:xfrm>
              <a:off x="1965" y="3091"/>
              <a:ext cx="350" cy="212"/>
            </a:xfrm>
            <a:custGeom>
              <a:avLst/>
              <a:gdLst>
                <a:gd name="T0" fmla="*/ 3 w 350"/>
                <a:gd name="T1" fmla="*/ 65 h 212"/>
                <a:gd name="T2" fmla="*/ 11 w 350"/>
                <a:gd name="T3" fmla="*/ 24 h 212"/>
                <a:gd name="T4" fmla="*/ 19 w 350"/>
                <a:gd name="T5" fmla="*/ 1 h 212"/>
                <a:gd name="T6" fmla="*/ 25 w 350"/>
                <a:gd name="T7" fmla="*/ 5 h 212"/>
                <a:gd name="T8" fmla="*/ 33 w 350"/>
                <a:gd name="T9" fmla="*/ 33 h 212"/>
                <a:gd name="T10" fmla="*/ 39 w 350"/>
                <a:gd name="T11" fmla="*/ 80 h 212"/>
                <a:gd name="T12" fmla="*/ 46 w 350"/>
                <a:gd name="T13" fmla="*/ 133 h 212"/>
                <a:gd name="T14" fmla="*/ 54 w 350"/>
                <a:gd name="T15" fmla="*/ 179 h 212"/>
                <a:gd name="T16" fmla="*/ 61 w 350"/>
                <a:gd name="T17" fmla="*/ 206 h 212"/>
                <a:gd name="T18" fmla="*/ 67 w 350"/>
                <a:gd name="T19" fmla="*/ 208 h 212"/>
                <a:gd name="T20" fmla="*/ 74 w 350"/>
                <a:gd name="T21" fmla="*/ 184 h 212"/>
                <a:gd name="T22" fmla="*/ 82 w 350"/>
                <a:gd name="T23" fmla="*/ 141 h 212"/>
                <a:gd name="T24" fmla="*/ 89 w 350"/>
                <a:gd name="T25" fmla="*/ 88 h 212"/>
                <a:gd name="T26" fmla="*/ 95 w 350"/>
                <a:gd name="T27" fmla="*/ 40 h 212"/>
                <a:gd name="T28" fmla="*/ 103 w 350"/>
                <a:gd name="T29" fmla="*/ 8 h 212"/>
                <a:gd name="T30" fmla="*/ 110 w 350"/>
                <a:gd name="T31" fmla="*/ 0 h 212"/>
                <a:gd name="T32" fmla="*/ 116 w 350"/>
                <a:gd name="T33" fmla="*/ 18 h 212"/>
                <a:gd name="T34" fmla="*/ 123 w 350"/>
                <a:gd name="T35" fmla="*/ 58 h 212"/>
                <a:gd name="T36" fmla="*/ 131 w 350"/>
                <a:gd name="T37" fmla="*/ 110 h 212"/>
                <a:gd name="T38" fmla="*/ 138 w 350"/>
                <a:gd name="T39" fmla="*/ 160 h 212"/>
                <a:gd name="T40" fmla="*/ 144 w 350"/>
                <a:gd name="T41" fmla="*/ 197 h 212"/>
                <a:gd name="T42" fmla="*/ 152 w 350"/>
                <a:gd name="T43" fmla="*/ 211 h 212"/>
                <a:gd name="T44" fmla="*/ 159 w 350"/>
                <a:gd name="T45" fmla="*/ 197 h 212"/>
                <a:gd name="T46" fmla="*/ 166 w 350"/>
                <a:gd name="T47" fmla="*/ 161 h 212"/>
                <a:gd name="T48" fmla="*/ 172 w 350"/>
                <a:gd name="T49" fmla="*/ 112 h 212"/>
                <a:gd name="T50" fmla="*/ 180 w 350"/>
                <a:gd name="T51" fmla="*/ 60 h 212"/>
                <a:gd name="T52" fmla="*/ 186 w 350"/>
                <a:gd name="T53" fmla="*/ 19 h 212"/>
                <a:gd name="T54" fmla="*/ 194 w 350"/>
                <a:gd name="T55" fmla="*/ 0 h 212"/>
                <a:gd name="T56" fmla="*/ 201 w 350"/>
                <a:gd name="T57" fmla="*/ 8 h 212"/>
                <a:gd name="T58" fmla="*/ 208 w 350"/>
                <a:gd name="T59" fmla="*/ 38 h 212"/>
                <a:gd name="T60" fmla="*/ 214 w 350"/>
                <a:gd name="T61" fmla="*/ 87 h 212"/>
                <a:gd name="T62" fmla="*/ 222 w 350"/>
                <a:gd name="T63" fmla="*/ 139 h 212"/>
                <a:gd name="T64" fmla="*/ 229 w 350"/>
                <a:gd name="T65" fmla="*/ 183 h 212"/>
                <a:gd name="T66" fmla="*/ 236 w 350"/>
                <a:gd name="T67" fmla="*/ 208 h 212"/>
                <a:gd name="T68" fmla="*/ 242 w 350"/>
                <a:gd name="T69" fmla="*/ 207 h 212"/>
                <a:gd name="T70" fmla="*/ 250 w 350"/>
                <a:gd name="T71" fmla="*/ 180 h 212"/>
                <a:gd name="T72" fmla="*/ 257 w 350"/>
                <a:gd name="T73" fmla="*/ 134 h 212"/>
                <a:gd name="T74" fmla="*/ 263 w 350"/>
                <a:gd name="T75" fmla="*/ 81 h 212"/>
                <a:gd name="T76" fmla="*/ 271 w 350"/>
                <a:gd name="T77" fmla="*/ 35 h 212"/>
                <a:gd name="T78" fmla="*/ 278 w 350"/>
                <a:gd name="T79" fmla="*/ 5 h 212"/>
                <a:gd name="T80" fmla="*/ 285 w 350"/>
                <a:gd name="T81" fmla="*/ 0 h 212"/>
                <a:gd name="T82" fmla="*/ 291 w 350"/>
                <a:gd name="T83" fmla="*/ 22 h 212"/>
                <a:gd name="T84" fmla="*/ 299 w 350"/>
                <a:gd name="T85" fmla="*/ 64 h 212"/>
                <a:gd name="T86" fmla="*/ 306 w 350"/>
                <a:gd name="T87" fmla="*/ 116 h 212"/>
                <a:gd name="T88" fmla="*/ 313 w 350"/>
                <a:gd name="T89" fmla="*/ 166 h 212"/>
                <a:gd name="T90" fmla="*/ 320 w 350"/>
                <a:gd name="T91" fmla="*/ 200 h 212"/>
                <a:gd name="T92" fmla="*/ 327 w 350"/>
                <a:gd name="T93" fmla="*/ 211 h 212"/>
                <a:gd name="T94" fmla="*/ 334 w 350"/>
                <a:gd name="T95" fmla="*/ 194 h 212"/>
                <a:gd name="T96" fmla="*/ 341 w 350"/>
                <a:gd name="T97" fmla="*/ 156 h 212"/>
                <a:gd name="T98" fmla="*/ 349 w 350"/>
                <a:gd name="T99" fmla="*/ 105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0" h="212">
                  <a:moveTo>
                    <a:pt x="0" y="105"/>
                  </a:moveTo>
                  <a:lnTo>
                    <a:pt x="1" y="92"/>
                  </a:lnTo>
                  <a:lnTo>
                    <a:pt x="3" y="79"/>
                  </a:lnTo>
                  <a:lnTo>
                    <a:pt x="3" y="65"/>
                  </a:lnTo>
                  <a:lnTo>
                    <a:pt x="6" y="54"/>
                  </a:lnTo>
                  <a:lnTo>
                    <a:pt x="7" y="43"/>
                  </a:lnTo>
                  <a:lnTo>
                    <a:pt x="10" y="32"/>
                  </a:lnTo>
                  <a:lnTo>
                    <a:pt x="11" y="24"/>
                  </a:lnTo>
                  <a:lnTo>
                    <a:pt x="14" y="16"/>
                  </a:lnTo>
                  <a:lnTo>
                    <a:pt x="15" y="9"/>
                  </a:lnTo>
                  <a:lnTo>
                    <a:pt x="16" y="4"/>
                  </a:lnTo>
                  <a:lnTo>
                    <a:pt x="19" y="1"/>
                  </a:lnTo>
                  <a:lnTo>
                    <a:pt x="20" y="0"/>
                  </a:lnTo>
                  <a:lnTo>
                    <a:pt x="22" y="0"/>
                  </a:lnTo>
                  <a:lnTo>
                    <a:pt x="24" y="1"/>
                  </a:lnTo>
                  <a:lnTo>
                    <a:pt x="25" y="5"/>
                  </a:lnTo>
                  <a:lnTo>
                    <a:pt x="27" y="10"/>
                  </a:lnTo>
                  <a:lnTo>
                    <a:pt x="29" y="16"/>
                  </a:lnTo>
                  <a:lnTo>
                    <a:pt x="31" y="24"/>
                  </a:lnTo>
                  <a:lnTo>
                    <a:pt x="33" y="33"/>
                  </a:lnTo>
                  <a:lnTo>
                    <a:pt x="34" y="44"/>
                  </a:lnTo>
                  <a:lnTo>
                    <a:pt x="35" y="55"/>
                  </a:lnTo>
                  <a:lnTo>
                    <a:pt x="38" y="68"/>
                  </a:lnTo>
                  <a:lnTo>
                    <a:pt x="39" y="80"/>
                  </a:lnTo>
                  <a:lnTo>
                    <a:pt x="41" y="93"/>
                  </a:lnTo>
                  <a:lnTo>
                    <a:pt x="43" y="106"/>
                  </a:lnTo>
                  <a:lnTo>
                    <a:pt x="44" y="120"/>
                  </a:lnTo>
                  <a:lnTo>
                    <a:pt x="46" y="133"/>
                  </a:lnTo>
                  <a:lnTo>
                    <a:pt x="48" y="145"/>
                  </a:lnTo>
                  <a:lnTo>
                    <a:pt x="50" y="157"/>
                  </a:lnTo>
                  <a:lnTo>
                    <a:pt x="52" y="168"/>
                  </a:lnTo>
                  <a:lnTo>
                    <a:pt x="54" y="179"/>
                  </a:lnTo>
                  <a:lnTo>
                    <a:pt x="55" y="188"/>
                  </a:lnTo>
                  <a:lnTo>
                    <a:pt x="57" y="195"/>
                  </a:lnTo>
                  <a:lnTo>
                    <a:pt x="59" y="201"/>
                  </a:lnTo>
                  <a:lnTo>
                    <a:pt x="61" y="206"/>
                  </a:lnTo>
                  <a:lnTo>
                    <a:pt x="63" y="209"/>
                  </a:lnTo>
                  <a:lnTo>
                    <a:pt x="63" y="211"/>
                  </a:lnTo>
                  <a:lnTo>
                    <a:pt x="66" y="210"/>
                  </a:lnTo>
                  <a:lnTo>
                    <a:pt x="67" y="208"/>
                  </a:lnTo>
                  <a:lnTo>
                    <a:pt x="69" y="204"/>
                  </a:lnTo>
                  <a:lnTo>
                    <a:pt x="71" y="200"/>
                  </a:lnTo>
                  <a:lnTo>
                    <a:pt x="73" y="192"/>
                  </a:lnTo>
                  <a:lnTo>
                    <a:pt x="74" y="184"/>
                  </a:lnTo>
                  <a:lnTo>
                    <a:pt x="76" y="175"/>
                  </a:lnTo>
                  <a:lnTo>
                    <a:pt x="78" y="164"/>
                  </a:lnTo>
                  <a:lnTo>
                    <a:pt x="80" y="153"/>
                  </a:lnTo>
                  <a:lnTo>
                    <a:pt x="82" y="141"/>
                  </a:lnTo>
                  <a:lnTo>
                    <a:pt x="83" y="128"/>
                  </a:lnTo>
                  <a:lnTo>
                    <a:pt x="85" y="115"/>
                  </a:lnTo>
                  <a:lnTo>
                    <a:pt x="87" y="101"/>
                  </a:lnTo>
                  <a:lnTo>
                    <a:pt x="89" y="88"/>
                  </a:lnTo>
                  <a:lnTo>
                    <a:pt x="91" y="76"/>
                  </a:lnTo>
                  <a:lnTo>
                    <a:pt x="92" y="62"/>
                  </a:lnTo>
                  <a:lnTo>
                    <a:pt x="93" y="51"/>
                  </a:lnTo>
                  <a:lnTo>
                    <a:pt x="95" y="40"/>
                  </a:lnTo>
                  <a:lnTo>
                    <a:pt x="97" y="29"/>
                  </a:lnTo>
                  <a:lnTo>
                    <a:pt x="99" y="21"/>
                  </a:lnTo>
                  <a:lnTo>
                    <a:pt x="101" y="13"/>
                  </a:lnTo>
                  <a:lnTo>
                    <a:pt x="103" y="8"/>
                  </a:lnTo>
                  <a:lnTo>
                    <a:pt x="104" y="3"/>
                  </a:lnTo>
                  <a:lnTo>
                    <a:pt x="106" y="0"/>
                  </a:lnTo>
                  <a:lnTo>
                    <a:pt x="108" y="0"/>
                  </a:lnTo>
                  <a:lnTo>
                    <a:pt x="110" y="0"/>
                  </a:lnTo>
                  <a:lnTo>
                    <a:pt x="111" y="2"/>
                  </a:lnTo>
                  <a:lnTo>
                    <a:pt x="112" y="6"/>
                  </a:lnTo>
                  <a:lnTo>
                    <a:pt x="115" y="11"/>
                  </a:lnTo>
                  <a:lnTo>
                    <a:pt x="116" y="18"/>
                  </a:lnTo>
                  <a:lnTo>
                    <a:pt x="119" y="27"/>
                  </a:lnTo>
                  <a:lnTo>
                    <a:pt x="120" y="36"/>
                  </a:lnTo>
                  <a:lnTo>
                    <a:pt x="123" y="46"/>
                  </a:lnTo>
                  <a:lnTo>
                    <a:pt x="123" y="58"/>
                  </a:lnTo>
                  <a:lnTo>
                    <a:pt x="125" y="71"/>
                  </a:lnTo>
                  <a:lnTo>
                    <a:pt x="127" y="84"/>
                  </a:lnTo>
                  <a:lnTo>
                    <a:pt x="129" y="96"/>
                  </a:lnTo>
                  <a:lnTo>
                    <a:pt x="131" y="110"/>
                  </a:lnTo>
                  <a:lnTo>
                    <a:pt x="133" y="123"/>
                  </a:lnTo>
                  <a:lnTo>
                    <a:pt x="134" y="136"/>
                  </a:lnTo>
                  <a:lnTo>
                    <a:pt x="135" y="148"/>
                  </a:lnTo>
                  <a:lnTo>
                    <a:pt x="138" y="160"/>
                  </a:lnTo>
                  <a:lnTo>
                    <a:pt x="139" y="172"/>
                  </a:lnTo>
                  <a:lnTo>
                    <a:pt x="142" y="180"/>
                  </a:lnTo>
                  <a:lnTo>
                    <a:pt x="143" y="189"/>
                  </a:lnTo>
                  <a:lnTo>
                    <a:pt x="144" y="197"/>
                  </a:lnTo>
                  <a:lnTo>
                    <a:pt x="147" y="202"/>
                  </a:lnTo>
                  <a:lnTo>
                    <a:pt x="148" y="207"/>
                  </a:lnTo>
                  <a:lnTo>
                    <a:pt x="150" y="209"/>
                  </a:lnTo>
                  <a:lnTo>
                    <a:pt x="152" y="211"/>
                  </a:lnTo>
                  <a:lnTo>
                    <a:pt x="153" y="210"/>
                  </a:lnTo>
                  <a:lnTo>
                    <a:pt x="155" y="208"/>
                  </a:lnTo>
                  <a:lnTo>
                    <a:pt x="157" y="203"/>
                  </a:lnTo>
                  <a:lnTo>
                    <a:pt x="159" y="197"/>
                  </a:lnTo>
                  <a:lnTo>
                    <a:pt x="161" y="191"/>
                  </a:lnTo>
                  <a:lnTo>
                    <a:pt x="163" y="182"/>
                  </a:lnTo>
                  <a:lnTo>
                    <a:pt x="163" y="172"/>
                  </a:lnTo>
                  <a:lnTo>
                    <a:pt x="166" y="161"/>
                  </a:lnTo>
                  <a:lnTo>
                    <a:pt x="167" y="150"/>
                  </a:lnTo>
                  <a:lnTo>
                    <a:pt x="169" y="137"/>
                  </a:lnTo>
                  <a:lnTo>
                    <a:pt x="171" y="125"/>
                  </a:lnTo>
                  <a:lnTo>
                    <a:pt x="172" y="112"/>
                  </a:lnTo>
                  <a:lnTo>
                    <a:pt x="175" y="98"/>
                  </a:lnTo>
                  <a:lnTo>
                    <a:pt x="176" y="84"/>
                  </a:lnTo>
                  <a:lnTo>
                    <a:pt x="178" y="72"/>
                  </a:lnTo>
                  <a:lnTo>
                    <a:pt x="180" y="60"/>
                  </a:lnTo>
                  <a:lnTo>
                    <a:pt x="182" y="48"/>
                  </a:lnTo>
                  <a:lnTo>
                    <a:pt x="182" y="37"/>
                  </a:lnTo>
                  <a:lnTo>
                    <a:pt x="185" y="28"/>
                  </a:lnTo>
                  <a:lnTo>
                    <a:pt x="186" y="19"/>
                  </a:lnTo>
                  <a:lnTo>
                    <a:pt x="189" y="12"/>
                  </a:lnTo>
                  <a:lnTo>
                    <a:pt x="190" y="7"/>
                  </a:lnTo>
                  <a:lnTo>
                    <a:pt x="192" y="2"/>
                  </a:lnTo>
                  <a:lnTo>
                    <a:pt x="194" y="0"/>
                  </a:lnTo>
                  <a:lnTo>
                    <a:pt x="195" y="0"/>
                  </a:lnTo>
                  <a:lnTo>
                    <a:pt x="198" y="0"/>
                  </a:lnTo>
                  <a:lnTo>
                    <a:pt x="199" y="3"/>
                  </a:lnTo>
                  <a:lnTo>
                    <a:pt x="201" y="8"/>
                  </a:lnTo>
                  <a:lnTo>
                    <a:pt x="202" y="13"/>
                  </a:lnTo>
                  <a:lnTo>
                    <a:pt x="204" y="20"/>
                  </a:lnTo>
                  <a:lnTo>
                    <a:pt x="206" y="29"/>
                  </a:lnTo>
                  <a:lnTo>
                    <a:pt x="208" y="38"/>
                  </a:lnTo>
                  <a:lnTo>
                    <a:pt x="210" y="49"/>
                  </a:lnTo>
                  <a:lnTo>
                    <a:pt x="212" y="61"/>
                  </a:lnTo>
                  <a:lnTo>
                    <a:pt x="213" y="73"/>
                  </a:lnTo>
                  <a:lnTo>
                    <a:pt x="214" y="87"/>
                  </a:lnTo>
                  <a:lnTo>
                    <a:pt x="217" y="100"/>
                  </a:lnTo>
                  <a:lnTo>
                    <a:pt x="218" y="113"/>
                  </a:lnTo>
                  <a:lnTo>
                    <a:pt x="220" y="126"/>
                  </a:lnTo>
                  <a:lnTo>
                    <a:pt x="222" y="139"/>
                  </a:lnTo>
                  <a:lnTo>
                    <a:pt x="223" y="152"/>
                  </a:lnTo>
                  <a:lnTo>
                    <a:pt x="225" y="164"/>
                  </a:lnTo>
                  <a:lnTo>
                    <a:pt x="227" y="174"/>
                  </a:lnTo>
                  <a:lnTo>
                    <a:pt x="229" y="183"/>
                  </a:lnTo>
                  <a:lnTo>
                    <a:pt x="231" y="192"/>
                  </a:lnTo>
                  <a:lnTo>
                    <a:pt x="232" y="199"/>
                  </a:lnTo>
                  <a:lnTo>
                    <a:pt x="234" y="204"/>
                  </a:lnTo>
                  <a:lnTo>
                    <a:pt x="236" y="208"/>
                  </a:lnTo>
                  <a:lnTo>
                    <a:pt x="238" y="210"/>
                  </a:lnTo>
                  <a:lnTo>
                    <a:pt x="239" y="211"/>
                  </a:lnTo>
                  <a:lnTo>
                    <a:pt x="242" y="209"/>
                  </a:lnTo>
                  <a:lnTo>
                    <a:pt x="242" y="207"/>
                  </a:lnTo>
                  <a:lnTo>
                    <a:pt x="244" y="202"/>
                  </a:lnTo>
                  <a:lnTo>
                    <a:pt x="246" y="196"/>
                  </a:lnTo>
                  <a:lnTo>
                    <a:pt x="248" y="188"/>
                  </a:lnTo>
                  <a:lnTo>
                    <a:pt x="250" y="180"/>
                  </a:lnTo>
                  <a:lnTo>
                    <a:pt x="251" y="169"/>
                  </a:lnTo>
                  <a:lnTo>
                    <a:pt x="253" y="159"/>
                  </a:lnTo>
                  <a:lnTo>
                    <a:pt x="255" y="148"/>
                  </a:lnTo>
                  <a:lnTo>
                    <a:pt x="257" y="134"/>
                  </a:lnTo>
                  <a:lnTo>
                    <a:pt x="258" y="121"/>
                  </a:lnTo>
                  <a:lnTo>
                    <a:pt x="261" y="108"/>
                  </a:lnTo>
                  <a:lnTo>
                    <a:pt x="262" y="95"/>
                  </a:lnTo>
                  <a:lnTo>
                    <a:pt x="263" y="81"/>
                  </a:lnTo>
                  <a:lnTo>
                    <a:pt x="266" y="68"/>
                  </a:lnTo>
                  <a:lnTo>
                    <a:pt x="267" y="56"/>
                  </a:lnTo>
                  <a:lnTo>
                    <a:pt x="270" y="45"/>
                  </a:lnTo>
                  <a:lnTo>
                    <a:pt x="271" y="35"/>
                  </a:lnTo>
                  <a:lnTo>
                    <a:pt x="272" y="25"/>
                  </a:lnTo>
                  <a:lnTo>
                    <a:pt x="274" y="17"/>
                  </a:lnTo>
                  <a:lnTo>
                    <a:pt x="276" y="10"/>
                  </a:lnTo>
                  <a:lnTo>
                    <a:pt x="278" y="5"/>
                  </a:lnTo>
                  <a:lnTo>
                    <a:pt x="280" y="2"/>
                  </a:lnTo>
                  <a:lnTo>
                    <a:pt x="281" y="0"/>
                  </a:lnTo>
                  <a:lnTo>
                    <a:pt x="283" y="0"/>
                  </a:lnTo>
                  <a:lnTo>
                    <a:pt x="285" y="0"/>
                  </a:lnTo>
                  <a:lnTo>
                    <a:pt x="286" y="4"/>
                  </a:lnTo>
                  <a:lnTo>
                    <a:pt x="289" y="8"/>
                  </a:lnTo>
                  <a:lnTo>
                    <a:pt x="290" y="15"/>
                  </a:lnTo>
                  <a:lnTo>
                    <a:pt x="291" y="22"/>
                  </a:lnTo>
                  <a:lnTo>
                    <a:pt x="294" y="31"/>
                  </a:lnTo>
                  <a:lnTo>
                    <a:pt x="295" y="41"/>
                  </a:lnTo>
                  <a:lnTo>
                    <a:pt x="298" y="52"/>
                  </a:lnTo>
                  <a:lnTo>
                    <a:pt x="299" y="64"/>
                  </a:lnTo>
                  <a:lnTo>
                    <a:pt x="301" y="76"/>
                  </a:lnTo>
                  <a:lnTo>
                    <a:pt x="302" y="90"/>
                  </a:lnTo>
                  <a:lnTo>
                    <a:pt x="304" y="104"/>
                  </a:lnTo>
                  <a:lnTo>
                    <a:pt x="306" y="116"/>
                  </a:lnTo>
                  <a:lnTo>
                    <a:pt x="308" y="129"/>
                  </a:lnTo>
                  <a:lnTo>
                    <a:pt x="310" y="142"/>
                  </a:lnTo>
                  <a:lnTo>
                    <a:pt x="311" y="155"/>
                  </a:lnTo>
                  <a:lnTo>
                    <a:pt x="313" y="166"/>
                  </a:lnTo>
                  <a:lnTo>
                    <a:pt x="314" y="176"/>
                  </a:lnTo>
                  <a:lnTo>
                    <a:pt x="317" y="185"/>
                  </a:lnTo>
                  <a:lnTo>
                    <a:pt x="318" y="193"/>
                  </a:lnTo>
                  <a:lnTo>
                    <a:pt x="320" y="200"/>
                  </a:lnTo>
                  <a:lnTo>
                    <a:pt x="322" y="204"/>
                  </a:lnTo>
                  <a:lnTo>
                    <a:pt x="323" y="208"/>
                  </a:lnTo>
                  <a:lnTo>
                    <a:pt x="326" y="211"/>
                  </a:lnTo>
                  <a:lnTo>
                    <a:pt x="327" y="211"/>
                  </a:lnTo>
                  <a:lnTo>
                    <a:pt x="329" y="208"/>
                  </a:lnTo>
                  <a:lnTo>
                    <a:pt x="331" y="205"/>
                  </a:lnTo>
                  <a:lnTo>
                    <a:pt x="332" y="200"/>
                  </a:lnTo>
                  <a:lnTo>
                    <a:pt x="334" y="194"/>
                  </a:lnTo>
                  <a:lnTo>
                    <a:pt x="336" y="186"/>
                  </a:lnTo>
                  <a:lnTo>
                    <a:pt x="338" y="177"/>
                  </a:lnTo>
                  <a:lnTo>
                    <a:pt x="340" y="167"/>
                  </a:lnTo>
                  <a:lnTo>
                    <a:pt x="341" y="156"/>
                  </a:lnTo>
                  <a:lnTo>
                    <a:pt x="342" y="144"/>
                  </a:lnTo>
                  <a:lnTo>
                    <a:pt x="345" y="131"/>
                  </a:lnTo>
                  <a:lnTo>
                    <a:pt x="346" y="118"/>
                  </a:lnTo>
                  <a:lnTo>
                    <a:pt x="349" y="105"/>
                  </a:lnTo>
                </a:path>
              </a:pathLst>
            </a:custGeom>
            <a:noFill/>
            <a:ln w="25400" cap="rnd" cmpd="sng">
              <a:solidFill>
                <a:srgbClr val="0066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07407"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Times New Roman"/>
                <a:ea typeface="+mn-ea"/>
                <a:cs typeface="+mn-cs"/>
              </a:endParaRPr>
            </a:p>
          </p:txBody>
        </p:sp>
        <p:sp>
          <p:nvSpPr>
            <p:cNvPr id="124" name="Line 14">
              <a:extLst>
                <a:ext uri="{FF2B5EF4-FFF2-40B4-BE49-F238E27FC236}">
                  <a16:creationId xmlns:a16="http://schemas.microsoft.com/office/drawing/2014/main" id="{CE2D7FE3-19CC-4981-801C-F79F12598DE1}"/>
                </a:ext>
              </a:extLst>
            </p:cNvPr>
            <p:cNvSpPr>
              <a:spLocks noChangeAspect="1" noChangeShapeType="1"/>
            </p:cNvSpPr>
            <p:nvPr/>
          </p:nvSpPr>
          <p:spPr bwMode="auto">
            <a:xfrm>
              <a:off x="2319" y="3198"/>
              <a:ext cx="140" cy="0"/>
            </a:xfrm>
            <a:prstGeom prst="line">
              <a:avLst/>
            </a:prstGeom>
            <a:noFill/>
            <a:ln w="25400">
              <a:solidFill>
                <a:srgbClr val="006600"/>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07407"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Times New Roman"/>
                <a:ea typeface="+mn-ea"/>
                <a:cs typeface="+mn-cs"/>
              </a:endParaRPr>
            </a:p>
          </p:txBody>
        </p:sp>
      </p:grpSp>
      <p:grpSp>
        <p:nvGrpSpPr>
          <p:cNvPr id="125" name="Group 12">
            <a:extLst>
              <a:ext uri="{FF2B5EF4-FFF2-40B4-BE49-F238E27FC236}">
                <a16:creationId xmlns:a16="http://schemas.microsoft.com/office/drawing/2014/main" id="{8EABF443-5473-41AD-A483-0CD034FEA872}"/>
              </a:ext>
            </a:extLst>
          </p:cNvPr>
          <p:cNvGrpSpPr>
            <a:grpSpLocks noChangeAspect="1"/>
          </p:cNvGrpSpPr>
          <p:nvPr/>
        </p:nvGrpSpPr>
        <p:grpSpPr bwMode="auto">
          <a:xfrm>
            <a:off x="9451758" y="2188005"/>
            <a:ext cx="397102" cy="112999"/>
            <a:chOff x="1965" y="3091"/>
            <a:chExt cx="494" cy="212"/>
          </a:xfrm>
        </p:grpSpPr>
        <p:sp>
          <p:nvSpPr>
            <p:cNvPr id="126" name="Freeform 13">
              <a:extLst>
                <a:ext uri="{FF2B5EF4-FFF2-40B4-BE49-F238E27FC236}">
                  <a16:creationId xmlns:a16="http://schemas.microsoft.com/office/drawing/2014/main" id="{6152E8BD-0316-4D9F-8FF8-1637591659FA}"/>
                </a:ext>
              </a:extLst>
            </p:cNvPr>
            <p:cNvSpPr>
              <a:spLocks noChangeAspect="1"/>
            </p:cNvSpPr>
            <p:nvPr/>
          </p:nvSpPr>
          <p:spPr bwMode="auto">
            <a:xfrm>
              <a:off x="1965" y="3091"/>
              <a:ext cx="350" cy="212"/>
            </a:xfrm>
            <a:custGeom>
              <a:avLst/>
              <a:gdLst>
                <a:gd name="T0" fmla="*/ 3 w 350"/>
                <a:gd name="T1" fmla="*/ 65 h 212"/>
                <a:gd name="T2" fmla="*/ 11 w 350"/>
                <a:gd name="T3" fmla="*/ 24 h 212"/>
                <a:gd name="T4" fmla="*/ 19 w 350"/>
                <a:gd name="T5" fmla="*/ 1 h 212"/>
                <a:gd name="T6" fmla="*/ 25 w 350"/>
                <a:gd name="T7" fmla="*/ 5 h 212"/>
                <a:gd name="T8" fmla="*/ 33 w 350"/>
                <a:gd name="T9" fmla="*/ 33 h 212"/>
                <a:gd name="T10" fmla="*/ 39 w 350"/>
                <a:gd name="T11" fmla="*/ 80 h 212"/>
                <a:gd name="T12" fmla="*/ 46 w 350"/>
                <a:gd name="T13" fmla="*/ 133 h 212"/>
                <a:gd name="T14" fmla="*/ 54 w 350"/>
                <a:gd name="T15" fmla="*/ 179 h 212"/>
                <a:gd name="T16" fmla="*/ 61 w 350"/>
                <a:gd name="T17" fmla="*/ 206 h 212"/>
                <a:gd name="T18" fmla="*/ 67 w 350"/>
                <a:gd name="T19" fmla="*/ 208 h 212"/>
                <a:gd name="T20" fmla="*/ 74 w 350"/>
                <a:gd name="T21" fmla="*/ 184 h 212"/>
                <a:gd name="T22" fmla="*/ 82 w 350"/>
                <a:gd name="T23" fmla="*/ 141 h 212"/>
                <a:gd name="T24" fmla="*/ 89 w 350"/>
                <a:gd name="T25" fmla="*/ 88 h 212"/>
                <a:gd name="T26" fmla="*/ 95 w 350"/>
                <a:gd name="T27" fmla="*/ 40 h 212"/>
                <a:gd name="T28" fmla="*/ 103 w 350"/>
                <a:gd name="T29" fmla="*/ 8 h 212"/>
                <a:gd name="T30" fmla="*/ 110 w 350"/>
                <a:gd name="T31" fmla="*/ 0 h 212"/>
                <a:gd name="T32" fmla="*/ 116 w 350"/>
                <a:gd name="T33" fmla="*/ 18 h 212"/>
                <a:gd name="T34" fmla="*/ 123 w 350"/>
                <a:gd name="T35" fmla="*/ 58 h 212"/>
                <a:gd name="T36" fmla="*/ 131 w 350"/>
                <a:gd name="T37" fmla="*/ 110 h 212"/>
                <a:gd name="T38" fmla="*/ 138 w 350"/>
                <a:gd name="T39" fmla="*/ 160 h 212"/>
                <a:gd name="T40" fmla="*/ 144 w 350"/>
                <a:gd name="T41" fmla="*/ 197 h 212"/>
                <a:gd name="T42" fmla="*/ 152 w 350"/>
                <a:gd name="T43" fmla="*/ 211 h 212"/>
                <a:gd name="T44" fmla="*/ 159 w 350"/>
                <a:gd name="T45" fmla="*/ 197 h 212"/>
                <a:gd name="T46" fmla="*/ 166 w 350"/>
                <a:gd name="T47" fmla="*/ 161 h 212"/>
                <a:gd name="T48" fmla="*/ 172 w 350"/>
                <a:gd name="T49" fmla="*/ 112 h 212"/>
                <a:gd name="T50" fmla="*/ 180 w 350"/>
                <a:gd name="T51" fmla="*/ 60 h 212"/>
                <a:gd name="T52" fmla="*/ 186 w 350"/>
                <a:gd name="T53" fmla="*/ 19 h 212"/>
                <a:gd name="T54" fmla="*/ 194 w 350"/>
                <a:gd name="T55" fmla="*/ 0 h 212"/>
                <a:gd name="T56" fmla="*/ 201 w 350"/>
                <a:gd name="T57" fmla="*/ 8 h 212"/>
                <a:gd name="T58" fmla="*/ 208 w 350"/>
                <a:gd name="T59" fmla="*/ 38 h 212"/>
                <a:gd name="T60" fmla="*/ 214 w 350"/>
                <a:gd name="T61" fmla="*/ 87 h 212"/>
                <a:gd name="T62" fmla="*/ 222 w 350"/>
                <a:gd name="T63" fmla="*/ 139 h 212"/>
                <a:gd name="T64" fmla="*/ 229 w 350"/>
                <a:gd name="T65" fmla="*/ 183 h 212"/>
                <a:gd name="T66" fmla="*/ 236 w 350"/>
                <a:gd name="T67" fmla="*/ 208 h 212"/>
                <a:gd name="T68" fmla="*/ 242 w 350"/>
                <a:gd name="T69" fmla="*/ 207 h 212"/>
                <a:gd name="T70" fmla="*/ 250 w 350"/>
                <a:gd name="T71" fmla="*/ 180 h 212"/>
                <a:gd name="T72" fmla="*/ 257 w 350"/>
                <a:gd name="T73" fmla="*/ 134 h 212"/>
                <a:gd name="T74" fmla="*/ 263 w 350"/>
                <a:gd name="T75" fmla="*/ 81 h 212"/>
                <a:gd name="T76" fmla="*/ 271 w 350"/>
                <a:gd name="T77" fmla="*/ 35 h 212"/>
                <a:gd name="T78" fmla="*/ 278 w 350"/>
                <a:gd name="T79" fmla="*/ 5 h 212"/>
                <a:gd name="T80" fmla="*/ 285 w 350"/>
                <a:gd name="T81" fmla="*/ 0 h 212"/>
                <a:gd name="T82" fmla="*/ 291 w 350"/>
                <a:gd name="T83" fmla="*/ 22 h 212"/>
                <a:gd name="T84" fmla="*/ 299 w 350"/>
                <a:gd name="T85" fmla="*/ 64 h 212"/>
                <a:gd name="T86" fmla="*/ 306 w 350"/>
                <a:gd name="T87" fmla="*/ 116 h 212"/>
                <a:gd name="T88" fmla="*/ 313 w 350"/>
                <a:gd name="T89" fmla="*/ 166 h 212"/>
                <a:gd name="T90" fmla="*/ 320 w 350"/>
                <a:gd name="T91" fmla="*/ 200 h 212"/>
                <a:gd name="T92" fmla="*/ 327 w 350"/>
                <a:gd name="T93" fmla="*/ 211 h 212"/>
                <a:gd name="T94" fmla="*/ 334 w 350"/>
                <a:gd name="T95" fmla="*/ 194 h 212"/>
                <a:gd name="T96" fmla="*/ 341 w 350"/>
                <a:gd name="T97" fmla="*/ 156 h 212"/>
                <a:gd name="T98" fmla="*/ 349 w 350"/>
                <a:gd name="T99" fmla="*/ 105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0" h="212">
                  <a:moveTo>
                    <a:pt x="0" y="105"/>
                  </a:moveTo>
                  <a:lnTo>
                    <a:pt x="1" y="92"/>
                  </a:lnTo>
                  <a:lnTo>
                    <a:pt x="3" y="79"/>
                  </a:lnTo>
                  <a:lnTo>
                    <a:pt x="3" y="65"/>
                  </a:lnTo>
                  <a:lnTo>
                    <a:pt x="6" y="54"/>
                  </a:lnTo>
                  <a:lnTo>
                    <a:pt x="7" y="43"/>
                  </a:lnTo>
                  <a:lnTo>
                    <a:pt x="10" y="32"/>
                  </a:lnTo>
                  <a:lnTo>
                    <a:pt x="11" y="24"/>
                  </a:lnTo>
                  <a:lnTo>
                    <a:pt x="14" y="16"/>
                  </a:lnTo>
                  <a:lnTo>
                    <a:pt x="15" y="9"/>
                  </a:lnTo>
                  <a:lnTo>
                    <a:pt x="16" y="4"/>
                  </a:lnTo>
                  <a:lnTo>
                    <a:pt x="19" y="1"/>
                  </a:lnTo>
                  <a:lnTo>
                    <a:pt x="20" y="0"/>
                  </a:lnTo>
                  <a:lnTo>
                    <a:pt x="22" y="0"/>
                  </a:lnTo>
                  <a:lnTo>
                    <a:pt x="24" y="1"/>
                  </a:lnTo>
                  <a:lnTo>
                    <a:pt x="25" y="5"/>
                  </a:lnTo>
                  <a:lnTo>
                    <a:pt x="27" y="10"/>
                  </a:lnTo>
                  <a:lnTo>
                    <a:pt x="29" y="16"/>
                  </a:lnTo>
                  <a:lnTo>
                    <a:pt x="31" y="24"/>
                  </a:lnTo>
                  <a:lnTo>
                    <a:pt x="33" y="33"/>
                  </a:lnTo>
                  <a:lnTo>
                    <a:pt x="34" y="44"/>
                  </a:lnTo>
                  <a:lnTo>
                    <a:pt x="35" y="55"/>
                  </a:lnTo>
                  <a:lnTo>
                    <a:pt x="38" y="68"/>
                  </a:lnTo>
                  <a:lnTo>
                    <a:pt x="39" y="80"/>
                  </a:lnTo>
                  <a:lnTo>
                    <a:pt x="41" y="93"/>
                  </a:lnTo>
                  <a:lnTo>
                    <a:pt x="43" y="106"/>
                  </a:lnTo>
                  <a:lnTo>
                    <a:pt x="44" y="120"/>
                  </a:lnTo>
                  <a:lnTo>
                    <a:pt x="46" y="133"/>
                  </a:lnTo>
                  <a:lnTo>
                    <a:pt x="48" y="145"/>
                  </a:lnTo>
                  <a:lnTo>
                    <a:pt x="50" y="157"/>
                  </a:lnTo>
                  <a:lnTo>
                    <a:pt x="52" y="168"/>
                  </a:lnTo>
                  <a:lnTo>
                    <a:pt x="54" y="179"/>
                  </a:lnTo>
                  <a:lnTo>
                    <a:pt x="55" y="188"/>
                  </a:lnTo>
                  <a:lnTo>
                    <a:pt x="57" y="195"/>
                  </a:lnTo>
                  <a:lnTo>
                    <a:pt x="59" y="201"/>
                  </a:lnTo>
                  <a:lnTo>
                    <a:pt x="61" y="206"/>
                  </a:lnTo>
                  <a:lnTo>
                    <a:pt x="63" y="209"/>
                  </a:lnTo>
                  <a:lnTo>
                    <a:pt x="63" y="211"/>
                  </a:lnTo>
                  <a:lnTo>
                    <a:pt x="66" y="210"/>
                  </a:lnTo>
                  <a:lnTo>
                    <a:pt x="67" y="208"/>
                  </a:lnTo>
                  <a:lnTo>
                    <a:pt x="69" y="204"/>
                  </a:lnTo>
                  <a:lnTo>
                    <a:pt x="71" y="200"/>
                  </a:lnTo>
                  <a:lnTo>
                    <a:pt x="73" y="192"/>
                  </a:lnTo>
                  <a:lnTo>
                    <a:pt x="74" y="184"/>
                  </a:lnTo>
                  <a:lnTo>
                    <a:pt x="76" y="175"/>
                  </a:lnTo>
                  <a:lnTo>
                    <a:pt x="78" y="164"/>
                  </a:lnTo>
                  <a:lnTo>
                    <a:pt x="80" y="153"/>
                  </a:lnTo>
                  <a:lnTo>
                    <a:pt x="82" y="141"/>
                  </a:lnTo>
                  <a:lnTo>
                    <a:pt x="83" y="128"/>
                  </a:lnTo>
                  <a:lnTo>
                    <a:pt x="85" y="115"/>
                  </a:lnTo>
                  <a:lnTo>
                    <a:pt x="87" y="101"/>
                  </a:lnTo>
                  <a:lnTo>
                    <a:pt x="89" y="88"/>
                  </a:lnTo>
                  <a:lnTo>
                    <a:pt x="91" y="76"/>
                  </a:lnTo>
                  <a:lnTo>
                    <a:pt x="92" y="62"/>
                  </a:lnTo>
                  <a:lnTo>
                    <a:pt x="93" y="51"/>
                  </a:lnTo>
                  <a:lnTo>
                    <a:pt x="95" y="40"/>
                  </a:lnTo>
                  <a:lnTo>
                    <a:pt x="97" y="29"/>
                  </a:lnTo>
                  <a:lnTo>
                    <a:pt x="99" y="21"/>
                  </a:lnTo>
                  <a:lnTo>
                    <a:pt x="101" y="13"/>
                  </a:lnTo>
                  <a:lnTo>
                    <a:pt x="103" y="8"/>
                  </a:lnTo>
                  <a:lnTo>
                    <a:pt x="104" y="3"/>
                  </a:lnTo>
                  <a:lnTo>
                    <a:pt x="106" y="0"/>
                  </a:lnTo>
                  <a:lnTo>
                    <a:pt x="108" y="0"/>
                  </a:lnTo>
                  <a:lnTo>
                    <a:pt x="110" y="0"/>
                  </a:lnTo>
                  <a:lnTo>
                    <a:pt x="111" y="2"/>
                  </a:lnTo>
                  <a:lnTo>
                    <a:pt x="112" y="6"/>
                  </a:lnTo>
                  <a:lnTo>
                    <a:pt x="115" y="11"/>
                  </a:lnTo>
                  <a:lnTo>
                    <a:pt x="116" y="18"/>
                  </a:lnTo>
                  <a:lnTo>
                    <a:pt x="119" y="27"/>
                  </a:lnTo>
                  <a:lnTo>
                    <a:pt x="120" y="36"/>
                  </a:lnTo>
                  <a:lnTo>
                    <a:pt x="123" y="46"/>
                  </a:lnTo>
                  <a:lnTo>
                    <a:pt x="123" y="58"/>
                  </a:lnTo>
                  <a:lnTo>
                    <a:pt x="125" y="71"/>
                  </a:lnTo>
                  <a:lnTo>
                    <a:pt x="127" y="84"/>
                  </a:lnTo>
                  <a:lnTo>
                    <a:pt x="129" y="96"/>
                  </a:lnTo>
                  <a:lnTo>
                    <a:pt x="131" y="110"/>
                  </a:lnTo>
                  <a:lnTo>
                    <a:pt x="133" y="123"/>
                  </a:lnTo>
                  <a:lnTo>
                    <a:pt x="134" y="136"/>
                  </a:lnTo>
                  <a:lnTo>
                    <a:pt x="135" y="148"/>
                  </a:lnTo>
                  <a:lnTo>
                    <a:pt x="138" y="160"/>
                  </a:lnTo>
                  <a:lnTo>
                    <a:pt x="139" y="172"/>
                  </a:lnTo>
                  <a:lnTo>
                    <a:pt x="142" y="180"/>
                  </a:lnTo>
                  <a:lnTo>
                    <a:pt x="143" y="189"/>
                  </a:lnTo>
                  <a:lnTo>
                    <a:pt x="144" y="197"/>
                  </a:lnTo>
                  <a:lnTo>
                    <a:pt x="147" y="202"/>
                  </a:lnTo>
                  <a:lnTo>
                    <a:pt x="148" y="207"/>
                  </a:lnTo>
                  <a:lnTo>
                    <a:pt x="150" y="209"/>
                  </a:lnTo>
                  <a:lnTo>
                    <a:pt x="152" y="211"/>
                  </a:lnTo>
                  <a:lnTo>
                    <a:pt x="153" y="210"/>
                  </a:lnTo>
                  <a:lnTo>
                    <a:pt x="155" y="208"/>
                  </a:lnTo>
                  <a:lnTo>
                    <a:pt x="157" y="203"/>
                  </a:lnTo>
                  <a:lnTo>
                    <a:pt x="159" y="197"/>
                  </a:lnTo>
                  <a:lnTo>
                    <a:pt x="161" y="191"/>
                  </a:lnTo>
                  <a:lnTo>
                    <a:pt x="163" y="182"/>
                  </a:lnTo>
                  <a:lnTo>
                    <a:pt x="163" y="172"/>
                  </a:lnTo>
                  <a:lnTo>
                    <a:pt x="166" y="161"/>
                  </a:lnTo>
                  <a:lnTo>
                    <a:pt x="167" y="150"/>
                  </a:lnTo>
                  <a:lnTo>
                    <a:pt x="169" y="137"/>
                  </a:lnTo>
                  <a:lnTo>
                    <a:pt x="171" y="125"/>
                  </a:lnTo>
                  <a:lnTo>
                    <a:pt x="172" y="112"/>
                  </a:lnTo>
                  <a:lnTo>
                    <a:pt x="175" y="98"/>
                  </a:lnTo>
                  <a:lnTo>
                    <a:pt x="176" y="84"/>
                  </a:lnTo>
                  <a:lnTo>
                    <a:pt x="178" y="72"/>
                  </a:lnTo>
                  <a:lnTo>
                    <a:pt x="180" y="60"/>
                  </a:lnTo>
                  <a:lnTo>
                    <a:pt x="182" y="48"/>
                  </a:lnTo>
                  <a:lnTo>
                    <a:pt x="182" y="37"/>
                  </a:lnTo>
                  <a:lnTo>
                    <a:pt x="185" y="28"/>
                  </a:lnTo>
                  <a:lnTo>
                    <a:pt x="186" y="19"/>
                  </a:lnTo>
                  <a:lnTo>
                    <a:pt x="189" y="12"/>
                  </a:lnTo>
                  <a:lnTo>
                    <a:pt x="190" y="7"/>
                  </a:lnTo>
                  <a:lnTo>
                    <a:pt x="192" y="2"/>
                  </a:lnTo>
                  <a:lnTo>
                    <a:pt x="194" y="0"/>
                  </a:lnTo>
                  <a:lnTo>
                    <a:pt x="195" y="0"/>
                  </a:lnTo>
                  <a:lnTo>
                    <a:pt x="198" y="0"/>
                  </a:lnTo>
                  <a:lnTo>
                    <a:pt x="199" y="3"/>
                  </a:lnTo>
                  <a:lnTo>
                    <a:pt x="201" y="8"/>
                  </a:lnTo>
                  <a:lnTo>
                    <a:pt x="202" y="13"/>
                  </a:lnTo>
                  <a:lnTo>
                    <a:pt x="204" y="20"/>
                  </a:lnTo>
                  <a:lnTo>
                    <a:pt x="206" y="29"/>
                  </a:lnTo>
                  <a:lnTo>
                    <a:pt x="208" y="38"/>
                  </a:lnTo>
                  <a:lnTo>
                    <a:pt x="210" y="49"/>
                  </a:lnTo>
                  <a:lnTo>
                    <a:pt x="212" y="61"/>
                  </a:lnTo>
                  <a:lnTo>
                    <a:pt x="213" y="73"/>
                  </a:lnTo>
                  <a:lnTo>
                    <a:pt x="214" y="87"/>
                  </a:lnTo>
                  <a:lnTo>
                    <a:pt x="217" y="100"/>
                  </a:lnTo>
                  <a:lnTo>
                    <a:pt x="218" y="113"/>
                  </a:lnTo>
                  <a:lnTo>
                    <a:pt x="220" y="126"/>
                  </a:lnTo>
                  <a:lnTo>
                    <a:pt x="222" y="139"/>
                  </a:lnTo>
                  <a:lnTo>
                    <a:pt x="223" y="152"/>
                  </a:lnTo>
                  <a:lnTo>
                    <a:pt x="225" y="164"/>
                  </a:lnTo>
                  <a:lnTo>
                    <a:pt x="227" y="174"/>
                  </a:lnTo>
                  <a:lnTo>
                    <a:pt x="229" y="183"/>
                  </a:lnTo>
                  <a:lnTo>
                    <a:pt x="231" y="192"/>
                  </a:lnTo>
                  <a:lnTo>
                    <a:pt x="232" y="199"/>
                  </a:lnTo>
                  <a:lnTo>
                    <a:pt x="234" y="204"/>
                  </a:lnTo>
                  <a:lnTo>
                    <a:pt x="236" y="208"/>
                  </a:lnTo>
                  <a:lnTo>
                    <a:pt x="238" y="210"/>
                  </a:lnTo>
                  <a:lnTo>
                    <a:pt x="239" y="211"/>
                  </a:lnTo>
                  <a:lnTo>
                    <a:pt x="242" y="209"/>
                  </a:lnTo>
                  <a:lnTo>
                    <a:pt x="242" y="207"/>
                  </a:lnTo>
                  <a:lnTo>
                    <a:pt x="244" y="202"/>
                  </a:lnTo>
                  <a:lnTo>
                    <a:pt x="246" y="196"/>
                  </a:lnTo>
                  <a:lnTo>
                    <a:pt x="248" y="188"/>
                  </a:lnTo>
                  <a:lnTo>
                    <a:pt x="250" y="180"/>
                  </a:lnTo>
                  <a:lnTo>
                    <a:pt x="251" y="169"/>
                  </a:lnTo>
                  <a:lnTo>
                    <a:pt x="253" y="159"/>
                  </a:lnTo>
                  <a:lnTo>
                    <a:pt x="255" y="148"/>
                  </a:lnTo>
                  <a:lnTo>
                    <a:pt x="257" y="134"/>
                  </a:lnTo>
                  <a:lnTo>
                    <a:pt x="258" y="121"/>
                  </a:lnTo>
                  <a:lnTo>
                    <a:pt x="261" y="108"/>
                  </a:lnTo>
                  <a:lnTo>
                    <a:pt x="262" y="95"/>
                  </a:lnTo>
                  <a:lnTo>
                    <a:pt x="263" y="81"/>
                  </a:lnTo>
                  <a:lnTo>
                    <a:pt x="266" y="68"/>
                  </a:lnTo>
                  <a:lnTo>
                    <a:pt x="267" y="56"/>
                  </a:lnTo>
                  <a:lnTo>
                    <a:pt x="270" y="45"/>
                  </a:lnTo>
                  <a:lnTo>
                    <a:pt x="271" y="35"/>
                  </a:lnTo>
                  <a:lnTo>
                    <a:pt x="272" y="25"/>
                  </a:lnTo>
                  <a:lnTo>
                    <a:pt x="274" y="17"/>
                  </a:lnTo>
                  <a:lnTo>
                    <a:pt x="276" y="10"/>
                  </a:lnTo>
                  <a:lnTo>
                    <a:pt x="278" y="5"/>
                  </a:lnTo>
                  <a:lnTo>
                    <a:pt x="280" y="2"/>
                  </a:lnTo>
                  <a:lnTo>
                    <a:pt x="281" y="0"/>
                  </a:lnTo>
                  <a:lnTo>
                    <a:pt x="283" y="0"/>
                  </a:lnTo>
                  <a:lnTo>
                    <a:pt x="285" y="0"/>
                  </a:lnTo>
                  <a:lnTo>
                    <a:pt x="286" y="4"/>
                  </a:lnTo>
                  <a:lnTo>
                    <a:pt x="289" y="8"/>
                  </a:lnTo>
                  <a:lnTo>
                    <a:pt x="290" y="15"/>
                  </a:lnTo>
                  <a:lnTo>
                    <a:pt x="291" y="22"/>
                  </a:lnTo>
                  <a:lnTo>
                    <a:pt x="294" y="31"/>
                  </a:lnTo>
                  <a:lnTo>
                    <a:pt x="295" y="41"/>
                  </a:lnTo>
                  <a:lnTo>
                    <a:pt x="298" y="52"/>
                  </a:lnTo>
                  <a:lnTo>
                    <a:pt x="299" y="64"/>
                  </a:lnTo>
                  <a:lnTo>
                    <a:pt x="301" y="76"/>
                  </a:lnTo>
                  <a:lnTo>
                    <a:pt x="302" y="90"/>
                  </a:lnTo>
                  <a:lnTo>
                    <a:pt x="304" y="104"/>
                  </a:lnTo>
                  <a:lnTo>
                    <a:pt x="306" y="116"/>
                  </a:lnTo>
                  <a:lnTo>
                    <a:pt x="308" y="129"/>
                  </a:lnTo>
                  <a:lnTo>
                    <a:pt x="310" y="142"/>
                  </a:lnTo>
                  <a:lnTo>
                    <a:pt x="311" y="155"/>
                  </a:lnTo>
                  <a:lnTo>
                    <a:pt x="313" y="166"/>
                  </a:lnTo>
                  <a:lnTo>
                    <a:pt x="314" y="176"/>
                  </a:lnTo>
                  <a:lnTo>
                    <a:pt x="317" y="185"/>
                  </a:lnTo>
                  <a:lnTo>
                    <a:pt x="318" y="193"/>
                  </a:lnTo>
                  <a:lnTo>
                    <a:pt x="320" y="200"/>
                  </a:lnTo>
                  <a:lnTo>
                    <a:pt x="322" y="204"/>
                  </a:lnTo>
                  <a:lnTo>
                    <a:pt x="323" y="208"/>
                  </a:lnTo>
                  <a:lnTo>
                    <a:pt x="326" y="211"/>
                  </a:lnTo>
                  <a:lnTo>
                    <a:pt x="327" y="211"/>
                  </a:lnTo>
                  <a:lnTo>
                    <a:pt x="329" y="208"/>
                  </a:lnTo>
                  <a:lnTo>
                    <a:pt x="331" y="205"/>
                  </a:lnTo>
                  <a:lnTo>
                    <a:pt x="332" y="200"/>
                  </a:lnTo>
                  <a:lnTo>
                    <a:pt x="334" y="194"/>
                  </a:lnTo>
                  <a:lnTo>
                    <a:pt x="336" y="186"/>
                  </a:lnTo>
                  <a:lnTo>
                    <a:pt x="338" y="177"/>
                  </a:lnTo>
                  <a:lnTo>
                    <a:pt x="340" y="167"/>
                  </a:lnTo>
                  <a:lnTo>
                    <a:pt x="341" y="156"/>
                  </a:lnTo>
                  <a:lnTo>
                    <a:pt x="342" y="144"/>
                  </a:lnTo>
                  <a:lnTo>
                    <a:pt x="345" y="131"/>
                  </a:lnTo>
                  <a:lnTo>
                    <a:pt x="346" y="118"/>
                  </a:lnTo>
                  <a:lnTo>
                    <a:pt x="349" y="105"/>
                  </a:lnTo>
                </a:path>
              </a:pathLst>
            </a:custGeom>
            <a:noFill/>
            <a:ln w="25400" cap="rnd" cmpd="sng">
              <a:solidFill>
                <a:srgbClr val="0066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07407"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Times New Roman"/>
                <a:ea typeface="+mn-ea"/>
                <a:cs typeface="+mn-cs"/>
              </a:endParaRPr>
            </a:p>
          </p:txBody>
        </p:sp>
        <p:sp>
          <p:nvSpPr>
            <p:cNvPr id="127" name="Line 14">
              <a:extLst>
                <a:ext uri="{FF2B5EF4-FFF2-40B4-BE49-F238E27FC236}">
                  <a16:creationId xmlns:a16="http://schemas.microsoft.com/office/drawing/2014/main" id="{8D7E8288-F5C7-4E09-BA80-7B074A49ABD7}"/>
                </a:ext>
              </a:extLst>
            </p:cNvPr>
            <p:cNvSpPr>
              <a:spLocks noChangeAspect="1" noChangeShapeType="1"/>
            </p:cNvSpPr>
            <p:nvPr/>
          </p:nvSpPr>
          <p:spPr bwMode="auto">
            <a:xfrm>
              <a:off x="2319" y="3198"/>
              <a:ext cx="140" cy="0"/>
            </a:xfrm>
            <a:prstGeom prst="line">
              <a:avLst/>
            </a:prstGeom>
            <a:noFill/>
            <a:ln w="25400">
              <a:solidFill>
                <a:srgbClr val="006600"/>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07407"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Times New Roman"/>
                <a:ea typeface="+mn-ea"/>
                <a:cs typeface="+mn-cs"/>
              </a:endParaRPr>
            </a:p>
          </p:txBody>
        </p:sp>
      </p:grpSp>
      <mc:AlternateContent xmlns:mc="http://schemas.openxmlformats.org/markup-compatibility/2006" xmlns:a14="http://schemas.microsoft.com/office/drawing/2010/main">
        <mc:Choice Requires="a14">
          <p:sp>
            <p:nvSpPr>
              <p:cNvPr id="128" name="Rectangle 127">
                <a:extLst>
                  <a:ext uri="{FF2B5EF4-FFF2-40B4-BE49-F238E27FC236}">
                    <a16:creationId xmlns:a16="http://schemas.microsoft.com/office/drawing/2014/main" id="{C8F2B058-5646-428B-AAE5-3D19C256F6C3}"/>
                  </a:ext>
                </a:extLst>
              </p:cNvPr>
              <p:cNvSpPr/>
              <p:nvPr/>
            </p:nvSpPr>
            <p:spPr>
              <a:xfrm>
                <a:off x="10472077" y="5662493"/>
                <a:ext cx="1654940" cy="532646"/>
              </a:xfrm>
              <a:prstGeom prst="rect">
                <a:avLst/>
              </a:prstGeom>
              <a:solidFill>
                <a:srgbClr val="FFFFCC"/>
              </a:solidFill>
            </p:spPr>
            <p:txBody>
              <a:bodyPr wrap="none" lIns="90678" tIns="45339" rIns="90678" bIns="45339">
                <a:spAutoFit/>
              </a:bodyPr>
              <a:lstStyle/>
              <a:p>
                <a:pPr marL="0" marR="0" lvl="0" indent="0" algn="l" defTabSz="903527"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1400" b="0" i="1" u="none" strike="noStrike" kern="1200" cap="none" spc="0" normalizeH="0" baseline="0" noProof="0">
                          <a:ln>
                            <a:noFill/>
                          </a:ln>
                          <a:solidFill>
                            <a:prstClr val="black"/>
                          </a:solidFill>
                          <a:effectLst/>
                          <a:uLnTx/>
                          <a:uFillTx/>
                          <a:latin typeface="Cambria Math"/>
                          <a:ea typeface="+mn-ea"/>
                          <a:cs typeface="+mn-cs"/>
                        </a:rPr>
                        <m:t>𝛾</m:t>
                      </m:r>
                      <m:r>
                        <a:rPr kumimoji="0" lang="en-GB" sz="1400" b="0" i="0" u="none" strike="noStrike" kern="1200" cap="none" spc="0" normalizeH="0" baseline="0" noProof="0">
                          <a:ln>
                            <a:noFill/>
                          </a:ln>
                          <a:solidFill>
                            <a:prstClr val="black"/>
                          </a:solidFill>
                          <a:effectLst/>
                          <a:uLnTx/>
                          <a:uFillTx/>
                          <a:latin typeface="Cambria Math"/>
                          <a:ea typeface="+mn-ea"/>
                          <a:cs typeface="+mn-cs"/>
                        </a:rPr>
                        <m:t>=</m:t>
                      </m:r>
                      <m:f>
                        <m:fPr>
                          <m:ctrlPr>
                            <a:rPr kumimoji="0" lang="en-GB"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GB" sz="1400" b="0" i="1" u="none" strike="noStrike" kern="1200" cap="none" spc="0" normalizeH="0" baseline="0" noProof="0">
                              <a:ln>
                                <a:noFill/>
                              </a:ln>
                              <a:solidFill>
                                <a:prstClr val="black"/>
                              </a:solidFill>
                              <a:effectLst/>
                              <a:uLnTx/>
                              <a:uFillTx/>
                              <a:latin typeface="Cambria Math"/>
                              <a:ea typeface="+mn-ea"/>
                              <a:cs typeface="+mn-cs"/>
                            </a:rPr>
                            <m:t>𝐸</m:t>
                          </m:r>
                        </m:num>
                        <m:den>
                          <m:sSub>
                            <m:sSubPr>
                              <m:ctrlPr>
                                <a:rPr kumimoji="0" lang="en-GB"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GB" sz="1400" b="0" i="1" u="none" strike="noStrike" kern="1200" cap="none" spc="0" normalizeH="0" baseline="0" noProof="0">
                                  <a:ln>
                                    <a:noFill/>
                                  </a:ln>
                                  <a:solidFill>
                                    <a:prstClr val="black"/>
                                  </a:solidFill>
                                  <a:effectLst/>
                                  <a:uLnTx/>
                                  <a:uFillTx/>
                                  <a:latin typeface="Cambria Math"/>
                                  <a:ea typeface="+mn-ea"/>
                                  <a:cs typeface="+mn-cs"/>
                                </a:rPr>
                                <m:t>𝐸</m:t>
                              </m:r>
                            </m:e>
                            <m:sub>
                              <m:r>
                                <a:rPr kumimoji="0" lang="en-GB" sz="1400" b="0" i="1" u="none" strike="noStrike" kern="1200" cap="none" spc="0" normalizeH="0" baseline="0" noProof="0">
                                  <a:ln>
                                    <a:noFill/>
                                  </a:ln>
                                  <a:solidFill>
                                    <a:prstClr val="black"/>
                                  </a:solidFill>
                                  <a:effectLst/>
                                  <a:uLnTx/>
                                  <a:uFillTx/>
                                  <a:latin typeface="Cambria Math"/>
                                  <a:ea typeface="+mn-ea"/>
                                  <a:cs typeface="+mn-cs"/>
                                </a:rPr>
                                <m:t>𝑜</m:t>
                              </m:r>
                            </m:sub>
                          </m:sSub>
                        </m:den>
                      </m:f>
                      <m:r>
                        <a:rPr kumimoji="0" lang="en-GB" sz="1400" b="0" i="0" u="none" strike="noStrike" kern="1200" cap="none" spc="0" normalizeH="0" baseline="0" noProof="0">
                          <a:ln>
                            <a:noFill/>
                          </a:ln>
                          <a:solidFill>
                            <a:prstClr val="black"/>
                          </a:solidFill>
                          <a:effectLst/>
                          <a:uLnTx/>
                          <a:uFillTx/>
                          <a:latin typeface="Cambria Math"/>
                          <a:ea typeface="+mn-ea"/>
                          <a:cs typeface="+mn-cs"/>
                        </a:rPr>
                        <m:t>=</m:t>
                      </m:r>
                      <m:f>
                        <m:fPr>
                          <m:ctrlPr>
                            <a:rPr kumimoji="0" lang="en-GB"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GB" sz="1400" b="0" i="0" u="none" strike="noStrike" kern="1200" cap="none" spc="0" normalizeH="0" baseline="0" noProof="0">
                              <a:ln>
                                <a:noFill/>
                              </a:ln>
                              <a:solidFill>
                                <a:prstClr val="black"/>
                              </a:solidFill>
                              <a:effectLst/>
                              <a:uLnTx/>
                              <a:uFillTx/>
                              <a:latin typeface="Cambria Math"/>
                              <a:ea typeface="+mn-ea"/>
                              <a:cs typeface="+mn-cs"/>
                            </a:rPr>
                            <m:t>8</m:t>
                          </m:r>
                        </m:num>
                        <m:den>
                          <m:r>
                            <a:rPr kumimoji="0" lang="en-GB" sz="1400" b="0" i="0" u="none" strike="noStrike" kern="1200" cap="none" spc="0" normalizeH="0" baseline="0" noProof="0">
                              <a:ln>
                                <a:noFill/>
                              </a:ln>
                              <a:solidFill>
                                <a:prstClr val="black"/>
                              </a:solidFill>
                              <a:effectLst/>
                              <a:uLnTx/>
                              <a:uFillTx/>
                              <a:latin typeface="Cambria Math"/>
                              <a:ea typeface="+mn-ea"/>
                              <a:cs typeface="+mn-cs"/>
                            </a:rPr>
                            <m:t>0.5</m:t>
                          </m:r>
                        </m:den>
                      </m:f>
                      <m:r>
                        <a:rPr kumimoji="0" lang="en-GB" sz="1400" b="0" i="0" u="none" strike="noStrike" kern="1200" cap="none" spc="0" normalizeH="0" baseline="0" noProof="0">
                          <a:ln>
                            <a:noFill/>
                          </a:ln>
                          <a:solidFill>
                            <a:prstClr val="black"/>
                          </a:solidFill>
                          <a:effectLst/>
                          <a:uLnTx/>
                          <a:uFillTx/>
                          <a:latin typeface="Cambria Math"/>
                          <a:ea typeface="+mn-ea"/>
                          <a:cs typeface="+mn-cs"/>
                        </a:rPr>
                        <m:t>=16</m:t>
                      </m:r>
                    </m:oMath>
                  </m:oMathPara>
                </a14:m>
                <a:endParaRPr kumimoji="0" lang="en-GB" sz="1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mc:Choice>
        <mc:Fallback xmlns="">
          <p:sp>
            <p:nvSpPr>
              <p:cNvPr id="128" name="Rectangle 127">
                <a:extLst>
                  <a:ext uri="{FF2B5EF4-FFF2-40B4-BE49-F238E27FC236}">
                    <a16:creationId xmlns:a16="http://schemas.microsoft.com/office/drawing/2014/main" id="{C8F2B058-5646-428B-AAE5-3D19C256F6C3}"/>
                  </a:ext>
                </a:extLst>
              </p:cNvPr>
              <p:cNvSpPr>
                <a:spLocks noRot="1" noChangeAspect="1" noMove="1" noResize="1" noEditPoints="1" noAdjustHandles="1" noChangeArrowheads="1" noChangeShapeType="1" noTextEdit="1"/>
              </p:cNvSpPr>
              <p:nvPr/>
            </p:nvSpPr>
            <p:spPr>
              <a:xfrm>
                <a:off x="10472077" y="5662493"/>
                <a:ext cx="1654940" cy="532646"/>
              </a:xfrm>
              <a:prstGeom prst="rect">
                <a:avLst/>
              </a:prstGeom>
              <a:blipFill>
                <a:blip r:embed="rId9"/>
                <a:stretch>
                  <a:fillRect/>
                </a:stretch>
              </a:blipFill>
            </p:spPr>
            <p:txBody>
              <a:bodyPr/>
              <a:lstStyle/>
              <a:p>
                <a:r>
                  <a:rPr lang="en-US">
                    <a:noFill/>
                  </a:rPr>
                  <a:t> </a:t>
                </a:r>
              </a:p>
            </p:txBody>
          </p:sp>
        </mc:Fallback>
      </mc:AlternateContent>
      <p:graphicFrame>
        <p:nvGraphicFramePr>
          <p:cNvPr id="129" name="Object 128">
            <a:extLst>
              <a:ext uri="{FF2B5EF4-FFF2-40B4-BE49-F238E27FC236}">
                <a16:creationId xmlns:a16="http://schemas.microsoft.com/office/drawing/2014/main" id="{FAAC5C00-312C-4EDE-9998-7827CC60A92A}"/>
              </a:ext>
            </a:extLst>
          </p:cNvPr>
          <p:cNvGraphicFramePr>
            <a:graphicFrameLocks noChangeAspect="1"/>
          </p:cNvGraphicFramePr>
          <p:nvPr>
            <p:extLst/>
          </p:nvPr>
        </p:nvGraphicFramePr>
        <p:xfrm>
          <a:off x="7684502" y="5650337"/>
          <a:ext cx="2735306" cy="632244"/>
        </p:xfrm>
        <a:graphic>
          <a:graphicData uri="http://schemas.openxmlformats.org/presentationml/2006/ole">
            <mc:AlternateContent xmlns:mc="http://schemas.openxmlformats.org/markup-compatibility/2006">
              <mc:Choice xmlns:v="urn:schemas-microsoft-com:vml" Requires="v">
                <p:oleObj spid="_x0000_s2058" name="Equation" r:id="rId10" imgW="1663700" imgH="419100" progId="Equation.DSMT4">
                  <p:embed/>
                </p:oleObj>
              </mc:Choice>
              <mc:Fallback>
                <p:oleObj name="Equation" r:id="rId10" imgW="1663700" imgH="419100" progId="Equation.DSMT4">
                  <p:embed/>
                  <p:pic>
                    <p:nvPicPr>
                      <p:cNvPr id="129" name="Object 128">
                        <a:extLst>
                          <a:ext uri="{FF2B5EF4-FFF2-40B4-BE49-F238E27FC236}">
                            <a16:creationId xmlns:a16="http://schemas.microsoft.com/office/drawing/2014/main" id="{FAAC5C00-312C-4EDE-9998-7827CC60A92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84502" y="5650337"/>
                        <a:ext cx="2735306" cy="632244"/>
                      </a:xfrm>
                      <a:prstGeom prst="rect">
                        <a:avLst/>
                      </a:prstGeom>
                      <a:solidFill>
                        <a:srgbClr val="FFFFCC"/>
                      </a:solidFill>
                      <a:ln>
                        <a:noFill/>
                      </a:ln>
                    </p:spPr>
                  </p:pic>
                </p:oleObj>
              </mc:Fallback>
            </mc:AlternateContent>
          </a:graphicData>
        </a:graphic>
      </p:graphicFrame>
    </p:spTree>
    <p:custDataLst>
      <p:tags r:id="rId2"/>
    </p:custDataLst>
    <p:extLst>
      <p:ext uri="{BB962C8B-B14F-4D97-AF65-F5344CB8AC3E}">
        <p14:creationId xmlns:p14="http://schemas.microsoft.com/office/powerpoint/2010/main" val="3203757331"/>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repeatCount="indefinite" fill="hold" grpId="0" nodeType="clickEffect">
                                  <p:stCondLst>
                                    <p:cond delay="0"/>
                                  </p:stCondLst>
                                  <p:childTnLst>
                                    <p:animMotion origin="layout" path="M -1.875E-6 4.07407E-6 L 0.02214 0.00023 L 0.02162 0.13426 L -0.23841 0.14513 " pathEditMode="relative" rAng="0" ptsTypes="AAAA">
                                      <p:cBhvr>
                                        <p:cTn id="6" dur="2000" fill="hold"/>
                                        <p:tgtEl>
                                          <p:spTgt spid="113"/>
                                        </p:tgtEl>
                                        <p:attrNameLst>
                                          <p:attrName>ppt_x</p:attrName>
                                          <p:attrName>ppt_y</p:attrName>
                                        </p:attrNameLst>
                                      </p:cBhvr>
                                      <p:rCtr x="-10820" y="7245"/>
                                    </p:animMotion>
                                  </p:childTnLst>
                                </p:cTn>
                              </p:par>
                              <p:par>
                                <p:cTn id="7" presetID="0" presetClass="path" presetSubtype="0" repeatCount="indefinite" fill="hold" grpId="0" nodeType="withEffect">
                                  <p:stCondLst>
                                    <p:cond delay="150"/>
                                  </p:stCondLst>
                                  <p:childTnLst>
                                    <p:animMotion origin="layout" path="M -3.54167E-6 3.7037E-6 L 0.02006 3.7037E-6 L 0.01953 0.13449 L -0.24414 0.1449 " pathEditMode="fixed" rAng="0" ptsTypes="AAAA">
                                      <p:cBhvr>
                                        <p:cTn id="8" dur="2000" fill="hold"/>
                                        <p:tgtEl>
                                          <p:spTgt spid="112"/>
                                        </p:tgtEl>
                                        <p:attrNameLst>
                                          <p:attrName>ppt_x</p:attrName>
                                          <p:attrName>ppt_y</p:attrName>
                                        </p:attrNameLst>
                                      </p:cBhvr>
                                      <p:rCtr x="-11211" y="7245"/>
                                    </p:animMotion>
                                  </p:childTnLst>
                                </p:cTn>
                              </p:par>
                              <p:par>
                                <p:cTn id="9" presetID="0" presetClass="path" presetSubtype="0" repeatCount="indefinite" fill="hold" grpId="0" nodeType="withEffect">
                                  <p:stCondLst>
                                    <p:cond delay="300"/>
                                  </p:stCondLst>
                                  <p:childTnLst>
                                    <p:animMotion origin="layout" path="M -4.375E-6 2.59259E-6 L 0.02045 -0.00023 L 0.02097 0.13171 L -0.23281 0.14143 " pathEditMode="fixed" rAng="0" ptsTypes="AAAA">
                                      <p:cBhvr>
                                        <p:cTn id="10" dur="2000" fill="hold"/>
                                        <p:tgtEl>
                                          <p:spTgt spid="111"/>
                                        </p:tgtEl>
                                        <p:attrNameLst>
                                          <p:attrName>ppt_x</p:attrName>
                                          <p:attrName>ppt_y</p:attrName>
                                        </p:attrNameLst>
                                      </p:cBhvr>
                                      <p:rCtr x="-10599" y="7060"/>
                                    </p:animMotion>
                                  </p:childTnLst>
                                </p:cTn>
                              </p:par>
                              <p:par>
                                <p:cTn id="11" presetID="0" presetClass="path" presetSubtype="0" repeatCount="indefinite" fill="hold" grpId="0" nodeType="withEffect">
                                  <p:stCondLst>
                                    <p:cond delay="450"/>
                                  </p:stCondLst>
                                  <p:childTnLst>
                                    <p:animMotion origin="layout" path="M 2.08333E-7 -2.22222E-6 L 0.02487 -2.22222E-6 C 0.025 0.03912 0.02214 0.08935 0.0224 0.12871 C -0.06185 0.13195 -0.14206 0.14051 -0.22617 0.14398 " pathEditMode="fixed" rAng="0" ptsTypes="AAAA">
                                      <p:cBhvr>
                                        <p:cTn id="12" dur="2000" fill="hold"/>
                                        <p:tgtEl>
                                          <p:spTgt spid="110"/>
                                        </p:tgtEl>
                                        <p:attrNameLst>
                                          <p:attrName>ppt_x</p:attrName>
                                          <p:attrName>ppt_y</p:attrName>
                                        </p:attrNameLst>
                                      </p:cBhvr>
                                      <p:rCtr x="-10065" y="7199"/>
                                    </p:animMotion>
                                  </p:childTnLst>
                                </p:cTn>
                              </p:par>
                              <p:par>
                                <p:cTn id="13" presetID="0" presetClass="path" presetSubtype="0" repeatCount="indefinite" fill="hold" grpId="0" nodeType="withEffect">
                                  <p:stCondLst>
                                    <p:cond delay="2000"/>
                                  </p:stCondLst>
                                  <p:childTnLst>
                                    <p:animMotion origin="layout" path="M 0.00144 0.00093 L 0.57722 0.0037 " pathEditMode="relative" rAng="0" ptsTypes="AA">
                                      <p:cBhvr>
                                        <p:cTn id="14" dur="2000" fill="hold"/>
                                        <p:tgtEl>
                                          <p:spTgt spid="119"/>
                                        </p:tgtEl>
                                        <p:attrNameLst>
                                          <p:attrName>ppt_x</p:attrName>
                                          <p:attrName>ppt_y</p:attrName>
                                        </p:attrNameLst>
                                      </p:cBhvr>
                                      <p:rCtr x="28789" y="139"/>
                                    </p:animMotion>
                                  </p:childTnLst>
                                </p:cTn>
                              </p:par>
                              <p:par>
                                <p:cTn id="15" presetID="0" presetClass="path" presetSubtype="0" repeatCount="indefinite" fill="hold" grpId="0" nodeType="withEffect">
                                  <p:stCondLst>
                                    <p:cond delay="2150"/>
                                  </p:stCondLst>
                                  <p:childTnLst>
                                    <p:animMotion origin="layout" path="M 1.45833E-6 -3.7037E-7 L 0.57917 0.00648 " pathEditMode="relative" rAng="0" ptsTypes="AA">
                                      <p:cBhvr>
                                        <p:cTn id="16" dur="2000" fill="hold"/>
                                        <p:tgtEl>
                                          <p:spTgt spid="114"/>
                                        </p:tgtEl>
                                        <p:attrNameLst>
                                          <p:attrName>ppt_x</p:attrName>
                                          <p:attrName>ppt_y</p:attrName>
                                        </p:attrNameLst>
                                      </p:cBhvr>
                                      <p:rCtr x="28958" y="324"/>
                                    </p:animMotion>
                                  </p:childTnLst>
                                </p:cTn>
                              </p:par>
                              <p:par>
                                <p:cTn id="17" presetID="0" presetClass="path" presetSubtype="0" repeatCount="indefinite" fill="hold" grpId="0" nodeType="withEffect">
                                  <p:stCondLst>
                                    <p:cond delay="2300"/>
                                  </p:stCondLst>
                                  <p:childTnLst>
                                    <p:animMotion origin="layout" path="M -2.08333E-7 -3.7037E-7 L 0.58477 0.00602 " pathEditMode="relative" rAng="0" ptsTypes="AA">
                                      <p:cBhvr>
                                        <p:cTn id="18" dur="2000" fill="hold"/>
                                        <p:tgtEl>
                                          <p:spTgt spid="115"/>
                                        </p:tgtEl>
                                        <p:attrNameLst>
                                          <p:attrName>ppt_x</p:attrName>
                                          <p:attrName>ppt_y</p:attrName>
                                        </p:attrNameLst>
                                      </p:cBhvr>
                                      <p:rCtr x="29232" y="301"/>
                                    </p:animMotion>
                                  </p:childTnLst>
                                </p:cTn>
                              </p:par>
                              <p:par>
                                <p:cTn id="19" presetID="0" presetClass="path" presetSubtype="0" repeatCount="indefinite" fill="hold" grpId="0" nodeType="withEffect">
                                  <p:stCondLst>
                                    <p:cond delay="2450"/>
                                  </p:stCondLst>
                                  <p:childTnLst>
                                    <p:animMotion origin="layout" path="M -3.33333E-6 1.11111E-6 L 0.58894 0.00579 " pathEditMode="relative" rAng="0" ptsTypes="AA">
                                      <p:cBhvr>
                                        <p:cTn id="20" dur="2000" fill="hold"/>
                                        <p:tgtEl>
                                          <p:spTgt spid="107"/>
                                        </p:tgtEl>
                                        <p:attrNameLst>
                                          <p:attrName>ppt_x</p:attrName>
                                          <p:attrName>ppt_y</p:attrName>
                                        </p:attrNameLst>
                                      </p:cBhvr>
                                      <p:rCtr x="29440" y="278"/>
                                    </p:animMotion>
                                  </p:childTnLst>
                                </p:cTn>
                              </p:par>
                              <p:par>
                                <p:cTn id="21" presetID="10" presetClass="entr" presetSubtype="0" fill="hold" nodeType="withEffect">
                                  <p:stCondLst>
                                    <p:cond delay="1000"/>
                                  </p:stCondLst>
                                  <p:childTnLst>
                                    <p:set>
                                      <p:cBhvr>
                                        <p:cTn id="22" dur="1" fill="hold">
                                          <p:stCondLst>
                                            <p:cond delay="0"/>
                                          </p:stCondLst>
                                        </p:cTn>
                                        <p:tgtEl>
                                          <p:spTgt spid="122"/>
                                        </p:tgtEl>
                                        <p:attrNameLst>
                                          <p:attrName>style.visibility</p:attrName>
                                        </p:attrNameLst>
                                      </p:cBhvr>
                                      <p:to>
                                        <p:strVal val="visible"/>
                                      </p:to>
                                    </p:set>
                                    <p:animEffect transition="in" filter="fade">
                                      <p:cBhvr>
                                        <p:cTn id="23" dur="500"/>
                                        <p:tgtEl>
                                          <p:spTgt spid="122"/>
                                        </p:tgtEl>
                                      </p:cBhvr>
                                    </p:animEffect>
                                  </p:childTnLst>
                                </p:cTn>
                              </p:par>
                              <p:par>
                                <p:cTn id="24" presetID="10" presetClass="entr" presetSubtype="0" fill="hold" nodeType="withEffect">
                                  <p:stCondLst>
                                    <p:cond delay="1000"/>
                                  </p:stCondLst>
                                  <p:childTnLst>
                                    <p:set>
                                      <p:cBhvr>
                                        <p:cTn id="25" dur="1" fill="hold">
                                          <p:stCondLst>
                                            <p:cond delay="0"/>
                                          </p:stCondLst>
                                        </p:cTn>
                                        <p:tgtEl>
                                          <p:spTgt spid="125"/>
                                        </p:tgtEl>
                                        <p:attrNameLst>
                                          <p:attrName>style.visibility</p:attrName>
                                        </p:attrNameLst>
                                      </p:cBhvr>
                                      <p:to>
                                        <p:strVal val="visible"/>
                                      </p:to>
                                    </p:set>
                                    <p:animEffect transition="in" filter="fade">
                                      <p:cBhvr>
                                        <p:cTn id="26" dur="500"/>
                                        <p:tgtEl>
                                          <p:spTgt spid="125"/>
                                        </p:tgtEl>
                                      </p:cBhvr>
                                    </p:animEffect>
                                  </p:childTnLst>
                                </p:cTn>
                              </p:par>
                              <p:par>
                                <p:cTn id="27" presetID="0" presetClass="path" presetSubtype="0" repeatCount="indefinite" accel="24000" decel="76000" fill="hold" nodeType="withEffect">
                                  <p:stCondLst>
                                    <p:cond delay="2500"/>
                                  </p:stCondLst>
                                  <p:childTnLst>
                                    <p:animMotion origin="layout" path="M 2.70833E-6 -4.81481E-6 L 0.13385 0.02593 " pathEditMode="relative" rAng="0" ptsTypes="AA">
                                      <p:cBhvr>
                                        <p:cTn id="28" dur="2000" fill="hold"/>
                                        <p:tgtEl>
                                          <p:spTgt spid="122"/>
                                        </p:tgtEl>
                                        <p:attrNameLst>
                                          <p:attrName>ppt_x</p:attrName>
                                          <p:attrName>ppt_y</p:attrName>
                                        </p:attrNameLst>
                                      </p:cBhvr>
                                      <p:rCtr x="6693" y="1296"/>
                                    </p:animMotion>
                                  </p:childTnLst>
                                </p:cTn>
                              </p:par>
                              <p:par>
                                <p:cTn id="29" presetID="0" presetClass="path" presetSubtype="0" repeatCount="indefinite" accel="24000" decel="76000" fill="hold" nodeType="withEffect">
                                  <p:stCondLst>
                                    <p:cond delay="2500"/>
                                  </p:stCondLst>
                                  <p:childTnLst>
                                    <p:animMotion origin="layout" path="M 3.54167E-6 -3.33333E-6 L 0.1457 -0.02801 " pathEditMode="relative" rAng="0" ptsTypes="AA">
                                      <p:cBhvr>
                                        <p:cTn id="30" dur="2000" fill="hold"/>
                                        <p:tgtEl>
                                          <p:spTgt spid="125"/>
                                        </p:tgtEl>
                                        <p:attrNameLst>
                                          <p:attrName>ppt_x</p:attrName>
                                          <p:attrName>ppt_y</p:attrName>
                                        </p:attrNameLst>
                                      </p:cBhvr>
                                      <p:rCtr x="7279" y="-141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animBg="1"/>
      <p:bldP spid="110" grpId="0" animBg="1"/>
      <p:bldP spid="111" grpId="0" animBg="1"/>
      <p:bldP spid="112" grpId="0" animBg="1"/>
      <p:bldP spid="113" grpId="0" animBg="1"/>
      <p:bldP spid="114" grpId="0" animBg="1"/>
      <p:bldP spid="115" grpId="0" animBg="1"/>
      <p:bldP spid="1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1528" y="3628103"/>
            <a:ext cx="792088" cy="1594049"/>
          </a:xfrm>
          <a:prstGeom prst="rect">
            <a:avLst/>
          </a:prstGeom>
        </p:spPr>
      </p:pic>
      <p:cxnSp>
        <p:nvCxnSpPr>
          <p:cNvPr id="21" name="Straight Connector 20"/>
          <p:cNvCxnSpPr/>
          <p:nvPr/>
        </p:nvCxnSpPr>
        <p:spPr>
          <a:xfrm>
            <a:off x="1335504" y="5202711"/>
            <a:ext cx="6124116" cy="0"/>
          </a:xfrm>
          <a:prstGeom prst="line">
            <a:avLst/>
          </a:prstGeom>
        </p:spPr>
        <p:style>
          <a:lnRef idx="1">
            <a:schemeClr val="accent1"/>
          </a:lnRef>
          <a:fillRef idx="0">
            <a:schemeClr val="accent1"/>
          </a:fillRef>
          <a:effectRef idx="0">
            <a:schemeClr val="accent1"/>
          </a:effectRef>
          <a:fontRef idx="minor">
            <a:schemeClr val="tx1"/>
          </a:fontRef>
        </p:style>
      </p:cxnSp>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23636" y="3631596"/>
            <a:ext cx="792088" cy="1594049"/>
          </a:xfrm>
          <a:prstGeom prst="rect">
            <a:avLst/>
          </a:prstGeom>
        </p:spPr>
      </p:pic>
      <p:pic>
        <p:nvPicPr>
          <p:cNvPr id="24" name="Picture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0038" y="3624718"/>
            <a:ext cx="792088" cy="1594049"/>
          </a:xfrm>
          <a:prstGeom prst="rect">
            <a:avLst/>
          </a:prstGeom>
        </p:spPr>
      </p:pic>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5780" y="3628152"/>
            <a:ext cx="792088" cy="1594049"/>
          </a:xfrm>
          <a:prstGeom prst="rect">
            <a:avLst/>
          </a:prstGeom>
        </p:spPr>
      </p:pic>
      <p:cxnSp>
        <p:nvCxnSpPr>
          <p:cNvPr id="27" name="Straight Arrow Connector 26"/>
          <p:cNvCxnSpPr/>
          <p:nvPr/>
        </p:nvCxnSpPr>
        <p:spPr>
          <a:xfrm>
            <a:off x="1947573" y="3330503"/>
            <a:ext cx="900100" cy="0"/>
          </a:xfrm>
          <a:prstGeom prst="straightConnector1">
            <a:avLst/>
          </a:prstGeom>
          <a:ln w="38100">
            <a:solidFill>
              <a:srgbClr val="FF0000"/>
            </a:solidFill>
            <a:headEnd type="stealth" w="med" len="lg"/>
            <a:tailEnd type="none" w="med" len="lg"/>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2068300" y="3322501"/>
            <a:ext cx="910674" cy="0"/>
          </a:xfrm>
          <a:prstGeom prst="straightConnector1">
            <a:avLst/>
          </a:prstGeom>
          <a:ln w="38100">
            <a:solidFill>
              <a:srgbClr val="FF0000"/>
            </a:solidFill>
            <a:headEnd type="none" w="med" len="lg"/>
            <a:tailEnd type="stealth" w="med" len="lg"/>
          </a:ln>
        </p:spPr>
        <p:style>
          <a:lnRef idx="1">
            <a:schemeClr val="accent1"/>
          </a:lnRef>
          <a:fillRef idx="0">
            <a:schemeClr val="accent1"/>
          </a:fillRef>
          <a:effectRef idx="0">
            <a:schemeClr val="accent1"/>
          </a:effectRef>
          <a:fontRef idx="minor">
            <a:schemeClr val="tx1"/>
          </a:fontRef>
        </p:style>
      </p:cxnSp>
      <p:grpSp>
        <p:nvGrpSpPr>
          <p:cNvPr id="35" name="Group 34"/>
          <p:cNvGrpSpPr>
            <a:grpSpLocks noChangeAspect="1"/>
          </p:cNvGrpSpPr>
          <p:nvPr/>
        </p:nvGrpSpPr>
        <p:grpSpPr>
          <a:xfrm>
            <a:off x="2820078" y="5279838"/>
            <a:ext cx="4213555" cy="1461530"/>
            <a:chOff x="1243279" y="4062453"/>
            <a:chExt cx="6363088" cy="1382771"/>
          </a:xfrm>
        </p:grpSpPr>
        <p:cxnSp>
          <p:nvCxnSpPr>
            <p:cNvPr id="36" name="Straight Connector 35"/>
            <p:cNvCxnSpPr/>
            <p:nvPr/>
          </p:nvCxnSpPr>
          <p:spPr>
            <a:xfrm>
              <a:off x="1243279" y="4062455"/>
              <a:ext cx="0" cy="1382769"/>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2681667" y="4062454"/>
              <a:ext cx="0" cy="1382769"/>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4237425" y="4062453"/>
              <a:ext cx="0" cy="1382771"/>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919800" y="4062455"/>
              <a:ext cx="0" cy="1382769"/>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7606367" y="4090633"/>
              <a:ext cx="0" cy="1354591"/>
            </a:xfrm>
            <a:prstGeom prst="line">
              <a:avLst/>
            </a:prstGeom>
          </p:spPr>
          <p:style>
            <a:lnRef idx="1">
              <a:schemeClr val="accent1"/>
            </a:lnRef>
            <a:fillRef idx="0">
              <a:schemeClr val="accent1"/>
            </a:fillRef>
            <a:effectRef idx="0">
              <a:schemeClr val="accent1"/>
            </a:effectRef>
            <a:fontRef idx="minor">
              <a:schemeClr val="tx1"/>
            </a:fontRef>
          </p:style>
        </p:cxnSp>
      </p:grpSp>
      <p:sp>
        <p:nvSpPr>
          <p:cNvPr id="41" name="Freeform 162"/>
          <p:cNvSpPr>
            <a:spLocks noChangeAspect="1"/>
          </p:cNvSpPr>
          <p:nvPr/>
        </p:nvSpPr>
        <p:spPr bwMode="auto">
          <a:xfrm>
            <a:off x="2819637" y="5486750"/>
            <a:ext cx="952828" cy="956786"/>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lIns="279242" tIns="139609" rIns="279242" bIns="139609"/>
          <a:lstStyle/>
          <a:p>
            <a:pPr marL="0" marR="0" lvl="0" indent="0" algn="l" defTabSz="2793107" rtl="0" eaLnBrk="1" fontAlgn="auto" latinLnBrk="0" hangingPunct="1">
              <a:lnSpc>
                <a:spcPct val="100000"/>
              </a:lnSpc>
              <a:spcBef>
                <a:spcPts val="0"/>
              </a:spcBef>
              <a:spcAft>
                <a:spcPts val="0"/>
              </a:spcAft>
              <a:buClrTx/>
              <a:buSzTx/>
              <a:buFontTx/>
              <a:buNone/>
              <a:tabLst/>
              <a:defRPr/>
            </a:pPr>
            <a:endParaRPr kumimoji="0" lang="en-GB" sz="5800" b="0" i="0" u="none" strike="noStrike" kern="0" cap="none" spc="0" normalizeH="0" baseline="0" noProof="0">
              <a:ln>
                <a:noFill/>
              </a:ln>
              <a:solidFill>
                <a:sysClr val="windowText" lastClr="000000"/>
              </a:solidFill>
              <a:effectLst/>
              <a:uLnTx/>
              <a:uFillTx/>
              <a:latin typeface="Calibri"/>
              <a:ea typeface="+mn-ea"/>
              <a:cs typeface="+mn-cs"/>
            </a:endParaRPr>
          </a:p>
        </p:txBody>
      </p:sp>
      <p:grpSp>
        <p:nvGrpSpPr>
          <p:cNvPr id="42" name="Group 41"/>
          <p:cNvGrpSpPr>
            <a:grpSpLocks noChangeAspect="1"/>
          </p:cNvGrpSpPr>
          <p:nvPr/>
        </p:nvGrpSpPr>
        <p:grpSpPr>
          <a:xfrm>
            <a:off x="3772465" y="5461439"/>
            <a:ext cx="1008230" cy="1007408"/>
            <a:chOff x="2779020" y="4499967"/>
            <a:chExt cx="1522575" cy="1615083"/>
          </a:xfrm>
        </p:grpSpPr>
        <p:sp>
          <p:nvSpPr>
            <p:cNvPr id="43" name="Freeform 162"/>
            <p:cNvSpPr>
              <a:spLocks/>
            </p:cNvSpPr>
            <p:nvPr/>
          </p:nvSpPr>
          <p:spPr bwMode="auto">
            <a:xfrm>
              <a:off x="2779020" y="4581128"/>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2793107" rtl="0" eaLnBrk="1" fontAlgn="auto" latinLnBrk="0" hangingPunct="1">
                <a:lnSpc>
                  <a:spcPct val="100000"/>
                </a:lnSpc>
                <a:spcBef>
                  <a:spcPts val="0"/>
                </a:spcBef>
                <a:spcAft>
                  <a:spcPts val="0"/>
                </a:spcAft>
                <a:buClrTx/>
                <a:buSzTx/>
                <a:buFontTx/>
                <a:buNone/>
                <a:tabLst/>
                <a:defRPr/>
              </a:pPr>
              <a:endParaRPr kumimoji="0" lang="en-GB" sz="5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44" name="Freeform 162"/>
            <p:cNvSpPr>
              <a:spLocks/>
            </p:cNvSpPr>
            <p:nvPr/>
          </p:nvSpPr>
          <p:spPr bwMode="auto">
            <a:xfrm>
              <a:off x="2787061" y="4499967"/>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2793107" rtl="0" eaLnBrk="1" fontAlgn="auto" latinLnBrk="0" hangingPunct="1">
                <a:lnSpc>
                  <a:spcPct val="100000"/>
                </a:lnSpc>
                <a:spcBef>
                  <a:spcPts val="0"/>
                </a:spcBef>
                <a:spcAft>
                  <a:spcPts val="0"/>
                </a:spcAft>
                <a:buClrTx/>
                <a:buSzTx/>
                <a:buFontTx/>
                <a:buNone/>
                <a:tabLst/>
                <a:defRPr/>
              </a:pPr>
              <a:endParaRPr kumimoji="0" lang="en-GB" sz="5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nvGrpSpPr>
          <p:cNvPr id="45" name="Group 44"/>
          <p:cNvGrpSpPr>
            <a:grpSpLocks noChangeAspect="1"/>
          </p:cNvGrpSpPr>
          <p:nvPr/>
        </p:nvGrpSpPr>
        <p:grpSpPr>
          <a:xfrm>
            <a:off x="4802694" y="5386005"/>
            <a:ext cx="1114047" cy="1067993"/>
            <a:chOff x="4296660" y="4499967"/>
            <a:chExt cx="1526700" cy="1712216"/>
          </a:xfrm>
        </p:grpSpPr>
        <p:sp>
          <p:nvSpPr>
            <p:cNvPr id="46" name="Freeform 162"/>
            <p:cNvSpPr>
              <a:spLocks/>
            </p:cNvSpPr>
            <p:nvPr/>
          </p:nvSpPr>
          <p:spPr bwMode="auto">
            <a:xfrm>
              <a:off x="4296660" y="4678261"/>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2793107" rtl="0" eaLnBrk="1" fontAlgn="auto" latinLnBrk="0" hangingPunct="1">
                <a:lnSpc>
                  <a:spcPct val="100000"/>
                </a:lnSpc>
                <a:spcBef>
                  <a:spcPts val="0"/>
                </a:spcBef>
                <a:spcAft>
                  <a:spcPts val="0"/>
                </a:spcAft>
                <a:buClrTx/>
                <a:buSzTx/>
                <a:buFontTx/>
                <a:buNone/>
                <a:tabLst/>
                <a:defRPr/>
              </a:pPr>
              <a:endParaRPr kumimoji="0" lang="en-GB" sz="5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47" name="Freeform 162"/>
            <p:cNvSpPr>
              <a:spLocks/>
            </p:cNvSpPr>
            <p:nvPr/>
          </p:nvSpPr>
          <p:spPr bwMode="auto">
            <a:xfrm>
              <a:off x="4297347" y="4581128"/>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2793107" rtl="0" eaLnBrk="1" fontAlgn="auto" latinLnBrk="0" hangingPunct="1">
                <a:lnSpc>
                  <a:spcPct val="100000"/>
                </a:lnSpc>
                <a:spcBef>
                  <a:spcPts val="0"/>
                </a:spcBef>
                <a:spcAft>
                  <a:spcPts val="0"/>
                </a:spcAft>
                <a:buClrTx/>
                <a:buSzTx/>
                <a:buFontTx/>
                <a:buNone/>
                <a:tabLst/>
                <a:defRPr/>
              </a:pPr>
              <a:endParaRPr kumimoji="0" lang="en-GB" sz="5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48" name="Freeform 162"/>
            <p:cNvSpPr>
              <a:spLocks/>
            </p:cNvSpPr>
            <p:nvPr/>
          </p:nvSpPr>
          <p:spPr bwMode="auto">
            <a:xfrm>
              <a:off x="4308826" y="4499967"/>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2793107" rtl="0" eaLnBrk="1" fontAlgn="auto" latinLnBrk="0" hangingPunct="1">
                <a:lnSpc>
                  <a:spcPct val="100000"/>
                </a:lnSpc>
                <a:spcBef>
                  <a:spcPts val="0"/>
                </a:spcBef>
                <a:spcAft>
                  <a:spcPts val="0"/>
                </a:spcAft>
                <a:buClrTx/>
                <a:buSzTx/>
                <a:buFontTx/>
                <a:buNone/>
                <a:tabLst/>
                <a:defRPr/>
              </a:pPr>
              <a:endParaRPr kumimoji="0" lang="en-GB" sz="5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nvGrpSpPr>
          <p:cNvPr id="49" name="Group 48"/>
          <p:cNvGrpSpPr>
            <a:grpSpLocks noChangeAspect="1"/>
          </p:cNvGrpSpPr>
          <p:nvPr/>
        </p:nvGrpSpPr>
        <p:grpSpPr>
          <a:xfrm>
            <a:off x="5916786" y="5340081"/>
            <a:ext cx="1098639" cy="1129077"/>
            <a:chOff x="5816234" y="4452342"/>
            <a:chExt cx="1521660" cy="1810147"/>
          </a:xfrm>
        </p:grpSpPr>
        <p:sp>
          <p:nvSpPr>
            <p:cNvPr id="50" name="Freeform 162"/>
            <p:cNvSpPr>
              <a:spLocks/>
            </p:cNvSpPr>
            <p:nvPr/>
          </p:nvSpPr>
          <p:spPr bwMode="auto">
            <a:xfrm>
              <a:off x="5823360" y="4628753"/>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2793107" rtl="0" eaLnBrk="1" fontAlgn="auto" latinLnBrk="0" hangingPunct="1">
                <a:lnSpc>
                  <a:spcPct val="100000"/>
                </a:lnSpc>
                <a:spcBef>
                  <a:spcPts val="0"/>
                </a:spcBef>
                <a:spcAft>
                  <a:spcPts val="0"/>
                </a:spcAft>
                <a:buClrTx/>
                <a:buSzTx/>
                <a:buFontTx/>
                <a:buNone/>
                <a:tabLst/>
                <a:defRPr/>
              </a:pPr>
              <a:endParaRPr kumimoji="0" lang="en-GB" sz="5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51" name="Freeform 162"/>
            <p:cNvSpPr>
              <a:spLocks/>
            </p:cNvSpPr>
            <p:nvPr/>
          </p:nvSpPr>
          <p:spPr bwMode="auto">
            <a:xfrm>
              <a:off x="5816234" y="4542631"/>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2793107" rtl="0" eaLnBrk="1" fontAlgn="auto" latinLnBrk="0" hangingPunct="1">
                <a:lnSpc>
                  <a:spcPct val="100000"/>
                </a:lnSpc>
                <a:spcBef>
                  <a:spcPts val="0"/>
                </a:spcBef>
                <a:spcAft>
                  <a:spcPts val="0"/>
                </a:spcAft>
                <a:buClrTx/>
                <a:buSzTx/>
                <a:buFontTx/>
                <a:buNone/>
                <a:tabLst/>
                <a:defRPr/>
              </a:pPr>
              <a:endParaRPr kumimoji="0" lang="en-GB" sz="5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52" name="Freeform 162"/>
            <p:cNvSpPr>
              <a:spLocks/>
            </p:cNvSpPr>
            <p:nvPr/>
          </p:nvSpPr>
          <p:spPr bwMode="auto">
            <a:xfrm>
              <a:off x="5816234" y="4452342"/>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2793107" rtl="0" eaLnBrk="1" fontAlgn="auto" latinLnBrk="0" hangingPunct="1">
                <a:lnSpc>
                  <a:spcPct val="100000"/>
                </a:lnSpc>
                <a:spcBef>
                  <a:spcPts val="0"/>
                </a:spcBef>
                <a:spcAft>
                  <a:spcPts val="0"/>
                </a:spcAft>
                <a:buClrTx/>
                <a:buSzTx/>
                <a:buFontTx/>
                <a:buNone/>
                <a:tabLst/>
                <a:defRPr/>
              </a:pPr>
              <a:endParaRPr kumimoji="0" lang="en-GB" sz="5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53" name="Freeform 162"/>
            <p:cNvSpPr>
              <a:spLocks/>
            </p:cNvSpPr>
            <p:nvPr/>
          </p:nvSpPr>
          <p:spPr bwMode="auto">
            <a:xfrm>
              <a:off x="5820519" y="4728567"/>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2793107" rtl="0" eaLnBrk="1" fontAlgn="auto" latinLnBrk="0" hangingPunct="1">
                <a:lnSpc>
                  <a:spcPct val="100000"/>
                </a:lnSpc>
                <a:spcBef>
                  <a:spcPts val="0"/>
                </a:spcBef>
                <a:spcAft>
                  <a:spcPts val="0"/>
                </a:spcAft>
                <a:buClrTx/>
                <a:buSzTx/>
                <a:buFontTx/>
                <a:buNone/>
                <a:tabLst/>
                <a:defRPr/>
              </a:pPr>
              <a:endParaRPr kumimoji="0" lang="en-GB" sz="5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nvGrpSpPr>
          <p:cNvPr id="54" name="Group 53"/>
          <p:cNvGrpSpPr>
            <a:grpSpLocks noChangeAspect="1"/>
          </p:cNvGrpSpPr>
          <p:nvPr/>
        </p:nvGrpSpPr>
        <p:grpSpPr>
          <a:xfrm>
            <a:off x="7015537" y="5349967"/>
            <a:ext cx="1005971" cy="1169690"/>
            <a:chOff x="7348608" y="4365104"/>
            <a:chExt cx="1519167" cy="1875259"/>
          </a:xfrm>
        </p:grpSpPr>
        <p:sp>
          <p:nvSpPr>
            <p:cNvPr id="55" name="Freeform 162"/>
            <p:cNvSpPr>
              <a:spLocks/>
            </p:cNvSpPr>
            <p:nvPr/>
          </p:nvSpPr>
          <p:spPr bwMode="auto">
            <a:xfrm>
              <a:off x="7348608" y="4706441"/>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2793107" rtl="0" eaLnBrk="1" fontAlgn="auto" latinLnBrk="0" hangingPunct="1">
                <a:lnSpc>
                  <a:spcPct val="100000"/>
                </a:lnSpc>
                <a:spcBef>
                  <a:spcPts val="0"/>
                </a:spcBef>
                <a:spcAft>
                  <a:spcPts val="0"/>
                </a:spcAft>
                <a:buClrTx/>
                <a:buSzTx/>
                <a:buFontTx/>
                <a:buNone/>
                <a:tabLst/>
                <a:defRPr/>
              </a:pPr>
              <a:endParaRPr kumimoji="0" lang="en-GB" sz="5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56" name="Freeform 162"/>
            <p:cNvSpPr>
              <a:spLocks/>
            </p:cNvSpPr>
            <p:nvPr/>
          </p:nvSpPr>
          <p:spPr bwMode="auto">
            <a:xfrm>
              <a:off x="7351449" y="4628753"/>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2793107" rtl="0" eaLnBrk="1" fontAlgn="auto" latinLnBrk="0" hangingPunct="1">
                <a:lnSpc>
                  <a:spcPct val="100000"/>
                </a:lnSpc>
                <a:spcBef>
                  <a:spcPts val="0"/>
                </a:spcBef>
                <a:spcAft>
                  <a:spcPts val="0"/>
                </a:spcAft>
                <a:buClrTx/>
                <a:buSzTx/>
                <a:buFontTx/>
                <a:buNone/>
                <a:tabLst/>
                <a:defRPr/>
              </a:pPr>
              <a:endParaRPr kumimoji="0" lang="en-GB" sz="5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57" name="Freeform 162"/>
            <p:cNvSpPr>
              <a:spLocks/>
            </p:cNvSpPr>
            <p:nvPr/>
          </p:nvSpPr>
          <p:spPr bwMode="auto">
            <a:xfrm>
              <a:off x="7353241" y="4547592"/>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2793107" rtl="0" eaLnBrk="1" fontAlgn="auto" latinLnBrk="0" hangingPunct="1">
                <a:lnSpc>
                  <a:spcPct val="100000"/>
                </a:lnSpc>
                <a:spcBef>
                  <a:spcPts val="0"/>
                </a:spcBef>
                <a:spcAft>
                  <a:spcPts val="0"/>
                </a:spcAft>
                <a:buClrTx/>
                <a:buSzTx/>
                <a:buFontTx/>
                <a:buNone/>
                <a:tabLst/>
                <a:defRPr/>
              </a:pPr>
              <a:endParaRPr kumimoji="0" lang="en-GB" sz="5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58" name="Freeform 162"/>
            <p:cNvSpPr>
              <a:spLocks/>
            </p:cNvSpPr>
            <p:nvPr/>
          </p:nvSpPr>
          <p:spPr bwMode="auto">
            <a:xfrm>
              <a:off x="7353241" y="4452342"/>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2793107" rtl="0" eaLnBrk="1" fontAlgn="auto" latinLnBrk="0" hangingPunct="1">
                <a:lnSpc>
                  <a:spcPct val="100000"/>
                </a:lnSpc>
                <a:spcBef>
                  <a:spcPts val="0"/>
                </a:spcBef>
                <a:spcAft>
                  <a:spcPts val="0"/>
                </a:spcAft>
                <a:buClrTx/>
                <a:buSzTx/>
                <a:buFontTx/>
                <a:buNone/>
                <a:tabLst/>
                <a:defRPr/>
              </a:pPr>
              <a:endParaRPr kumimoji="0" lang="en-GB" sz="5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59" name="Freeform 162"/>
            <p:cNvSpPr>
              <a:spLocks/>
            </p:cNvSpPr>
            <p:nvPr/>
          </p:nvSpPr>
          <p:spPr bwMode="auto">
            <a:xfrm>
              <a:off x="7351449" y="4365104"/>
              <a:ext cx="1514534" cy="1533922"/>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type="stealth" w="lg" len="lg"/>
            </a:ln>
            <a:extLst>
              <a:ext uri="{909E8E84-426E-40DD-AFC4-6F175D3DCCD1}">
                <a14:hiddenFill xmlns:a14="http://schemas.microsoft.com/office/drawing/2010/main">
                  <a:solidFill>
                    <a:srgbClr val="FFFFFF"/>
                  </a:solidFill>
                </a14:hiddenFill>
              </a:ext>
            </a:extLst>
          </p:spPr>
          <p:txBody>
            <a:bodyPr/>
            <a:lstStyle/>
            <a:p>
              <a:pPr marL="0" marR="0" lvl="0" indent="0" algn="l" defTabSz="2793107" rtl="0" eaLnBrk="1" fontAlgn="auto" latinLnBrk="0" hangingPunct="1">
                <a:lnSpc>
                  <a:spcPct val="100000"/>
                </a:lnSpc>
                <a:spcBef>
                  <a:spcPts val="0"/>
                </a:spcBef>
                <a:spcAft>
                  <a:spcPts val="0"/>
                </a:spcAft>
                <a:buClrTx/>
                <a:buSzTx/>
                <a:buFontTx/>
                <a:buNone/>
                <a:tabLst/>
                <a:defRPr/>
              </a:pPr>
              <a:endParaRPr kumimoji="0" lang="en-GB" sz="5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nvGrpSpPr>
          <p:cNvPr id="62" name="Group 61"/>
          <p:cNvGrpSpPr/>
          <p:nvPr/>
        </p:nvGrpSpPr>
        <p:grpSpPr>
          <a:xfrm>
            <a:off x="3903363" y="797848"/>
            <a:ext cx="2565355" cy="2091317"/>
            <a:chOff x="2777864" y="2965460"/>
            <a:chExt cx="3399843" cy="3130006"/>
          </a:xfrm>
        </p:grpSpPr>
        <p:grpSp>
          <p:nvGrpSpPr>
            <p:cNvPr id="63" name="Group 62"/>
            <p:cNvGrpSpPr/>
            <p:nvPr/>
          </p:nvGrpSpPr>
          <p:grpSpPr>
            <a:xfrm>
              <a:off x="2777864" y="5020337"/>
              <a:ext cx="2751162" cy="1075129"/>
              <a:chOff x="467544" y="4220628"/>
              <a:chExt cx="2751162" cy="1075129"/>
            </a:xfrm>
          </p:grpSpPr>
          <p:pic>
            <p:nvPicPr>
              <p:cNvPr id="71" name="Picture 7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544" y="4221088"/>
                <a:ext cx="576064" cy="1066667"/>
              </a:xfrm>
              <a:prstGeom prst="rect">
                <a:avLst/>
              </a:prstGeom>
              <a:ln>
                <a:noFill/>
              </a:ln>
            </p:spPr>
          </p:pic>
          <p:pic>
            <p:nvPicPr>
              <p:cNvPr id="72" name="Picture 7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2894" y="4220628"/>
                <a:ext cx="576064" cy="1066667"/>
              </a:xfrm>
              <a:prstGeom prst="rect">
                <a:avLst/>
              </a:prstGeom>
              <a:ln>
                <a:noFill/>
              </a:ln>
            </p:spPr>
          </p:pic>
          <p:pic>
            <p:nvPicPr>
              <p:cNvPr id="73" name="Picture 7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4774" y="4223111"/>
                <a:ext cx="576064" cy="1066667"/>
              </a:xfrm>
              <a:prstGeom prst="rect">
                <a:avLst/>
              </a:prstGeom>
              <a:ln>
                <a:noFill/>
              </a:ln>
            </p:spPr>
          </p:pic>
          <p:pic>
            <p:nvPicPr>
              <p:cNvPr id="74" name="Picture 7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04061" y="4229090"/>
                <a:ext cx="576064" cy="1066667"/>
              </a:xfrm>
              <a:prstGeom prst="rect">
                <a:avLst/>
              </a:prstGeom>
              <a:ln>
                <a:noFill/>
              </a:ln>
            </p:spPr>
          </p:pic>
          <p:pic>
            <p:nvPicPr>
              <p:cNvPr id="75" name="Picture 7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42642" y="4221088"/>
                <a:ext cx="576064" cy="1066667"/>
              </a:xfrm>
              <a:prstGeom prst="rect">
                <a:avLst/>
              </a:prstGeom>
              <a:ln>
                <a:noFill/>
              </a:ln>
            </p:spPr>
          </p:pic>
        </p:grpSp>
        <p:pic>
          <p:nvPicPr>
            <p:cNvPr id="64" name="Picture 6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07296" y="3426100"/>
              <a:ext cx="3340759" cy="1066667"/>
            </a:xfrm>
            <a:prstGeom prst="rect">
              <a:avLst/>
            </a:prstGeom>
            <a:ln>
              <a:noFill/>
            </a:ln>
          </p:spPr>
        </p:pic>
        <p:cxnSp>
          <p:nvCxnSpPr>
            <p:cNvPr id="65" name="Straight Arrow Connector 64"/>
            <p:cNvCxnSpPr/>
            <p:nvPr/>
          </p:nvCxnSpPr>
          <p:spPr>
            <a:xfrm>
              <a:off x="4448906" y="3482306"/>
              <a:ext cx="1008112" cy="0"/>
            </a:xfrm>
            <a:prstGeom prst="straightConnector1">
              <a:avLst/>
            </a:prstGeom>
            <a:ln>
              <a:noFill/>
              <a:headEnd type="stealth" w="med" len="lg"/>
              <a:tailEnd type="stealth" w="med" len="lg"/>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4097966" y="2965460"/>
              <a:ext cx="913937" cy="460640"/>
            </a:xfrm>
            <a:prstGeom prst="rect">
              <a:avLst/>
            </a:prstGeom>
            <a:noFill/>
            <a:ln>
              <a:solidFill>
                <a:srgbClr val="FF0000"/>
              </a:solidFill>
            </a:ln>
          </p:spPr>
          <p:txBody>
            <a:bodyPr wrap="none" rtlCol="0">
              <a:spAutoFit/>
            </a:bodyPr>
            <a:lstStyle/>
            <a:p>
              <a:pPr marL="0" marR="0" lvl="0" indent="0" algn="l" defTabSz="90352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5 MHz</a:t>
              </a:r>
            </a:p>
          </p:txBody>
        </p:sp>
        <p:sp>
          <p:nvSpPr>
            <p:cNvPr id="67" name="Oval Callout 66"/>
            <p:cNvSpPr/>
            <p:nvPr/>
          </p:nvSpPr>
          <p:spPr>
            <a:xfrm>
              <a:off x="3095328" y="3226606"/>
              <a:ext cx="720080" cy="1566479"/>
            </a:xfrm>
            <a:prstGeom prst="wedgeEllipseCallout">
              <a:avLst>
                <a:gd name="adj1" fmla="val -27345"/>
                <a:gd name="adj2" fmla="val 6123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0352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imes New Roman"/>
                <a:ea typeface="+mn-ea"/>
                <a:cs typeface="+mn-cs"/>
              </a:endParaRPr>
            </a:p>
          </p:txBody>
        </p:sp>
        <p:cxnSp>
          <p:nvCxnSpPr>
            <p:cNvPr id="68" name="Straight Arrow Connector 67"/>
            <p:cNvCxnSpPr/>
            <p:nvPr/>
          </p:nvCxnSpPr>
          <p:spPr>
            <a:xfrm>
              <a:off x="5320847" y="4961918"/>
              <a:ext cx="0" cy="360040"/>
            </a:xfrm>
            <a:prstGeom prst="straightConnector1">
              <a:avLst/>
            </a:prstGeom>
            <a:ln w="19050">
              <a:noFill/>
              <a:headEnd type="none" w="lg" len="med"/>
              <a:tailEnd type="stealth" w="med" len="lg"/>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a:off x="5201786" y="5388074"/>
              <a:ext cx="247836" cy="0"/>
            </a:xfrm>
            <a:prstGeom prst="straightConnector1">
              <a:avLst/>
            </a:prstGeom>
            <a:ln>
              <a:noFill/>
              <a:headEnd type="stealth" w="med" len="lg"/>
              <a:tailEnd type="stealth" w="med" len="lg"/>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4702414" y="4534539"/>
              <a:ext cx="1475293" cy="459896"/>
            </a:xfrm>
            <a:prstGeom prst="rect">
              <a:avLst/>
            </a:prstGeom>
            <a:noFill/>
            <a:ln w="6350">
              <a:solidFill>
                <a:srgbClr val="FF0000"/>
              </a:solidFill>
            </a:ln>
          </p:spPr>
          <p:txBody>
            <a:bodyPr wrap="square" lIns="90948" tIns="45474" rIns="90948" bIns="45474" rtlCol="0">
              <a:spAutoFit/>
            </a:bodyPr>
            <a:lstStyle/>
            <a:p>
              <a:pPr marL="0" marR="0" lvl="0" indent="0" algn="l" defTabSz="90352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0.333-6.6 ps</a:t>
              </a:r>
            </a:p>
          </p:txBody>
        </p:sp>
      </p:grpSp>
      <p:cxnSp>
        <p:nvCxnSpPr>
          <p:cNvPr id="4" name="Straight Connector 3"/>
          <p:cNvCxnSpPr/>
          <p:nvPr/>
        </p:nvCxnSpPr>
        <p:spPr>
          <a:xfrm>
            <a:off x="3799768" y="2809082"/>
            <a:ext cx="223224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0" name="Object 9"/>
          <p:cNvGraphicFramePr>
            <a:graphicFrameLocks noChangeAspect="1"/>
          </p:cNvGraphicFramePr>
          <p:nvPr/>
        </p:nvGraphicFramePr>
        <p:xfrm>
          <a:off x="8208013" y="5213632"/>
          <a:ext cx="2459990" cy="624459"/>
        </p:xfrm>
        <a:graphic>
          <a:graphicData uri="http://schemas.openxmlformats.org/presentationml/2006/ole">
            <mc:AlternateContent xmlns:mc="http://schemas.openxmlformats.org/markup-compatibility/2006">
              <mc:Choice xmlns:v="urn:schemas-microsoft-com:vml" Requires="v">
                <p:oleObj spid="_x0000_s3090" name="Equation" r:id="rId6" imgW="1651000" imgH="419100" progId="">
                  <p:embed/>
                </p:oleObj>
              </mc:Choice>
              <mc:Fallback>
                <p:oleObj name="Equation" r:id="rId6" imgW="1651000" imgH="419100" progId="">
                  <p:embed/>
                  <p:pic>
                    <p:nvPicPr>
                      <p:cNvPr id="1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08013" y="5213632"/>
                        <a:ext cx="2459990" cy="624459"/>
                      </a:xfrm>
                      <a:prstGeom prst="rect">
                        <a:avLst/>
                      </a:prstGeom>
                      <a:solidFill>
                        <a:srgbClr val="FFFFCC"/>
                      </a:solidFill>
                    </p:spPr>
                  </p:pic>
                </p:oleObj>
              </mc:Fallback>
            </mc:AlternateContent>
          </a:graphicData>
        </a:graphic>
      </p:graphicFrame>
      <p:sp>
        <p:nvSpPr>
          <p:cNvPr id="76" name="Oval Callout 75"/>
          <p:cNvSpPr/>
          <p:nvPr/>
        </p:nvSpPr>
        <p:spPr>
          <a:xfrm>
            <a:off x="4846203" y="1090461"/>
            <a:ext cx="584231" cy="1051943"/>
          </a:xfrm>
          <a:prstGeom prst="wedgeEllipseCallout">
            <a:avLst>
              <a:gd name="adj1" fmla="val -39083"/>
              <a:gd name="adj2" fmla="val 56891"/>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90678" tIns="45339" rIns="90678" bIns="45339" rtlCol="0" anchor="ctr"/>
          <a:lstStyle/>
          <a:p>
            <a:pPr marL="0" marR="0" lvl="0" indent="0" algn="ctr" defTabSz="90352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imes New Roman"/>
              <a:ea typeface="+mn-ea"/>
              <a:cs typeface="+mn-cs"/>
            </a:endParaRPr>
          </a:p>
        </p:txBody>
      </p:sp>
      <p:cxnSp>
        <p:nvCxnSpPr>
          <p:cNvPr id="77" name="Straight Arrow Connector 76"/>
          <p:cNvCxnSpPr/>
          <p:nvPr/>
        </p:nvCxnSpPr>
        <p:spPr>
          <a:xfrm>
            <a:off x="5819797" y="2157034"/>
            <a:ext cx="0" cy="215238"/>
          </a:xfrm>
          <a:prstGeom prst="straightConnector1">
            <a:avLst/>
          </a:prstGeom>
          <a:ln w="19050">
            <a:solidFill>
              <a:srgbClr val="0000FF"/>
            </a:solidFill>
            <a:headEnd type="none" w="lg" len="med"/>
            <a:tailEnd type="stealth" w="med" len="lg"/>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a:off x="5739403" y="2411740"/>
            <a:ext cx="171272" cy="0"/>
          </a:xfrm>
          <a:prstGeom prst="straightConnector1">
            <a:avLst/>
          </a:prstGeom>
          <a:ln>
            <a:headEnd type="stealth" w="sm" len="med"/>
            <a:tailEnd type="stealth" w="sm" len="med"/>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a:off x="5138217" y="1268760"/>
            <a:ext cx="786723" cy="0"/>
          </a:xfrm>
          <a:prstGeom prst="straightConnector1">
            <a:avLst/>
          </a:prstGeom>
          <a:ln>
            <a:headEnd type="stealth" w="med" len="lg"/>
            <a:tailEnd type="stealth" w="med"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Rectangle 15"/>
              <p:cNvSpPr/>
              <p:nvPr/>
            </p:nvSpPr>
            <p:spPr>
              <a:xfrm>
                <a:off x="8373101" y="5820310"/>
                <a:ext cx="1654940" cy="532646"/>
              </a:xfrm>
              <a:prstGeom prst="rect">
                <a:avLst/>
              </a:prstGeom>
              <a:solidFill>
                <a:srgbClr val="FFFFCC"/>
              </a:solidFill>
            </p:spPr>
            <p:txBody>
              <a:bodyPr wrap="none" lIns="90678" tIns="45339" rIns="90678" bIns="45339">
                <a:spAutoFit/>
              </a:bodyPr>
              <a:lstStyle/>
              <a:p>
                <a:pPr marL="0" marR="0" lvl="0" indent="0" algn="l" defTabSz="903527"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1400" b="0" i="1" u="none" strike="noStrike" kern="1200" cap="none" spc="0" normalizeH="0" baseline="0" noProof="0">
                          <a:ln>
                            <a:noFill/>
                          </a:ln>
                          <a:solidFill>
                            <a:prstClr val="black"/>
                          </a:solidFill>
                          <a:effectLst/>
                          <a:uLnTx/>
                          <a:uFillTx/>
                          <a:latin typeface="Cambria Math"/>
                          <a:ea typeface="+mn-ea"/>
                          <a:cs typeface="+mn-cs"/>
                        </a:rPr>
                        <m:t>𝛾</m:t>
                      </m:r>
                      <m:r>
                        <a:rPr kumimoji="0" lang="en-GB" sz="1400" b="0" i="0" u="none" strike="noStrike" kern="1200" cap="none" spc="0" normalizeH="0" baseline="0" noProof="0">
                          <a:ln>
                            <a:noFill/>
                          </a:ln>
                          <a:solidFill>
                            <a:prstClr val="black"/>
                          </a:solidFill>
                          <a:effectLst/>
                          <a:uLnTx/>
                          <a:uFillTx/>
                          <a:latin typeface="Cambria Math"/>
                          <a:ea typeface="+mn-ea"/>
                          <a:cs typeface="+mn-cs"/>
                        </a:rPr>
                        <m:t>=</m:t>
                      </m:r>
                      <m:f>
                        <m:fPr>
                          <m:ctrlPr>
                            <a:rPr kumimoji="0" lang="en-GB"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GB" sz="1400" b="0" i="1" u="none" strike="noStrike" kern="1200" cap="none" spc="0" normalizeH="0" baseline="0" noProof="0">
                              <a:ln>
                                <a:noFill/>
                              </a:ln>
                              <a:solidFill>
                                <a:prstClr val="black"/>
                              </a:solidFill>
                              <a:effectLst/>
                              <a:uLnTx/>
                              <a:uFillTx/>
                              <a:latin typeface="Cambria Math"/>
                              <a:ea typeface="+mn-ea"/>
                              <a:cs typeface="+mn-cs"/>
                            </a:rPr>
                            <m:t>𝐸</m:t>
                          </m:r>
                        </m:num>
                        <m:den>
                          <m:sSub>
                            <m:sSubPr>
                              <m:ctrlPr>
                                <a:rPr kumimoji="0" lang="en-GB"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GB" sz="1400" b="0" i="1" u="none" strike="noStrike" kern="1200" cap="none" spc="0" normalizeH="0" baseline="0" noProof="0">
                                  <a:ln>
                                    <a:noFill/>
                                  </a:ln>
                                  <a:solidFill>
                                    <a:prstClr val="black"/>
                                  </a:solidFill>
                                  <a:effectLst/>
                                  <a:uLnTx/>
                                  <a:uFillTx/>
                                  <a:latin typeface="Cambria Math"/>
                                  <a:ea typeface="+mn-ea"/>
                                  <a:cs typeface="+mn-cs"/>
                                </a:rPr>
                                <m:t>𝐸</m:t>
                              </m:r>
                            </m:e>
                            <m:sub>
                              <m:r>
                                <a:rPr kumimoji="0" lang="en-GB" sz="1400" b="0" i="1" u="none" strike="noStrike" kern="1200" cap="none" spc="0" normalizeH="0" baseline="0" noProof="0">
                                  <a:ln>
                                    <a:noFill/>
                                  </a:ln>
                                  <a:solidFill>
                                    <a:prstClr val="black"/>
                                  </a:solidFill>
                                  <a:effectLst/>
                                  <a:uLnTx/>
                                  <a:uFillTx/>
                                  <a:latin typeface="Cambria Math"/>
                                  <a:ea typeface="+mn-ea"/>
                                  <a:cs typeface="+mn-cs"/>
                                </a:rPr>
                                <m:t>𝑜</m:t>
                              </m:r>
                            </m:sub>
                          </m:sSub>
                        </m:den>
                      </m:f>
                      <m:r>
                        <a:rPr kumimoji="0" lang="en-GB" sz="1400" b="0" i="0" u="none" strike="noStrike" kern="1200" cap="none" spc="0" normalizeH="0" baseline="0" noProof="0">
                          <a:ln>
                            <a:noFill/>
                          </a:ln>
                          <a:solidFill>
                            <a:prstClr val="black"/>
                          </a:solidFill>
                          <a:effectLst/>
                          <a:uLnTx/>
                          <a:uFillTx/>
                          <a:latin typeface="Cambria Math"/>
                          <a:ea typeface="+mn-ea"/>
                          <a:cs typeface="+mn-cs"/>
                        </a:rPr>
                        <m:t>=</m:t>
                      </m:r>
                      <m:f>
                        <m:fPr>
                          <m:ctrlPr>
                            <a:rPr kumimoji="0" lang="en-GB" sz="1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GB" sz="1400" b="0" i="0" u="none" strike="noStrike" kern="1200" cap="none" spc="0" normalizeH="0" baseline="0" noProof="0">
                              <a:ln>
                                <a:noFill/>
                              </a:ln>
                              <a:solidFill>
                                <a:prstClr val="black"/>
                              </a:solidFill>
                              <a:effectLst/>
                              <a:uLnTx/>
                              <a:uFillTx/>
                              <a:latin typeface="Cambria Math"/>
                              <a:ea typeface="+mn-ea"/>
                              <a:cs typeface="+mn-cs"/>
                            </a:rPr>
                            <m:t>8</m:t>
                          </m:r>
                        </m:num>
                        <m:den>
                          <m:r>
                            <a:rPr kumimoji="0" lang="en-GB" sz="1400" b="0" i="0" u="none" strike="noStrike" kern="1200" cap="none" spc="0" normalizeH="0" baseline="0" noProof="0">
                              <a:ln>
                                <a:noFill/>
                              </a:ln>
                              <a:solidFill>
                                <a:prstClr val="black"/>
                              </a:solidFill>
                              <a:effectLst/>
                              <a:uLnTx/>
                              <a:uFillTx/>
                              <a:latin typeface="Cambria Math"/>
                              <a:ea typeface="+mn-ea"/>
                              <a:cs typeface="+mn-cs"/>
                            </a:rPr>
                            <m:t>0.5</m:t>
                          </m:r>
                        </m:den>
                      </m:f>
                      <m:r>
                        <a:rPr kumimoji="0" lang="en-GB" sz="1400" b="0" i="0" u="none" strike="noStrike" kern="1200" cap="none" spc="0" normalizeH="0" baseline="0" noProof="0">
                          <a:ln>
                            <a:noFill/>
                          </a:ln>
                          <a:solidFill>
                            <a:prstClr val="black"/>
                          </a:solidFill>
                          <a:effectLst/>
                          <a:uLnTx/>
                          <a:uFillTx/>
                          <a:latin typeface="Cambria Math"/>
                          <a:ea typeface="+mn-ea"/>
                          <a:cs typeface="+mn-cs"/>
                        </a:rPr>
                        <m:t>=16</m:t>
                      </m:r>
                    </m:oMath>
                  </m:oMathPara>
                </a14:m>
                <a:endParaRPr kumimoji="0" lang="en-GB" sz="1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8373101" y="5820310"/>
                <a:ext cx="1654940" cy="532646"/>
              </a:xfrm>
              <a:prstGeom prst="rect">
                <a:avLst/>
              </a:prstGeom>
              <a:blipFill>
                <a:blip r:embed="rId8"/>
                <a:stretch>
                  <a:fillRect/>
                </a:stretch>
              </a:blipFill>
            </p:spPr>
            <p:txBody>
              <a:bodyPr/>
              <a:lstStyle/>
              <a:p>
                <a:r>
                  <a:rPr lang="en-US">
                    <a:noFill/>
                  </a:rPr>
                  <a:t> </a:t>
                </a:r>
              </a:p>
            </p:txBody>
          </p:sp>
        </mc:Fallback>
      </mc:AlternateContent>
      <p:sp>
        <p:nvSpPr>
          <p:cNvPr id="17" name="TextBox 16"/>
          <p:cNvSpPr txBox="1"/>
          <p:nvPr/>
        </p:nvSpPr>
        <p:spPr>
          <a:xfrm>
            <a:off x="8369705" y="6316736"/>
            <a:ext cx="2148409" cy="522451"/>
          </a:xfrm>
          <a:prstGeom prst="rect">
            <a:avLst/>
          </a:prstGeom>
          <a:solidFill>
            <a:srgbClr val="FFFFCC"/>
          </a:solidFill>
        </p:spPr>
        <p:txBody>
          <a:bodyPr wrap="none" lIns="90678" tIns="45339" rIns="90678" bIns="45339" rtlCol="0">
            <a:spAutoFit/>
          </a:bodyPr>
          <a:lstStyle/>
          <a:p>
            <a:pPr marL="0" marR="0" lvl="0" indent="0" algn="l" defTabSz="90352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sym typeface="Symbol"/>
              </a:rPr>
              <a:t></a:t>
            </a:r>
            <a:r>
              <a:rPr kumimoji="0" lang="en-GB" sz="1400" b="0" i="0" u="none" strike="noStrike" kern="1200" cap="none" spc="0" normalizeH="0" baseline="-25000" noProof="0" dirty="0">
                <a:ln>
                  <a:noFill/>
                </a:ln>
                <a:solidFill>
                  <a:prstClr val="black"/>
                </a:solidFill>
                <a:effectLst/>
                <a:uLnTx/>
                <a:uFillTx/>
                <a:latin typeface="Times New Roman" pitchFamily="18" charset="0"/>
                <a:ea typeface="+mn-ea"/>
                <a:cs typeface="Times New Roman" pitchFamily="18" charset="0"/>
                <a:sym typeface="Symbol"/>
              </a:rPr>
              <a:t>U</a:t>
            </a:r>
            <a:r>
              <a:rPr kumimoji="0" lang="en-GB" sz="1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sym typeface="Symbol"/>
              </a:rPr>
              <a:t> – </a:t>
            </a:r>
            <a:r>
              <a:rPr kumimoji="0" lang="en-GB" sz="14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sym typeface="Symbol"/>
              </a:rPr>
              <a:t>Undulator</a:t>
            </a:r>
            <a:r>
              <a:rPr kumimoji="0" lang="en-GB" sz="1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sym typeface="Symbol"/>
              </a:rPr>
              <a:t> wavelength</a:t>
            </a:r>
          </a:p>
          <a:p>
            <a:pPr marL="0" marR="0" lvl="0" indent="0" algn="l" defTabSz="903527"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sym typeface="Symbol"/>
              </a:rPr>
              <a:t>B</a:t>
            </a:r>
            <a:r>
              <a:rPr kumimoji="0" lang="en-GB" sz="1400" b="0" i="0" u="none" strike="noStrike" kern="1200" cap="none" spc="0" normalizeH="0" baseline="-25000" noProof="0" dirty="0">
                <a:ln>
                  <a:noFill/>
                </a:ln>
                <a:solidFill>
                  <a:prstClr val="black"/>
                </a:solidFill>
                <a:effectLst/>
                <a:uLnTx/>
                <a:uFillTx/>
                <a:latin typeface="Times New Roman" pitchFamily="18" charset="0"/>
                <a:ea typeface="+mn-ea"/>
                <a:cs typeface="Times New Roman" pitchFamily="18" charset="0"/>
                <a:sym typeface="Symbol"/>
              </a:rPr>
              <a:t>U </a:t>
            </a:r>
            <a:r>
              <a:rPr kumimoji="0" lang="en-GB" sz="1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sym typeface="Symbol"/>
              </a:rPr>
              <a:t>– </a:t>
            </a:r>
            <a:r>
              <a:rPr kumimoji="0" lang="en-GB" sz="14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sym typeface="Symbol"/>
              </a:rPr>
              <a:t>Undulator</a:t>
            </a:r>
            <a:r>
              <a:rPr kumimoji="0" lang="en-GB" sz="1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sym typeface="Symbol"/>
              </a:rPr>
              <a:t> mag field</a:t>
            </a:r>
            <a:endParaRPr kumimoji="0" lang="en-GB" sz="14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80" name="TextBox 79"/>
          <p:cNvSpPr txBox="1"/>
          <p:nvPr/>
        </p:nvSpPr>
        <p:spPr>
          <a:xfrm>
            <a:off x="1633814" y="2372289"/>
            <a:ext cx="1887729" cy="829730"/>
          </a:xfrm>
          <a:prstGeom prst="rect">
            <a:avLst/>
          </a:prstGeom>
          <a:solidFill>
            <a:srgbClr val="FFFFCC"/>
          </a:solidFill>
          <a:ln w="6350">
            <a:solidFill>
              <a:srgbClr val="0000FF"/>
            </a:solidFill>
          </a:ln>
        </p:spPr>
        <p:txBody>
          <a:bodyPr wrap="none" lIns="90186" tIns="45093" rIns="90186" bIns="45093" rtlCol="0">
            <a:spAutoFit/>
          </a:bodyPr>
          <a:lstStyle/>
          <a:p>
            <a:pPr marL="0" marR="0" lvl="0" indent="0" algn="l" defTabSz="903527"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f  ~ 3 – 0.18 THz </a:t>
            </a:r>
          </a:p>
          <a:p>
            <a:pPr marL="0" marR="0" lvl="0" indent="0" algn="l" defTabSz="903527"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T = 333 fs to 6.6 ps</a:t>
            </a:r>
          </a:p>
          <a:p>
            <a:pPr marL="0" marR="0" lvl="0" indent="0" algn="l" defTabSz="903527"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sym typeface="Symbol"/>
              </a:rPr>
              <a:t> = 100 m to 2 mm</a:t>
            </a:r>
            <a:endParaRPr kumimoji="0" lang="en-GB" sz="16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2" name="Rounded Rectangular Callout 1"/>
          <p:cNvSpPr/>
          <p:nvPr/>
        </p:nvSpPr>
        <p:spPr>
          <a:xfrm>
            <a:off x="3869016" y="2142404"/>
            <a:ext cx="732474" cy="820529"/>
          </a:xfrm>
          <a:prstGeom prst="wedgeRoundRectCallout">
            <a:avLst>
              <a:gd name="adj1" fmla="val -23954"/>
              <a:gd name="adj2" fmla="val 122399"/>
              <a:gd name="adj3" fmla="val 1666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0990" tIns="45495" rIns="90990" bIns="45495" rtlCol="0" anchor="ctr"/>
          <a:lstStyle/>
          <a:p>
            <a:pPr marL="0" marR="0" lvl="0" indent="0" algn="ctr" defTabSz="90352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3" name="TextBox 2"/>
          <p:cNvSpPr txBox="1"/>
          <p:nvPr/>
        </p:nvSpPr>
        <p:spPr>
          <a:xfrm>
            <a:off x="4583755" y="3007351"/>
            <a:ext cx="2094537" cy="645876"/>
          </a:xfrm>
          <a:prstGeom prst="rect">
            <a:avLst/>
          </a:prstGeom>
          <a:noFill/>
          <a:ln>
            <a:solidFill>
              <a:srgbClr val="0000FF"/>
            </a:solidFill>
          </a:ln>
        </p:spPr>
        <p:txBody>
          <a:bodyPr wrap="none" lIns="90990" tIns="45495" rIns="90990" bIns="45495" rtlCol="0">
            <a:spAutoFit/>
          </a:bodyPr>
          <a:lstStyle/>
          <a:p>
            <a:pPr marL="0" marR="0" lvl="0" indent="0" algn="l" defTabSz="903527"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Laser pulses as well </a:t>
            </a:r>
          </a:p>
          <a:p>
            <a:pPr marL="0" marR="0" lvl="0" indent="0" algn="l" defTabSz="903527"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Electron bunches</a:t>
            </a:r>
          </a:p>
        </p:txBody>
      </p:sp>
      <p:sp>
        <p:nvSpPr>
          <p:cNvPr id="5" name="Rectangle 4"/>
          <p:cNvSpPr/>
          <p:nvPr/>
        </p:nvSpPr>
        <p:spPr>
          <a:xfrm>
            <a:off x="534821" y="1499615"/>
            <a:ext cx="3083982" cy="830542"/>
          </a:xfrm>
          <a:prstGeom prst="rect">
            <a:avLst/>
          </a:prstGeom>
          <a:ln>
            <a:solidFill>
              <a:srgbClr val="0000FF"/>
            </a:solidFill>
          </a:ln>
        </p:spPr>
        <p:txBody>
          <a:bodyPr wrap="square" lIns="90990" tIns="45495" rIns="90990" bIns="45495">
            <a:spAutoFit/>
          </a:bodyPr>
          <a:lstStyle/>
          <a:p>
            <a:pPr marL="91624" marR="0" lvl="0" indent="-91624" algn="l" defTabSz="909830" rtl="0" eaLnBrk="1" fontAlgn="auto" latinLnBrk="0" hangingPunct="1">
              <a:lnSpc>
                <a:spcPct val="100000"/>
              </a:lnSpc>
              <a:spcBef>
                <a:spcPts val="0"/>
              </a:spcBef>
              <a:spcAft>
                <a:spcPts val="0"/>
              </a:spcAft>
              <a:buClrTx/>
              <a:buSzTx/>
              <a:buFont typeface="Arial" pitchFamily="34" charset="0"/>
              <a:buChar char="•"/>
              <a:tabLst/>
              <a:defRPr/>
            </a:pPr>
            <a:r>
              <a:rPr kumimoji="1" lang="en-US" altLang="ja-JP" sz="1200" b="1" i="0" u="none" strike="noStrike" kern="1200" cap="none" spc="0" normalizeH="0" baseline="0" noProof="0" dirty="0">
                <a:ln>
                  <a:noFill/>
                </a:ln>
                <a:solidFill>
                  <a:srgbClr val="C00000"/>
                </a:solidFill>
                <a:effectLst/>
                <a:uLnTx/>
                <a:uFillTx/>
                <a:latin typeface="Times New Roman" pitchFamily="18" charset="0"/>
                <a:ea typeface="+mn-ea"/>
                <a:cs typeface="+mn-cs"/>
              </a:rPr>
              <a:t>½ w plate rotates S-wave by 45</a:t>
            </a:r>
            <a:r>
              <a:rPr kumimoji="1" lang="en-US" altLang="ja-JP" sz="1200" b="1" i="0" u="none" strike="noStrike" kern="1200" cap="none" spc="0" normalizeH="0" baseline="30000" noProof="0" dirty="0">
                <a:ln>
                  <a:noFill/>
                </a:ln>
                <a:solidFill>
                  <a:srgbClr val="C00000"/>
                </a:solidFill>
                <a:effectLst/>
                <a:uLnTx/>
                <a:uFillTx/>
                <a:latin typeface="Times New Roman" pitchFamily="18" charset="0"/>
                <a:ea typeface="+mn-ea"/>
                <a:cs typeface="+mn-cs"/>
              </a:rPr>
              <a:t>o</a:t>
            </a:r>
            <a:r>
              <a:rPr kumimoji="1" lang="en-US" altLang="ja-JP" sz="1200" b="1" i="0" u="none" strike="noStrike" kern="1200" cap="none" spc="0" normalizeH="0" baseline="0" noProof="0" dirty="0">
                <a:ln>
                  <a:noFill/>
                </a:ln>
                <a:solidFill>
                  <a:srgbClr val="C00000"/>
                </a:solidFill>
                <a:effectLst/>
                <a:uLnTx/>
                <a:uFillTx/>
                <a:latin typeface="Times New Roman" pitchFamily="18" charset="0"/>
                <a:ea typeface="+mn-ea"/>
                <a:cs typeface="+mn-cs"/>
              </a:rPr>
              <a:t>. </a:t>
            </a:r>
          </a:p>
          <a:p>
            <a:pPr marL="91624" marR="0" lvl="0" indent="-91624" algn="l" defTabSz="909830" rtl="0" eaLnBrk="1" fontAlgn="auto" latinLnBrk="0" hangingPunct="1">
              <a:lnSpc>
                <a:spcPct val="100000"/>
              </a:lnSpc>
              <a:spcBef>
                <a:spcPts val="0"/>
              </a:spcBef>
              <a:spcAft>
                <a:spcPts val="0"/>
              </a:spcAft>
              <a:buClrTx/>
              <a:buSzTx/>
              <a:buFont typeface="Arial" pitchFamily="34" charset="0"/>
              <a:buChar char="•"/>
              <a:tabLst/>
              <a:defRPr/>
            </a:pPr>
            <a:r>
              <a:rPr kumimoji="1" lang="en-US" altLang="ja-JP" sz="1200" b="1" i="0" u="none" strike="noStrike" kern="1200" cap="none" spc="0" normalizeH="0" baseline="0" noProof="0" dirty="0">
                <a:ln>
                  <a:noFill/>
                </a:ln>
                <a:solidFill>
                  <a:srgbClr val="C00000"/>
                </a:solidFill>
                <a:effectLst/>
                <a:uLnTx/>
                <a:uFillTx/>
                <a:latin typeface="Times New Roman" pitchFamily="18" charset="0"/>
                <a:ea typeface="+mn-ea"/>
                <a:cs typeface="+mn-cs"/>
              </a:rPr>
              <a:t>Polarizing beam splitter makes S-wave &amp; P-wave by reflection &amp; transmission. </a:t>
            </a:r>
          </a:p>
          <a:p>
            <a:pPr marL="91624" marR="0" lvl="0" indent="-91624" algn="l" defTabSz="909830" rtl="0" eaLnBrk="1" fontAlgn="auto" latinLnBrk="0" hangingPunct="1">
              <a:lnSpc>
                <a:spcPct val="100000"/>
              </a:lnSpc>
              <a:spcBef>
                <a:spcPts val="0"/>
              </a:spcBef>
              <a:spcAft>
                <a:spcPts val="0"/>
              </a:spcAft>
              <a:buClrTx/>
              <a:buSzTx/>
              <a:buFont typeface="Arial" pitchFamily="34" charset="0"/>
              <a:buChar char="•"/>
              <a:tabLst/>
              <a:defRPr/>
            </a:pPr>
            <a:r>
              <a:rPr kumimoji="1" lang="en-US" altLang="ja-JP" sz="1200" b="1" i="0" u="none" strike="noStrike" kern="1200" cap="none" spc="0" normalizeH="0" baseline="0" noProof="0" dirty="0">
                <a:ln>
                  <a:noFill/>
                </a:ln>
                <a:solidFill>
                  <a:srgbClr val="C00000"/>
                </a:solidFill>
                <a:effectLst/>
                <a:uLnTx/>
                <a:uFillTx/>
                <a:latin typeface="Times New Roman" pitchFamily="18" charset="0"/>
                <a:ea typeface="+mn-ea"/>
                <a:cs typeface="+mn-cs"/>
              </a:rPr>
              <a:t>16 micro bunched laser within 6-7 psec.</a:t>
            </a:r>
            <a:endParaRPr kumimoji="1" lang="ja-JP" altLang="en-US" sz="1200" b="1" i="0" u="none" strike="noStrike" kern="1200" cap="none" spc="0" normalizeH="0" baseline="0" noProof="0" dirty="0">
              <a:ln>
                <a:noFill/>
              </a:ln>
              <a:solidFill>
                <a:srgbClr val="C00000"/>
              </a:solidFill>
              <a:effectLst/>
              <a:uLnTx/>
              <a:uFillTx/>
              <a:latin typeface="Times New Roman" pitchFamily="18" charset="0"/>
              <a:ea typeface="+mn-ea"/>
              <a:cs typeface="+mn-cs"/>
            </a:endParaRPr>
          </a:p>
        </p:txBody>
      </p:sp>
      <p:graphicFrame>
        <p:nvGraphicFramePr>
          <p:cNvPr id="6" name="Object 5"/>
          <p:cNvGraphicFramePr>
            <a:graphicFrameLocks noChangeAspect="1"/>
          </p:cNvGraphicFramePr>
          <p:nvPr/>
        </p:nvGraphicFramePr>
        <p:xfrm>
          <a:off x="7946818" y="5202712"/>
          <a:ext cx="2735306" cy="632244"/>
        </p:xfrm>
        <a:graphic>
          <a:graphicData uri="http://schemas.openxmlformats.org/presentationml/2006/ole">
            <mc:AlternateContent xmlns:mc="http://schemas.openxmlformats.org/markup-compatibility/2006">
              <mc:Choice xmlns:v="urn:schemas-microsoft-com:vml" Requires="v">
                <p:oleObj spid="_x0000_s3091" name="Equation" r:id="rId9" imgW="1663700" imgH="419100" progId="Equation.DSMT4">
                  <p:embed/>
                </p:oleObj>
              </mc:Choice>
              <mc:Fallback>
                <p:oleObj name="Equation" r:id="rId9" imgW="1663700" imgH="419100" progId="Equation.DSMT4">
                  <p:embed/>
                  <p:pic>
                    <p:nvPicPr>
                      <p:cNvPr id="6"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46818" y="5202712"/>
                        <a:ext cx="2735306" cy="632244"/>
                      </a:xfrm>
                      <a:prstGeom prst="rect">
                        <a:avLst/>
                      </a:prstGeom>
                      <a:solidFill>
                        <a:srgbClr val="FFFFCC"/>
                      </a:solidFill>
                      <a:ln>
                        <a:noFill/>
                      </a:ln>
                    </p:spPr>
                  </p:pic>
                </p:oleObj>
              </mc:Fallback>
            </mc:AlternateContent>
          </a:graphicData>
        </a:graphic>
      </p:graphicFrame>
      <p:sp>
        <p:nvSpPr>
          <p:cNvPr id="8" name="Slide Number Placeholder 7"/>
          <p:cNvSpPr>
            <a:spLocks noGrp="1"/>
          </p:cNvSpPr>
          <p:nvPr>
            <p:ph type="sldNum" sz="quarter" idx="12"/>
          </p:nvPr>
        </p:nvSpPr>
        <p:spPr/>
        <p:txBody>
          <a:bodyPr/>
          <a:lstStyle/>
          <a:p>
            <a:pPr marL="0" marR="0" lvl="0" indent="0" algn="r" defTabSz="907344" rtl="0" eaLnBrk="0" fontAlgn="auto" latinLnBrk="0" hangingPunct="0">
              <a:lnSpc>
                <a:spcPct val="100000"/>
              </a:lnSpc>
              <a:spcBef>
                <a:spcPts val="0"/>
              </a:spcBef>
              <a:spcAft>
                <a:spcPts val="0"/>
              </a:spcAft>
              <a:buClrTx/>
              <a:buSzTx/>
              <a:buFontTx/>
              <a:buNone/>
              <a:tabLst/>
              <a:defRPr/>
            </a:pPr>
            <a:fld id="{DEA4A13D-F01D-4020-A1F5-733CBF9AEEF5}" type="slidenum">
              <a:rPr kumimoji="0" lang="en-US"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07344" rtl="0" eaLnBrk="0" fontAlgn="auto" latinLnBrk="0" hangingPunct="0">
                <a:lnSpc>
                  <a:spcPct val="100000"/>
                </a:lnSpc>
                <a:spcBef>
                  <a:spcPts val="0"/>
                </a:spcBef>
                <a:spcAft>
                  <a:spcPts val="0"/>
                </a:spcAft>
                <a:buClrTx/>
                <a:buSzTx/>
                <a:buFontTx/>
                <a:buNone/>
                <a:tabLst/>
                <a:defRPr/>
              </a:pPr>
              <a:t>7</a:t>
            </a:fld>
            <a:endParaRPr kumimoji="0" lang="en-US" sz="1400" b="0" i="0" u="none" strike="noStrike" kern="1200" cap="none" spc="0" normalizeH="0" baseline="0" noProof="0">
              <a:ln>
                <a:noFill/>
              </a:ln>
              <a:solidFill>
                <a:srgbClr val="000000"/>
              </a:solidFill>
              <a:effectLst/>
              <a:uLnTx/>
              <a:uFillTx/>
              <a:latin typeface="Times New Roman"/>
              <a:ea typeface="+mn-ea"/>
              <a:cs typeface="+mn-cs"/>
            </a:endParaRPr>
          </a:p>
        </p:txBody>
      </p:sp>
      <p:pic>
        <p:nvPicPr>
          <p:cNvPr id="97" name="Picture 2" descr="http://blog.internshala.com/wp-content/uploads/2013/03/logo-inter-university-accelerator-centre-iuac-delhi.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6047" y="6232267"/>
            <a:ext cx="612364" cy="62573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4CCC813D-D69B-435E-ABC9-B0CD6270C575}"/>
              </a:ext>
            </a:extLst>
          </p:cNvPr>
          <p:cNvSpPr txBox="1"/>
          <p:nvPr/>
        </p:nvSpPr>
        <p:spPr>
          <a:xfrm>
            <a:off x="372446" y="539063"/>
            <a:ext cx="348749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srgbClr val="006600"/>
                </a:solidFill>
                <a:effectLst/>
                <a:uLnTx/>
                <a:uFillTx/>
                <a:latin typeface="Times New Roman"/>
                <a:ea typeface="+mn-ea"/>
                <a:cs typeface="+mn-cs"/>
              </a:rPr>
              <a:t>Tuning of THz frequency</a:t>
            </a:r>
          </a:p>
        </p:txBody>
      </p:sp>
      <p:sp>
        <p:nvSpPr>
          <p:cNvPr id="131" name="Rectangle 130">
            <a:extLst>
              <a:ext uri="{FF2B5EF4-FFF2-40B4-BE49-F238E27FC236}">
                <a16:creationId xmlns:a16="http://schemas.microsoft.com/office/drawing/2014/main" id="{077347A3-4351-4E3F-A45F-CB964D73A5C3}"/>
              </a:ext>
            </a:extLst>
          </p:cNvPr>
          <p:cNvSpPr/>
          <p:nvPr/>
        </p:nvSpPr>
        <p:spPr>
          <a:xfrm>
            <a:off x="2733520" y="-146436"/>
            <a:ext cx="7128938"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Times New Roman"/>
                <a:ea typeface="+mn-ea"/>
                <a:cs typeface="+mn-cs"/>
              </a:rPr>
              <a:t>Outline of the Compact FEL facility at IUAC</a:t>
            </a:r>
          </a:p>
        </p:txBody>
      </p:sp>
      <p:sp>
        <p:nvSpPr>
          <p:cNvPr id="132" name="Footer Placeholder 9">
            <a:extLst>
              <a:ext uri="{FF2B5EF4-FFF2-40B4-BE49-F238E27FC236}">
                <a16:creationId xmlns:a16="http://schemas.microsoft.com/office/drawing/2014/main" id="{A2F99C3B-7DEE-41DC-A276-92BA0E36B12A}"/>
              </a:ext>
            </a:extLst>
          </p:cNvPr>
          <p:cNvSpPr>
            <a:spLocks noGrp="1"/>
          </p:cNvSpPr>
          <p:nvPr>
            <p:ph type="ftr" sz="quarter" idx="11"/>
          </p:nvPr>
        </p:nvSpPr>
        <p:spPr>
          <a:xfrm>
            <a:off x="4134388" y="6629400"/>
            <a:ext cx="3860800" cy="228600"/>
          </a:xfrm>
        </p:spPr>
        <p:txBody>
          <a:bodyPr/>
          <a:lstStyle/>
          <a:p>
            <a:pPr marL="0" marR="0" lvl="0" indent="0" algn="ctr" defTabSz="907344" rtl="0" eaLnBrk="0" fontAlgn="auto" latinLnBrk="0" hangingPunct="0">
              <a:lnSpc>
                <a:spcPct val="100000"/>
              </a:lnSpc>
              <a:spcBef>
                <a:spcPts val="0"/>
              </a:spcBef>
              <a:spcAft>
                <a:spcPts val="0"/>
              </a:spcAft>
              <a:buClrTx/>
              <a:buSzTx/>
              <a:buFontTx/>
              <a:buNone/>
              <a:tabLst/>
              <a:defRPr/>
            </a:pPr>
            <a:r>
              <a:rPr kumimoji="0" lang="nn-NO" sz="1000" b="0" i="0" u="none" strike="noStrike" kern="1200" cap="none" spc="0" normalizeH="0" baseline="0" noProof="0">
                <a:ln>
                  <a:noFill/>
                </a:ln>
                <a:solidFill>
                  <a:srgbClr val="000000"/>
                </a:solidFill>
                <a:effectLst/>
                <a:uLnTx/>
                <a:uFillTx/>
                <a:latin typeface="Times New Roman"/>
                <a:ea typeface="+mn-ea"/>
                <a:cs typeface="+mn-cs"/>
              </a:rPr>
              <a:t>AFAD-2023, 12-14 April, Melbourne, Australia</a:t>
            </a:r>
            <a:endParaRPr kumimoji="0" lang="en-US" sz="1000" b="0" i="0" u="none" strike="noStrike" kern="1200" cap="none" spc="0" normalizeH="0" baseline="0" noProof="0" dirty="0">
              <a:ln>
                <a:noFill/>
              </a:ln>
              <a:solidFill>
                <a:srgbClr val="000000"/>
              </a:solidFill>
              <a:effectLst/>
              <a:uLnTx/>
              <a:uFillTx/>
              <a:latin typeface="Times New Roman"/>
              <a:ea typeface="+mn-ea"/>
              <a:cs typeface="+mn-cs"/>
            </a:endParaRPr>
          </a:p>
        </p:txBody>
      </p:sp>
      <p:pic>
        <p:nvPicPr>
          <p:cNvPr id="7" name="Picture 6">
            <a:extLst>
              <a:ext uri="{FF2B5EF4-FFF2-40B4-BE49-F238E27FC236}">
                <a16:creationId xmlns:a16="http://schemas.microsoft.com/office/drawing/2014/main" id="{9C8DE90B-64E7-4C5F-89F1-E872C32A5EE7}"/>
              </a:ext>
            </a:extLst>
          </p:cNvPr>
          <p:cNvPicPr>
            <a:picLocks noChangeAspect="1"/>
          </p:cNvPicPr>
          <p:nvPr/>
        </p:nvPicPr>
        <p:blipFill>
          <a:blip r:embed="rId12"/>
          <a:stretch>
            <a:fillRect/>
          </a:stretch>
        </p:blipFill>
        <p:spPr>
          <a:xfrm>
            <a:off x="6596623" y="496835"/>
            <a:ext cx="5537800" cy="2038720"/>
          </a:xfrm>
          <a:prstGeom prst="rect">
            <a:avLst/>
          </a:prstGeom>
        </p:spPr>
      </p:pic>
    </p:spTree>
    <p:custDataLst>
      <p:tags r:id="rId2"/>
    </p:custDataLst>
    <p:extLst>
      <p:ext uri="{BB962C8B-B14F-4D97-AF65-F5344CB8AC3E}">
        <p14:creationId xmlns:p14="http://schemas.microsoft.com/office/powerpoint/2010/main" val="137440979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repeatCount="5000" accel="50000" decel="50000" autoRev="1" fill="remove" nodeType="clickEffect">
                                  <p:stCondLst>
                                    <p:cond delay="0"/>
                                  </p:stCondLst>
                                  <p:childTnLst>
                                    <p:animMotion origin="layout" path="M 3.33333E-6 -4.44444E-6 L 0.09236 0.00255 " pathEditMode="fixed" rAng="0" ptsTypes="AA">
                                      <p:cBhvr>
                                        <p:cTn id="6" dur="5000" fill="hold"/>
                                        <p:tgtEl>
                                          <p:spTgt spid="23"/>
                                        </p:tgtEl>
                                        <p:attrNameLst>
                                          <p:attrName>ppt_x</p:attrName>
                                          <p:attrName>ppt_y</p:attrName>
                                        </p:attrNameLst>
                                      </p:cBhvr>
                                      <p:rCtr x="4618" y="116"/>
                                    </p:animMotion>
                                  </p:childTnLst>
                                </p:cTn>
                              </p:par>
                              <p:par>
                                <p:cTn id="7" presetID="63" presetClass="path" presetSubtype="0" repeatCount="5000" accel="50000" decel="50000" autoRev="1" fill="remove" nodeType="withEffect">
                                  <p:stCondLst>
                                    <p:cond delay="0"/>
                                  </p:stCondLst>
                                  <p:childTnLst>
                                    <p:animMotion origin="layout" path="M 3.33333E-6 -4.81481E-6 L 0.14114 -4.81481E-6 " pathEditMode="fixed" rAng="0" ptsTypes="AA">
                                      <p:cBhvr>
                                        <p:cTn id="8" dur="5000" fill="hold"/>
                                        <p:tgtEl>
                                          <p:spTgt spid="24"/>
                                        </p:tgtEl>
                                        <p:attrNameLst>
                                          <p:attrName>ppt_x</p:attrName>
                                          <p:attrName>ppt_y</p:attrName>
                                        </p:attrNameLst>
                                      </p:cBhvr>
                                      <p:rCtr x="7049" y="0"/>
                                    </p:animMotion>
                                  </p:childTnLst>
                                </p:cTn>
                              </p:par>
                              <p:par>
                                <p:cTn id="9" presetID="63" presetClass="path" presetSubtype="0" repeatCount="5000" accel="50000" decel="50000" autoRev="1" fill="remove" nodeType="withEffect">
                                  <p:stCondLst>
                                    <p:cond delay="0"/>
                                  </p:stCondLst>
                                  <p:childTnLst>
                                    <p:animMotion origin="layout" path="M 3.33333E-6 -4.44444E-6 L 0.18159 0.00209 " pathEditMode="fixed" rAng="0" ptsTypes="AA">
                                      <p:cBhvr>
                                        <p:cTn id="10" dur="5000" fill="hold"/>
                                        <p:tgtEl>
                                          <p:spTgt spid="25"/>
                                        </p:tgtEl>
                                        <p:attrNameLst>
                                          <p:attrName>ppt_x</p:attrName>
                                          <p:attrName>ppt_y</p:attrName>
                                        </p:attrNameLst>
                                      </p:cBhvr>
                                      <p:rCtr x="9080" y="93"/>
                                    </p:animMotion>
                                  </p:childTnLst>
                                </p:cTn>
                              </p:par>
                              <p:par>
                                <p:cTn id="11" presetID="63" presetClass="path" presetSubtype="0" repeatCount="5000" accel="50000" decel="50000" autoRev="1" fill="hold" nodeType="withEffect">
                                  <p:stCondLst>
                                    <p:cond delay="0"/>
                                  </p:stCondLst>
                                  <p:childTnLst>
                                    <p:animMotion origin="layout" path="M -0.00087 0.00093 L 0.07604 0.00093 " pathEditMode="relative" rAng="0" ptsTypes="AA">
                                      <p:cBhvr>
                                        <p:cTn id="12" dur="5000" fill="hold"/>
                                        <p:tgtEl>
                                          <p:spTgt spid="30"/>
                                        </p:tgtEl>
                                        <p:attrNameLst>
                                          <p:attrName>ppt_x</p:attrName>
                                          <p:attrName>ppt_y</p:attrName>
                                        </p:attrNameLst>
                                      </p:cBhvr>
                                      <p:rCtr x="383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 name="Group 32"/>
          <p:cNvGrpSpPr/>
          <p:nvPr/>
        </p:nvGrpSpPr>
        <p:grpSpPr>
          <a:xfrm>
            <a:off x="2175813" y="1499388"/>
            <a:ext cx="5494443" cy="2307590"/>
            <a:chOff x="2009186" y="1570259"/>
            <a:chExt cx="6727862" cy="2162274"/>
          </a:xfrm>
        </p:grpSpPr>
        <p:cxnSp>
          <p:nvCxnSpPr>
            <p:cNvPr id="34" name="Straight Connector 33"/>
            <p:cNvCxnSpPr/>
            <p:nvPr/>
          </p:nvCxnSpPr>
          <p:spPr>
            <a:xfrm>
              <a:off x="3962400" y="3123156"/>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4876800" y="3123156"/>
              <a:ext cx="838200"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5715000" y="3123156"/>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2492452" y="3438165"/>
              <a:ext cx="3921518"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2229395" y="1570259"/>
              <a:ext cx="2020169" cy="317234"/>
            </a:xfrm>
            <a:prstGeom prst="rect">
              <a:avLst/>
            </a:prstGeom>
            <a:noFill/>
          </p:spPr>
          <p:txBody>
            <a:bodyPr wrap="none"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FF"/>
                  </a:solidFill>
                  <a:effectLst/>
                  <a:uLnTx/>
                  <a:uFillTx/>
                  <a:latin typeface="Times New Roman"/>
                  <a:ea typeface="+mn-ea"/>
                  <a:cs typeface="Times New Roman" pitchFamily="18" charset="0"/>
                </a:rPr>
                <a:t>~ 3 </a:t>
              </a:r>
              <a:r>
                <a:rPr kumimoji="0" lang="el-GR" sz="1600" b="0" i="0" u="none" strike="noStrike" kern="1200" cap="none" spc="0" normalizeH="0" baseline="0" noProof="0" dirty="0">
                  <a:ln>
                    <a:noFill/>
                  </a:ln>
                  <a:solidFill>
                    <a:srgbClr val="0000FF"/>
                  </a:solidFill>
                  <a:effectLst/>
                  <a:uLnTx/>
                  <a:uFillTx/>
                  <a:latin typeface="Times New Roman"/>
                  <a:ea typeface="+mn-ea"/>
                  <a:cs typeface="Times New Roman" pitchFamily="18" charset="0"/>
                </a:rPr>
                <a:t>μ</a:t>
              </a:r>
              <a:r>
                <a:rPr kumimoji="0" lang="en-US" sz="1600" b="0" i="0" u="none" strike="noStrike" kern="1200" cap="none" spc="0" normalizeH="0" baseline="0" noProof="0" dirty="0">
                  <a:ln>
                    <a:noFill/>
                  </a:ln>
                  <a:solidFill>
                    <a:srgbClr val="0000FF"/>
                  </a:solidFill>
                  <a:effectLst/>
                  <a:uLnTx/>
                  <a:uFillTx/>
                  <a:latin typeface="Times New Roman"/>
                  <a:ea typeface="+mn-ea"/>
                  <a:cs typeface="Times New Roman" pitchFamily="18" charset="0"/>
                </a:rPr>
                <a:t>s (RF width)</a:t>
              </a:r>
            </a:p>
          </p:txBody>
        </p:sp>
        <p:sp>
          <p:nvSpPr>
            <p:cNvPr id="39" name="TextBox 38"/>
            <p:cNvSpPr txBox="1"/>
            <p:nvPr/>
          </p:nvSpPr>
          <p:spPr>
            <a:xfrm>
              <a:off x="3988380" y="3415299"/>
              <a:ext cx="1923989" cy="317234"/>
            </a:xfrm>
            <a:prstGeom prst="rect">
              <a:avLst/>
            </a:prstGeom>
            <a:noFill/>
          </p:spPr>
          <p:txBody>
            <a:bodyPr wrap="none"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FF"/>
                  </a:solidFill>
                  <a:effectLst/>
                  <a:uLnTx/>
                  <a:uFillTx/>
                  <a:latin typeface="Times New Roman"/>
                  <a:ea typeface="+mn-ea"/>
                  <a:cs typeface="Times New Roman" panose="02020603050405020304" pitchFamily="18" charset="0"/>
                </a:rPr>
                <a:t>160ms (6.25 Hz)</a:t>
              </a:r>
            </a:p>
          </p:txBody>
        </p:sp>
        <p:sp>
          <p:nvSpPr>
            <p:cNvPr id="40" name="TextBox 39"/>
            <p:cNvSpPr txBox="1"/>
            <p:nvPr/>
          </p:nvSpPr>
          <p:spPr>
            <a:xfrm>
              <a:off x="2514599" y="3123156"/>
              <a:ext cx="681503" cy="245136"/>
            </a:xfrm>
            <a:prstGeom prst="rect">
              <a:avLst/>
            </a:prstGeom>
            <a:noFill/>
          </p:spPr>
          <p:txBody>
            <a:bodyPr wrap="none"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Times New Roman"/>
                  <a:ea typeface="+mn-ea"/>
                  <a:cs typeface="Times New Roman" panose="02020603050405020304" pitchFamily="18" charset="0"/>
                </a:rPr>
                <a:t>200 ns</a:t>
              </a:r>
            </a:p>
          </p:txBody>
        </p:sp>
        <p:grpSp>
          <p:nvGrpSpPr>
            <p:cNvPr id="6" name="Group 40"/>
            <p:cNvGrpSpPr/>
            <p:nvPr/>
          </p:nvGrpSpPr>
          <p:grpSpPr>
            <a:xfrm>
              <a:off x="2009186" y="1980156"/>
              <a:ext cx="1958377" cy="1219067"/>
              <a:chOff x="2009186" y="1980156"/>
              <a:chExt cx="1958377" cy="1219067"/>
            </a:xfrm>
          </p:grpSpPr>
          <p:grpSp>
            <p:nvGrpSpPr>
              <p:cNvPr id="8" name="Group 52"/>
              <p:cNvGrpSpPr/>
              <p:nvPr/>
            </p:nvGrpSpPr>
            <p:grpSpPr>
              <a:xfrm>
                <a:off x="2514600" y="2132556"/>
                <a:ext cx="1452963" cy="1066667"/>
                <a:chOff x="2514600" y="2133600"/>
                <a:chExt cx="1452963" cy="1066667"/>
              </a:xfrm>
            </p:grpSpPr>
            <p:pic>
              <p:nvPicPr>
                <p:cNvPr id="60" name="Picture 5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600" y="2133600"/>
                  <a:ext cx="645875" cy="1066667"/>
                </a:xfrm>
                <a:prstGeom prst="rect">
                  <a:avLst/>
                </a:prstGeom>
                <a:ln>
                  <a:noFill/>
                </a:ln>
              </p:spPr>
            </p:pic>
            <p:pic>
              <p:nvPicPr>
                <p:cNvPr id="61" name="Picture 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5401" y="2133600"/>
                  <a:ext cx="642162" cy="1066667"/>
                </a:xfrm>
                <a:prstGeom prst="rect">
                  <a:avLst/>
                </a:prstGeom>
                <a:ln>
                  <a:noFill/>
                </a:ln>
              </p:spPr>
            </p:pic>
            <p:cxnSp>
              <p:nvCxnSpPr>
                <p:cNvPr id="62" name="Straight Connector 61"/>
                <p:cNvCxnSpPr/>
                <p:nvPr/>
              </p:nvCxnSpPr>
              <p:spPr>
                <a:xfrm flipV="1">
                  <a:off x="2514600" y="2133600"/>
                  <a:ext cx="0" cy="990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2514600" y="2133600"/>
                  <a:ext cx="1447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3962400" y="2133600"/>
                  <a:ext cx="0" cy="99060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54" name="Straight Connector 53"/>
              <p:cNvCxnSpPr/>
              <p:nvPr/>
            </p:nvCxnSpPr>
            <p:spPr>
              <a:xfrm>
                <a:off x="2009186" y="3123155"/>
                <a:ext cx="533399"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2514600" y="1980156"/>
                <a:ext cx="14478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a:off x="2590800" y="3123156"/>
                <a:ext cx="316495"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grpSp>
        <p:grpSp>
          <p:nvGrpSpPr>
            <p:cNvPr id="9" name="Group 43"/>
            <p:cNvGrpSpPr/>
            <p:nvPr/>
          </p:nvGrpSpPr>
          <p:grpSpPr>
            <a:xfrm>
              <a:off x="6369686" y="2132688"/>
              <a:ext cx="1452963" cy="1066667"/>
              <a:chOff x="2514600" y="2133600"/>
              <a:chExt cx="1452963" cy="1066667"/>
            </a:xfrm>
          </p:grpSpPr>
          <p:pic>
            <p:nvPicPr>
              <p:cNvPr id="48" name="Picture 4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600" y="2133600"/>
                <a:ext cx="645875" cy="1066667"/>
              </a:xfrm>
              <a:prstGeom prst="rect">
                <a:avLst/>
              </a:prstGeom>
              <a:ln>
                <a:noFill/>
              </a:ln>
            </p:spPr>
          </p:pic>
          <p:pic>
            <p:nvPicPr>
              <p:cNvPr id="49" name="Picture 4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5401" y="2133600"/>
                <a:ext cx="642162" cy="1066667"/>
              </a:xfrm>
              <a:prstGeom prst="rect">
                <a:avLst/>
              </a:prstGeom>
              <a:ln>
                <a:noFill/>
              </a:ln>
            </p:spPr>
          </p:pic>
          <p:cxnSp>
            <p:nvCxnSpPr>
              <p:cNvPr id="50" name="Straight Connector 49"/>
              <p:cNvCxnSpPr/>
              <p:nvPr/>
            </p:nvCxnSpPr>
            <p:spPr>
              <a:xfrm flipV="1">
                <a:off x="2514600" y="2133600"/>
                <a:ext cx="0" cy="990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2514600" y="2133600"/>
                <a:ext cx="1447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3962400" y="2133600"/>
                <a:ext cx="0" cy="99060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43" name="Straight Connector 42"/>
            <p:cNvCxnSpPr/>
            <p:nvPr/>
          </p:nvCxnSpPr>
          <p:spPr>
            <a:xfrm>
              <a:off x="7822648" y="3123874"/>
              <a:ext cx="9144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67" name="Curved Connector 66"/>
          <p:cNvCxnSpPr/>
          <p:nvPr/>
        </p:nvCxnSpPr>
        <p:spPr>
          <a:xfrm rot="5400000">
            <a:off x="3078172" y="3084034"/>
            <a:ext cx="120270" cy="44557"/>
          </a:xfrm>
          <a:prstGeom prst="curvedConnector3">
            <a:avLst/>
          </a:prstGeom>
        </p:spPr>
        <p:style>
          <a:lnRef idx="1">
            <a:schemeClr val="accent1"/>
          </a:lnRef>
          <a:fillRef idx="0">
            <a:schemeClr val="accent1"/>
          </a:fillRef>
          <a:effectRef idx="0">
            <a:schemeClr val="accent1"/>
          </a:effectRef>
          <a:fontRef idx="minor">
            <a:schemeClr val="tx1"/>
          </a:fontRef>
        </p:style>
      </p:cxnSp>
      <p:cxnSp>
        <p:nvCxnSpPr>
          <p:cNvPr id="69" name="Curved Connector 68"/>
          <p:cNvCxnSpPr/>
          <p:nvPr/>
        </p:nvCxnSpPr>
        <p:spPr>
          <a:xfrm rot="5400000">
            <a:off x="3141832" y="3091212"/>
            <a:ext cx="121037" cy="45012"/>
          </a:xfrm>
          <a:prstGeom prst="curvedConnector3">
            <a:avLst/>
          </a:prstGeom>
        </p:spPr>
        <p:style>
          <a:lnRef idx="1">
            <a:schemeClr val="accent1"/>
          </a:lnRef>
          <a:fillRef idx="0">
            <a:schemeClr val="accent1"/>
          </a:fillRef>
          <a:effectRef idx="0">
            <a:schemeClr val="accent1"/>
          </a:effectRef>
          <a:fontRef idx="minor">
            <a:schemeClr val="tx1"/>
          </a:fontRef>
        </p:style>
      </p:cxnSp>
      <p:cxnSp>
        <p:nvCxnSpPr>
          <p:cNvPr id="71" name="Curved Connector 70"/>
          <p:cNvCxnSpPr/>
          <p:nvPr/>
        </p:nvCxnSpPr>
        <p:spPr>
          <a:xfrm rot="5400000">
            <a:off x="4797526" y="3121458"/>
            <a:ext cx="201451" cy="76360"/>
          </a:xfrm>
          <a:prstGeom prst="curvedConnector3">
            <a:avLst/>
          </a:prstGeom>
        </p:spPr>
        <p:style>
          <a:lnRef idx="1">
            <a:schemeClr val="accent1"/>
          </a:lnRef>
          <a:fillRef idx="0">
            <a:schemeClr val="accent1"/>
          </a:fillRef>
          <a:effectRef idx="0">
            <a:schemeClr val="accent1"/>
          </a:effectRef>
          <a:fontRef idx="minor">
            <a:schemeClr val="tx1"/>
          </a:fontRef>
        </p:style>
      </p:cxnSp>
      <p:cxnSp>
        <p:nvCxnSpPr>
          <p:cNvPr id="74" name="Curved Connector 73"/>
          <p:cNvCxnSpPr/>
          <p:nvPr/>
        </p:nvCxnSpPr>
        <p:spPr>
          <a:xfrm rot="5400000">
            <a:off x="4878790" y="3107839"/>
            <a:ext cx="201452" cy="70969"/>
          </a:xfrm>
          <a:prstGeom prst="curvedConnector3">
            <a:avLst/>
          </a:prstGeom>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5706451" y="1489750"/>
            <a:ext cx="1302566" cy="646185"/>
          </a:xfrm>
          <a:prstGeom prst="rect">
            <a:avLst/>
          </a:prstGeom>
          <a:noFill/>
        </p:spPr>
        <p:txBody>
          <a:bodyPr wrap="none" lIns="91296" tIns="45648" rIns="91296" bIns="45648"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srgbClr val="0000FF"/>
                </a:solidFill>
                <a:effectLst/>
                <a:uLnTx/>
                <a:uFillTx/>
                <a:latin typeface="Times New Roman"/>
                <a:ea typeface="+mn-ea"/>
                <a:cs typeface="Times New Roman" pitchFamily="18" charset="0"/>
              </a:rPr>
              <a:t> Total no. of laser </a:t>
            </a:r>
          </a:p>
          <a:p>
            <a:pPr marL="0" marR="0" lvl="0" indent="0" algn="l" defTabSz="907344"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srgbClr val="0000FF"/>
                </a:solidFill>
                <a:effectLst/>
                <a:uLnTx/>
                <a:uFillTx/>
                <a:latin typeface="Times New Roman"/>
                <a:ea typeface="+mn-ea"/>
                <a:cs typeface="Times New Roman" pitchFamily="18" charset="0"/>
              </a:rPr>
              <a:t> pulses (5 MHz) </a:t>
            </a:r>
          </a:p>
          <a:p>
            <a:pPr marL="0" marR="0" lvl="0" indent="0" algn="l" defTabSz="907344"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srgbClr val="0000FF"/>
                </a:solidFill>
                <a:effectLst/>
                <a:uLnTx/>
                <a:uFillTx/>
                <a:latin typeface="Times New Roman"/>
                <a:ea typeface="+mn-ea"/>
                <a:cs typeface="Times New Roman" pitchFamily="18" charset="0"/>
              </a:rPr>
              <a:t> are 15</a:t>
            </a:r>
          </a:p>
        </p:txBody>
      </p:sp>
      <p:grpSp>
        <p:nvGrpSpPr>
          <p:cNvPr id="10" name="Group 87"/>
          <p:cNvGrpSpPr/>
          <p:nvPr/>
        </p:nvGrpSpPr>
        <p:grpSpPr>
          <a:xfrm>
            <a:off x="2473782" y="4689539"/>
            <a:ext cx="1471525" cy="1023753"/>
            <a:chOff x="2731691" y="4841888"/>
            <a:chExt cx="2623150" cy="1144514"/>
          </a:xfrm>
        </p:grpSpPr>
        <p:pic>
          <p:nvPicPr>
            <p:cNvPr id="78" name="Picture 7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1691" y="4847941"/>
              <a:ext cx="527467" cy="1138353"/>
            </a:xfrm>
            <a:prstGeom prst="rect">
              <a:avLst/>
            </a:prstGeom>
            <a:ln>
              <a:noFill/>
            </a:ln>
          </p:spPr>
        </p:pic>
        <p:pic>
          <p:nvPicPr>
            <p:cNvPr id="79" name="Picture 7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5411" y="4848049"/>
              <a:ext cx="524434" cy="1138353"/>
            </a:xfrm>
            <a:prstGeom prst="rect">
              <a:avLst/>
            </a:prstGeom>
            <a:ln>
              <a:noFill/>
            </a:ln>
          </p:spPr>
        </p:pic>
        <p:pic>
          <p:nvPicPr>
            <p:cNvPr id="80" name="Picture 7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3752" y="4847941"/>
              <a:ext cx="524434" cy="1138353"/>
            </a:xfrm>
            <a:prstGeom prst="rect">
              <a:avLst/>
            </a:prstGeom>
            <a:ln>
              <a:noFill/>
            </a:ln>
          </p:spPr>
        </p:pic>
        <p:pic>
          <p:nvPicPr>
            <p:cNvPr id="81" name="Picture 8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5296" y="4844463"/>
              <a:ext cx="524434" cy="1138353"/>
            </a:xfrm>
            <a:prstGeom prst="rect">
              <a:avLst/>
            </a:prstGeom>
            <a:ln>
              <a:noFill/>
            </a:ln>
          </p:spPr>
        </p:pic>
        <p:pic>
          <p:nvPicPr>
            <p:cNvPr id="82" name="Picture 8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0761" y="4841888"/>
              <a:ext cx="524434" cy="1138353"/>
            </a:xfrm>
            <a:prstGeom prst="rect">
              <a:avLst/>
            </a:prstGeom>
            <a:ln>
              <a:noFill/>
            </a:ln>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3391" y="4861261"/>
              <a:ext cx="17145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86" name="TextBox 85"/>
          <p:cNvSpPr txBox="1"/>
          <p:nvPr/>
        </p:nvSpPr>
        <p:spPr>
          <a:xfrm>
            <a:off x="1551339" y="5516350"/>
            <a:ext cx="1092124" cy="276854"/>
          </a:xfrm>
          <a:prstGeom prst="rect">
            <a:avLst/>
          </a:prstGeom>
          <a:noFill/>
        </p:spPr>
        <p:txBody>
          <a:bodyPr wrap="none" lIns="91296" tIns="45648" rIns="91296" bIns="45648"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srgbClr val="0000FF"/>
                </a:solidFill>
                <a:effectLst/>
                <a:uLnTx/>
                <a:uFillTx/>
                <a:latin typeface="Times New Roman"/>
                <a:ea typeface="+mn-ea"/>
                <a:cs typeface="Times New Roman" pitchFamily="18" charset="0"/>
              </a:rPr>
              <a:t>333 </a:t>
            </a:r>
            <a:r>
              <a:rPr kumimoji="0" lang="en-IN" sz="1200" b="0" i="0" u="none" strike="noStrike" kern="1200" cap="none" spc="0" normalizeH="0" baseline="0" noProof="0" dirty="0" err="1">
                <a:ln>
                  <a:noFill/>
                </a:ln>
                <a:solidFill>
                  <a:srgbClr val="0000FF"/>
                </a:solidFill>
                <a:effectLst/>
                <a:uLnTx/>
                <a:uFillTx/>
                <a:latin typeface="Times New Roman"/>
                <a:ea typeface="+mn-ea"/>
                <a:cs typeface="Times New Roman" pitchFamily="18" charset="0"/>
              </a:rPr>
              <a:t>fs</a:t>
            </a:r>
            <a:r>
              <a:rPr kumimoji="0" lang="en-IN" sz="1200" b="0" i="0" u="none" strike="noStrike" kern="1200" cap="none" spc="0" normalizeH="0" baseline="0" noProof="0" dirty="0">
                <a:ln>
                  <a:noFill/>
                </a:ln>
                <a:solidFill>
                  <a:srgbClr val="0000FF"/>
                </a:solidFill>
                <a:effectLst/>
                <a:uLnTx/>
                <a:uFillTx/>
                <a:latin typeface="Times New Roman"/>
                <a:ea typeface="+mn-ea"/>
                <a:cs typeface="Times New Roman" pitchFamily="18" charset="0"/>
              </a:rPr>
              <a:t> (3 THz)</a:t>
            </a:r>
          </a:p>
        </p:txBody>
      </p:sp>
      <p:grpSp>
        <p:nvGrpSpPr>
          <p:cNvPr id="11" name="Group 89"/>
          <p:cNvGrpSpPr/>
          <p:nvPr/>
        </p:nvGrpSpPr>
        <p:grpSpPr>
          <a:xfrm>
            <a:off x="5669589" y="4706735"/>
            <a:ext cx="1396161" cy="1034040"/>
            <a:chOff x="2731691" y="4841888"/>
            <a:chExt cx="2623150" cy="1144514"/>
          </a:xfrm>
        </p:grpSpPr>
        <p:pic>
          <p:nvPicPr>
            <p:cNvPr id="91" name="Picture 9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1691" y="4847941"/>
              <a:ext cx="527467" cy="1138353"/>
            </a:xfrm>
            <a:prstGeom prst="rect">
              <a:avLst/>
            </a:prstGeom>
            <a:ln>
              <a:noFill/>
            </a:ln>
          </p:spPr>
        </p:pic>
        <p:pic>
          <p:nvPicPr>
            <p:cNvPr id="92" name="Picture 9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5411" y="4848049"/>
              <a:ext cx="524434" cy="1138353"/>
            </a:xfrm>
            <a:prstGeom prst="rect">
              <a:avLst/>
            </a:prstGeom>
            <a:ln>
              <a:noFill/>
            </a:ln>
          </p:spPr>
        </p:pic>
        <p:pic>
          <p:nvPicPr>
            <p:cNvPr id="93" name="Picture 9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3752" y="4847941"/>
              <a:ext cx="524434" cy="1138353"/>
            </a:xfrm>
            <a:prstGeom prst="rect">
              <a:avLst/>
            </a:prstGeom>
            <a:ln>
              <a:noFill/>
            </a:ln>
          </p:spPr>
        </p:pic>
        <p:pic>
          <p:nvPicPr>
            <p:cNvPr id="94" name="Picture 9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5296" y="4844463"/>
              <a:ext cx="524434" cy="1138353"/>
            </a:xfrm>
            <a:prstGeom prst="rect">
              <a:avLst/>
            </a:prstGeom>
            <a:ln>
              <a:noFill/>
            </a:ln>
          </p:spPr>
        </p:pic>
        <p:pic>
          <p:nvPicPr>
            <p:cNvPr id="95" name="Picture 9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0761" y="4841888"/>
              <a:ext cx="524434" cy="1138353"/>
            </a:xfrm>
            <a:prstGeom prst="rect">
              <a:avLst/>
            </a:prstGeom>
            <a:ln>
              <a:noFill/>
            </a:ln>
          </p:spPr>
        </p:pic>
        <p:pic>
          <p:nvPicPr>
            <p:cNvPr id="9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3391" y="4861261"/>
              <a:ext cx="17145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98" name="Straight Arrow Connector 97"/>
          <p:cNvCxnSpPr/>
          <p:nvPr/>
        </p:nvCxnSpPr>
        <p:spPr>
          <a:xfrm>
            <a:off x="2495601" y="5949280"/>
            <a:ext cx="3180988"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4005536" y="5608842"/>
            <a:ext cx="1575977"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7044831" y="5605691"/>
            <a:ext cx="787989"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8006263" y="5610891"/>
            <a:ext cx="787988"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1" name="Curved Connector 110"/>
          <p:cNvCxnSpPr/>
          <p:nvPr/>
        </p:nvCxnSpPr>
        <p:spPr>
          <a:xfrm rot="5400000">
            <a:off x="7731365" y="5537924"/>
            <a:ext cx="266282" cy="63389"/>
          </a:xfrm>
          <a:prstGeom prst="curvedConnector3">
            <a:avLst/>
          </a:prstGeom>
        </p:spPr>
        <p:style>
          <a:lnRef idx="1">
            <a:schemeClr val="accent1"/>
          </a:lnRef>
          <a:fillRef idx="0">
            <a:schemeClr val="accent1"/>
          </a:fillRef>
          <a:effectRef idx="0">
            <a:schemeClr val="accent1"/>
          </a:effectRef>
          <a:fontRef idx="minor">
            <a:schemeClr val="tx1"/>
          </a:fontRef>
        </p:style>
      </p:cxnSp>
      <p:cxnSp>
        <p:nvCxnSpPr>
          <p:cNvPr id="113" name="Curved Connector 112"/>
          <p:cNvCxnSpPr/>
          <p:nvPr/>
        </p:nvCxnSpPr>
        <p:spPr>
          <a:xfrm rot="5400000">
            <a:off x="7801202" y="5531364"/>
            <a:ext cx="276832" cy="86834"/>
          </a:xfrm>
          <a:prstGeom prst="curvedConnector3">
            <a:avLst/>
          </a:prstGeom>
        </p:spPr>
        <p:style>
          <a:lnRef idx="1">
            <a:schemeClr val="accent1"/>
          </a:lnRef>
          <a:fillRef idx="0">
            <a:schemeClr val="accent1"/>
          </a:fillRef>
          <a:effectRef idx="0">
            <a:schemeClr val="accent1"/>
          </a:effectRef>
          <a:fontRef idx="minor">
            <a:schemeClr val="tx1"/>
          </a:fontRef>
        </p:style>
      </p:cxnSp>
      <p:grpSp>
        <p:nvGrpSpPr>
          <p:cNvPr id="12" name="Group 114"/>
          <p:cNvGrpSpPr/>
          <p:nvPr/>
        </p:nvGrpSpPr>
        <p:grpSpPr>
          <a:xfrm>
            <a:off x="8782377" y="4766454"/>
            <a:ext cx="1396161" cy="936104"/>
            <a:chOff x="2731691" y="4841888"/>
            <a:chExt cx="2623150" cy="1144514"/>
          </a:xfrm>
        </p:grpSpPr>
        <p:pic>
          <p:nvPicPr>
            <p:cNvPr id="116" name="Picture 1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1691" y="4847941"/>
              <a:ext cx="527467" cy="1138353"/>
            </a:xfrm>
            <a:prstGeom prst="rect">
              <a:avLst/>
            </a:prstGeom>
            <a:ln>
              <a:noFill/>
            </a:ln>
          </p:spPr>
        </p:pic>
        <p:pic>
          <p:nvPicPr>
            <p:cNvPr id="117" name="Picture 1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5411" y="4848049"/>
              <a:ext cx="524434" cy="1138353"/>
            </a:xfrm>
            <a:prstGeom prst="rect">
              <a:avLst/>
            </a:prstGeom>
            <a:ln>
              <a:noFill/>
            </a:ln>
          </p:spPr>
        </p:pic>
        <p:pic>
          <p:nvPicPr>
            <p:cNvPr id="118" name="Picture 1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3752" y="4847941"/>
              <a:ext cx="524434" cy="1138353"/>
            </a:xfrm>
            <a:prstGeom prst="rect">
              <a:avLst/>
            </a:prstGeom>
            <a:ln>
              <a:noFill/>
            </a:ln>
          </p:spPr>
        </p:pic>
        <p:pic>
          <p:nvPicPr>
            <p:cNvPr id="119" name="Picture 1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5296" y="4844463"/>
              <a:ext cx="524434" cy="1138353"/>
            </a:xfrm>
            <a:prstGeom prst="rect">
              <a:avLst/>
            </a:prstGeom>
            <a:ln>
              <a:noFill/>
            </a:ln>
          </p:spPr>
        </p:pic>
        <p:pic>
          <p:nvPicPr>
            <p:cNvPr id="120" name="Picture 1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0761" y="4841888"/>
              <a:ext cx="524434" cy="1138353"/>
            </a:xfrm>
            <a:prstGeom prst="rect">
              <a:avLst/>
            </a:prstGeom>
            <a:ln>
              <a:noFill/>
            </a:ln>
          </p:spPr>
        </p:pic>
        <p:pic>
          <p:nvPicPr>
            <p:cNvPr id="1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3391" y="4861261"/>
              <a:ext cx="17145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125" name="Straight Arrow Connector 124"/>
          <p:cNvCxnSpPr/>
          <p:nvPr/>
        </p:nvCxnSpPr>
        <p:spPr>
          <a:xfrm>
            <a:off x="2488699" y="5707509"/>
            <a:ext cx="202253"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30" name="TextBox 129"/>
          <p:cNvSpPr txBox="1"/>
          <p:nvPr/>
        </p:nvSpPr>
        <p:spPr>
          <a:xfrm>
            <a:off x="3752674" y="5624246"/>
            <a:ext cx="726190" cy="338409"/>
          </a:xfrm>
          <a:prstGeom prst="rect">
            <a:avLst/>
          </a:prstGeom>
          <a:noFill/>
        </p:spPr>
        <p:txBody>
          <a:bodyPr wrap="none" lIns="91296" tIns="45648" rIns="91296" bIns="45648"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FF"/>
                </a:solidFill>
                <a:effectLst/>
                <a:uLnTx/>
                <a:uFillTx/>
                <a:latin typeface="Times New Roman"/>
                <a:ea typeface="+mn-ea"/>
                <a:cs typeface="Times New Roman" panose="02020603050405020304" pitchFamily="18" charset="0"/>
              </a:rPr>
              <a:t>200 ns</a:t>
            </a:r>
          </a:p>
        </p:txBody>
      </p:sp>
      <p:cxnSp>
        <p:nvCxnSpPr>
          <p:cNvPr id="131" name="Straight Arrow Connector 130"/>
          <p:cNvCxnSpPr/>
          <p:nvPr/>
        </p:nvCxnSpPr>
        <p:spPr>
          <a:xfrm>
            <a:off x="2488609" y="4572180"/>
            <a:ext cx="1408607"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030" name="TextBox 1029"/>
          <p:cNvSpPr txBox="1"/>
          <p:nvPr/>
        </p:nvSpPr>
        <p:spPr>
          <a:xfrm>
            <a:off x="2884665" y="4233810"/>
            <a:ext cx="682910" cy="338409"/>
          </a:xfrm>
          <a:prstGeom prst="rect">
            <a:avLst/>
          </a:prstGeom>
          <a:noFill/>
        </p:spPr>
        <p:txBody>
          <a:bodyPr wrap="none" lIns="91296" tIns="45648" rIns="91296" bIns="45648"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IN" sz="1600" b="0" i="0" u="none" strike="noStrike" kern="1200" cap="none" spc="0" normalizeH="0" baseline="0" noProof="0" dirty="0">
                <a:ln>
                  <a:noFill/>
                </a:ln>
                <a:solidFill>
                  <a:srgbClr val="0000FF"/>
                </a:solidFill>
                <a:effectLst/>
                <a:uLnTx/>
                <a:uFillTx/>
                <a:latin typeface="Times New Roman"/>
                <a:ea typeface="+mn-ea"/>
                <a:cs typeface="Times New Roman" pitchFamily="18" charset="0"/>
              </a:rPr>
              <a:t>~ 6 ps</a:t>
            </a:r>
          </a:p>
        </p:txBody>
      </p:sp>
      <p:sp>
        <p:nvSpPr>
          <p:cNvPr id="1032" name="TextBox 1031"/>
          <p:cNvSpPr txBox="1"/>
          <p:nvPr/>
        </p:nvSpPr>
        <p:spPr>
          <a:xfrm>
            <a:off x="2195378" y="6444050"/>
            <a:ext cx="8377324" cy="369186"/>
          </a:xfrm>
          <a:prstGeom prst="rect">
            <a:avLst/>
          </a:prstGeom>
          <a:noFill/>
        </p:spPr>
        <p:txBody>
          <a:bodyPr wrap="none" lIns="91296" tIns="45648" rIns="91296" bIns="45648"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srgbClr val="0000FF"/>
                </a:solidFill>
                <a:effectLst/>
                <a:uLnTx/>
                <a:uFillTx/>
                <a:latin typeface="Times New Roman"/>
                <a:ea typeface="+mn-ea"/>
                <a:cs typeface="Times New Roman" pitchFamily="18" charset="0"/>
              </a:rPr>
              <a:t>So total no. of laser </a:t>
            </a:r>
            <a:r>
              <a:rPr kumimoji="0" lang="en-IN" sz="1800" b="0" i="0" u="none" strike="noStrike" kern="1200" cap="none" spc="0" normalizeH="0" baseline="0" noProof="0" dirty="0" err="1">
                <a:ln>
                  <a:noFill/>
                </a:ln>
                <a:solidFill>
                  <a:srgbClr val="0000FF"/>
                </a:solidFill>
                <a:effectLst/>
                <a:uLnTx/>
                <a:uFillTx/>
                <a:latin typeface="Times New Roman"/>
                <a:ea typeface="+mn-ea"/>
                <a:cs typeface="Times New Roman" pitchFamily="18" charset="0"/>
              </a:rPr>
              <a:t>micropulses</a:t>
            </a:r>
            <a:r>
              <a:rPr kumimoji="0" lang="en-IN" sz="1800" b="0" i="0" u="none" strike="noStrike" kern="1200" cap="none" spc="0" normalizeH="0" baseline="0" noProof="0" dirty="0">
                <a:ln>
                  <a:noFill/>
                </a:ln>
                <a:solidFill>
                  <a:srgbClr val="0000FF"/>
                </a:solidFill>
                <a:effectLst/>
                <a:uLnTx/>
                <a:uFillTx/>
                <a:latin typeface="Times New Roman"/>
                <a:ea typeface="+mn-ea"/>
                <a:cs typeface="Times New Roman" pitchFamily="18" charset="0"/>
              </a:rPr>
              <a:t>/e-bunches/THz pulses 15 </a:t>
            </a:r>
            <a:r>
              <a:rPr kumimoji="0" lang="en-IN" sz="1800" b="0" i="0" u="none" strike="noStrike" kern="1200" cap="none" spc="0" normalizeH="0" baseline="0" noProof="0" dirty="0">
                <a:ln>
                  <a:noFill/>
                </a:ln>
                <a:solidFill>
                  <a:srgbClr val="0000FF"/>
                </a:solidFill>
                <a:effectLst/>
                <a:uLnTx/>
                <a:uFillTx/>
                <a:latin typeface="Times New Roman"/>
                <a:ea typeface="+mn-ea"/>
                <a:cs typeface="Times New Roman" pitchFamily="18" charset="0"/>
                <a:sym typeface="Symbol"/>
              </a:rPr>
              <a:t></a:t>
            </a:r>
            <a:r>
              <a:rPr kumimoji="0" lang="en-IN" sz="1800" b="0" i="0" u="none" strike="noStrike" kern="1200" cap="none" spc="0" normalizeH="0" baseline="0" noProof="0" dirty="0">
                <a:ln>
                  <a:noFill/>
                </a:ln>
                <a:solidFill>
                  <a:srgbClr val="0000FF"/>
                </a:solidFill>
                <a:effectLst/>
                <a:uLnTx/>
                <a:uFillTx/>
                <a:latin typeface="Times New Roman"/>
                <a:ea typeface="+mn-ea"/>
                <a:cs typeface="Times New Roman" pitchFamily="18" charset="0"/>
              </a:rPr>
              <a:t> 16 </a:t>
            </a:r>
            <a:r>
              <a:rPr kumimoji="0" lang="en-IN" sz="1800" b="0" i="0" u="none" strike="noStrike" kern="1200" cap="none" spc="0" normalizeH="0" baseline="0" noProof="0" dirty="0">
                <a:ln>
                  <a:noFill/>
                </a:ln>
                <a:solidFill>
                  <a:srgbClr val="0000FF"/>
                </a:solidFill>
                <a:effectLst/>
                <a:uLnTx/>
                <a:uFillTx/>
                <a:latin typeface="Times New Roman"/>
                <a:ea typeface="+mn-ea"/>
                <a:cs typeface="Times New Roman" pitchFamily="18" charset="0"/>
                <a:sym typeface="Symbol"/>
              </a:rPr>
              <a:t></a:t>
            </a:r>
            <a:r>
              <a:rPr kumimoji="0" lang="en-IN" sz="1800" b="0" i="0" u="none" strike="noStrike" kern="1200" cap="none" spc="0" normalizeH="0" baseline="0" noProof="0" dirty="0">
                <a:ln>
                  <a:noFill/>
                </a:ln>
                <a:solidFill>
                  <a:srgbClr val="0000FF"/>
                </a:solidFill>
                <a:effectLst/>
                <a:uLnTx/>
                <a:uFillTx/>
                <a:latin typeface="Times New Roman"/>
                <a:ea typeface="+mn-ea"/>
                <a:cs typeface="Times New Roman" pitchFamily="18" charset="0"/>
              </a:rPr>
              <a:t> 6.25 = 1500 pulses/sec</a:t>
            </a:r>
          </a:p>
        </p:txBody>
      </p:sp>
      <p:sp>
        <p:nvSpPr>
          <p:cNvPr id="2" name="TextBox 1"/>
          <p:cNvSpPr txBox="1"/>
          <p:nvPr/>
        </p:nvSpPr>
        <p:spPr>
          <a:xfrm>
            <a:off x="1459514" y="716390"/>
            <a:ext cx="9180493" cy="399964"/>
          </a:xfrm>
          <a:prstGeom prst="rect">
            <a:avLst/>
          </a:prstGeom>
          <a:noFill/>
          <a:ln w="12700">
            <a:noFill/>
          </a:ln>
        </p:spPr>
        <p:txBody>
          <a:bodyPr wrap="square" lIns="91296" tIns="45648" rIns="91296" bIns="45648" rtlCol="0">
            <a:spAutoFit/>
          </a:bodyPr>
          <a:lstStyle/>
          <a:p>
            <a:pPr marL="0" marR="0" lvl="0" indent="0" algn="ctr" defTabSz="907344" rtl="0" eaLnBrk="1" fontAlgn="auto" latinLnBrk="0" hangingPunct="1">
              <a:lnSpc>
                <a:spcPct val="100000"/>
              </a:lnSpc>
              <a:spcBef>
                <a:spcPts val="0"/>
              </a:spcBef>
              <a:spcAft>
                <a:spcPts val="0"/>
              </a:spcAft>
              <a:buClrTx/>
              <a:buSzTx/>
              <a:buFontTx/>
              <a:buNone/>
              <a:tabLst/>
              <a:defRPr/>
            </a:pPr>
            <a:r>
              <a:rPr kumimoji="0" lang="en-IN" sz="2000" b="1" i="0" u="none" strike="noStrike" kern="1200" cap="none" spc="0" normalizeH="0" baseline="0" noProof="0" dirty="0">
                <a:ln>
                  <a:noFill/>
                </a:ln>
                <a:solidFill>
                  <a:srgbClr val="006600"/>
                </a:solidFill>
                <a:effectLst/>
                <a:uLnTx/>
                <a:uFillTx/>
                <a:latin typeface="Times New Roman"/>
                <a:ea typeface="+mn-ea"/>
                <a:cs typeface="Times New Roman" pitchFamily="18" charset="0"/>
              </a:rPr>
              <a:t>Scheme of Production of electron beam microbunches - Multi-bunch train of THz</a:t>
            </a:r>
          </a:p>
        </p:txBody>
      </p:sp>
      <p:cxnSp>
        <p:nvCxnSpPr>
          <p:cNvPr id="97" name="Straight Arrow Connector 96"/>
          <p:cNvCxnSpPr/>
          <p:nvPr/>
        </p:nvCxnSpPr>
        <p:spPr>
          <a:xfrm>
            <a:off x="2495600" y="6237312"/>
            <a:ext cx="7682934"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99" name="TextBox 98"/>
          <p:cNvSpPr txBox="1"/>
          <p:nvPr/>
        </p:nvSpPr>
        <p:spPr>
          <a:xfrm>
            <a:off x="6846536" y="5876189"/>
            <a:ext cx="588332" cy="338409"/>
          </a:xfrm>
          <a:prstGeom prst="rect">
            <a:avLst/>
          </a:prstGeom>
          <a:noFill/>
        </p:spPr>
        <p:txBody>
          <a:bodyPr wrap="none" lIns="91296" tIns="45648" rIns="91296" bIns="45648"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FF"/>
                </a:solidFill>
                <a:effectLst/>
                <a:uLnTx/>
                <a:uFillTx/>
                <a:latin typeface="Times New Roman"/>
                <a:ea typeface="+mn-ea"/>
                <a:cs typeface="Times New Roman" panose="02020603050405020304" pitchFamily="18" charset="0"/>
              </a:rPr>
              <a:t>3 </a:t>
            </a:r>
            <a:r>
              <a:rPr kumimoji="0" lang="en-US" sz="1600" b="0" i="0" u="none" strike="noStrike" kern="1200" cap="none" spc="0" normalizeH="0" baseline="0" noProof="0" dirty="0">
                <a:ln>
                  <a:noFill/>
                </a:ln>
                <a:solidFill>
                  <a:srgbClr val="0000FF"/>
                </a:solidFill>
                <a:effectLst/>
                <a:uLnTx/>
                <a:uFillTx/>
                <a:latin typeface="Times New Roman"/>
                <a:ea typeface="+mn-ea"/>
                <a:cs typeface="Times New Roman" panose="02020603050405020304" pitchFamily="18" charset="0"/>
                <a:sym typeface="Symbol"/>
              </a:rPr>
              <a:t></a:t>
            </a:r>
            <a:r>
              <a:rPr kumimoji="0" lang="en-US" sz="1600" b="0" i="0" u="none" strike="noStrike" kern="1200" cap="none" spc="0" normalizeH="0" baseline="0" noProof="0" dirty="0">
                <a:ln>
                  <a:noFill/>
                </a:ln>
                <a:solidFill>
                  <a:srgbClr val="0000FF"/>
                </a:solidFill>
                <a:effectLst/>
                <a:uLnTx/>
                <a:uFillTx/>
                <a:latin typeface="Times New Roman"/>
                <a:ea typeface="+mn-ea"/>
                <a:cs typeface="Times New Roman" panose="02020603050405020304" pitchFamily="18" charset="0"/>
              </a:rPr>
              <a:t>s </a:t>
            </a:r>
          </a:p>
        </p:txBody>
      </p:sp>
      <p:sp>
        <p:nvSpPr>
          <p:cNvPr id="3" name="TextBox 2"/>
          <p:cNvSpPr txBox="1"/>
          <p:nvPr/>
        </p:nvSpPr>
        <p:spPr>
          <a:xfrm>
            <a:off x="6858579" y="3232654"/>
            <a:ext cx="3450334" cy="1200183"/>
          </a:xfrm>
          <a:prstGeom prst="rect">
            <a:avLst/>
          </a:prstGeom>
          <a:noFill/>
        </p:spPr>
        <p:txBody>
          <a:bodyPr wrap="none" lIns="91296" tIns="45648" rIns="91296" bIns="45648" rtlCol="0">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FF"/>
                </a:solidFill>
                <a:effectLst/>
                <a:uLnTx/>
                <a:uFillTx/>
                <a:latin typeface="Times New Roman"/>
                <a:ea typeface="+mn-ea"/>
                <a:cs typeface="Times New Roman" pitchFamily="18" charset="0"/>
              </a:rPr>
              <a:t>3 </a:t>
            </a:r>
            <a:r>
              <a:rPr kumimoji="0" lang="en-GB" sz="1800" b="0" i="0" u="none" strike="noStrike" kern="1200" cap="none" spc="0" normalizeH="0" baseline="0" noProof="0" dirty="0">
                <a:ln>
                  <a:noFill/>
                </a:ln>
                <a:solidFill>
                  <a:srgbClr val="0000FF"/>
                </a:solidFill>
                <a:effectLst/>
                <a:uLnTx/>
                <a:uFillTx/>
                <a:latin typeface="Times New Roman"/>
                <a:ea typeface="+mn-ea"/>
                <a:cs typeface="Times New Roman" pitchFamily="18" charset="0"/>
                <a:sym typeface="Symbol"/>
              </a:rPr>
              <a:t></a:t>
            </a:r>
            <a:r>
              <a:rPr kumimoji="0" lang="en-GB" sz="1800" b="0" i="0" u="none" strike="noStrike" kern="1200" cap="none" spc="0" normalizeH="0" baseline="0" noProof="0" dirty="0">
                <a:ln>
                  <a:noFill/>
                </a:ln>
                <a:solidFill>
                  <a:srgbClr val="0000FF"/>
                </a:solidFill>
                <a:effectLst/>
                <a:uLnTx/>
                <a:uFillTx/>
                <a:latin typeface="Times New Roman"/>
                <a:ea typeface="+mn-ea"/>
                <a:cs typeface="Times New Roman" pitchFamily="18" charset="0"/>
              </a:rPr>
              <a:t>s – nominal RF pulse width</a:t>
            </a:r>
          </a:p>
          <a:p>
            <a:pPr marL="0" marR="0" lvl="0" indent="0" algn="l" defTabSz="907344"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FF"/>
                </a:solidFill>
                <a:effectLst/>
                <a:uLnTx/>
                <a:uFillTx/>
                <a:latin typeface="Times New Roman"/>
                <a:ea typeface="+mn-ea"/>
                <a:cs typeface="Times New Roman" pitchFamily="18" charset="0"/>
              </a:rPr>
              <a:t>6.25 Hz – Klystron/Mod freq.</a:t>
            </a:r>
          </a:p>
          <a:p>
            <a:pPr marL="0" marR="0" lvl="0" indent="0" algn="l" defTabSz="907344"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FF"/>
                </a:solidFill>
                <a:effectLst/>
                <a:uLnTx/>
                <a:uFillTx/>
                <a:latin typeface="Times New Roman"/>
                <a:ea typeface="+mn-ea"/>
                <a:cs typeface="Times New Roman" pitchFamily="18" charset="0"/>
              </a:rPr>
              <a:t>Laser </a:t>
            </a:r>
            <a:r>
              <a:rPr kumimoji="0" lang="en-GB" sz="1800" b="0" i="0" u="none" strike="noStrike" kern="1200" cap="none" spc="0" normalizeH="0" baseline="0" noProof="0" dirty="0" err="1">
                <a:ln>
                  <a:noFill/>
                </a:ln>
                <a:solidFill>
                  <a:srgbClr val="0000FF"/>
                </a:solidFill>
                <a:effectLst/>
                <a:uLnTx/>
                <a:uFillTx/>
                <a:latin typeface="Times New Roman"/>
                <a:ea typeface="+mn-ea"/>
                <a:cs typeface="Times New Roman" pitchFamily="18" charset="0"/>
              </a:rPr>
              <a:t>Osc</a:t>
            </a:r>
            <a:r>
              <a:rPr kumimoji="0" lang="en-GB" sz="1800" b="0" i="0" u="none" strike="noStrike" kern="1200" cap="none" spc="0" normalizeH="0" baseline="0" noProof="0" dirty="0">
                <a:ln>
                  <a:noFill/>
                </a:ln>
                <a:solidFill>
                  <a:srgbClr val="0000FF"/>
                </a:solidFill>
                <a:effectLst/>
                <a:uLnTx/>
                <a:uFillTx/>
                <a:latin typeface="Times New Roman"/>
                <a:ea typeface="+mn-ea"/>
                <a:cs typeface="Times New Roman" pitchFamily="18" charset="0"/>
              </a:rPr>
              <a:t>. Frequency – 5 MHz</a:t>
            </a:r>
          </a:p>
          <a:p>
            <a:pPr marL="0" marR="0" lvl="0" indent="0" algn="l" defTabSz="907344"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FF"/>
                </a:solidFill>
                <a:effectLst/>
                <a:uLnTx/>
                <a:uFillTx/>
                <a:latin typeface="Times New Roman"/>
                <a:ea typeface="+mn-ea"/>
                <a:cs typeface="Times New Roman" pitchFamily="18" charset="0"/>
              </a:rPr>
              <a:t>Laser splitting freq. – 3 / 0.18 THz </a:t>
            </a:r>
          </a:p>
        </p:txBody>
      </p:sp>
      <p:pic>
        <p:nvPicPr>
          <p:cNvPr id="72" name="Picture 2" descr="http://blog.internshala.com/wp-content/uploads/2013/03/logo-inter-university-accelerator-centre-iuac-delhi.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853" y="6196586"/>
            <a:ext cx="651793" cy="66602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029000" y="5579952"/>
            <a:ext cx="301395" cy="369186"/>
          </a:xfrm>
          <a:prstGeom prst="rect">
            <a:avLst/>
          </a:prstGeom>
          <a:noFill/>
        </p:spPr>
        <p:txBody>
          <a:bodyPr wrap="none" lIns="91296" tIns="45648" rIns="91296" bIns="45648" rtlCol="0">
            <a:spAutoFit/>
          </a:bodyPr>
          <a:lstStyle/>
          <a:p>
            <a:pPr marL="0" marR="0" lvl="0" indent="0" algn="l" defTabSz="911408"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Calibri"/>
                <a:ea typeface="+mn-ea"/>
                <a:cs typeface="+mn-cs"/>
              </a:rPr>
              <a:t>1</a:t>
            </a:r>
          </a:p>
        </p:txBody>
      </p:sp>
      <p:sp>
        <p:nvSpPr>
          <p:cNvPr id="75" name="TextBox 74"/>
          <p:cNvSpPr txBox="1"/>
          <p:nvPr/>
        </p:nvSpPr>
        <p:spPr>
          <a:xfrm>
            <a:off x="6192024" y="5593289"/>
            <a:ext cx="301395" cy="369186"/>
          </a:xfrm>
          <a:prstGeom prst="rect">
            <a:avLst/>
          </a:prstGeom>
          <a:noFill/>
        </p:spPr>
        <p:txBody>
          <a:bodyPr wrap="none" lIns="91296" tIns="45648" rIns="91296" bIns="45648" rtlCol="0">
            <a:spAutoFit/>
          </a:bodyPr>
          <a:lstStyle/>
          <a:p>
            <a:pPr marL="0" marR="0" lvl="0" indent="0" algn="l" defTabSz="911408"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Calibri"/>
                <a:ea typeface="+mn-ea"/>
                <a:cs typeface="+mn-cs"/>
              </a:rPr>
              <a:t>2</a:t>
            </a:r>
          </a:p>
        </p:txBody>
      </p:sp>
      <p:sp>
        <p:nvSpPr>
          <p:cNvPr id="83" name="TextBox 82"/>
          <p:cNvSpPr txBox="1"/>
          <p:nvPr/>
        </p:nvSpPr>
        <p:spPr>
          <a:xfrm>
            <a:off x="9289986" y="5593289"/>
            <a:ext cx="418414" cy="369186"/>
          </a:xfrm>
          <a:prstGeom prst="rect">
            <a:avLst/>
          </a:prstGeom>
          <a:noFill/>
        </p:spPr>
        <p:txBody>
          <a:bodyPr wrap="none" lIns="91296" tIns="45648" rIns="91296" bIns="45648" rtlCol="0">
            <a:spAutoFit/>
          </a:bodyPr>
          <a:lstStyle/>
          <a:p>
            <a:pPr marL="0" marR="0" lvl="0" indent="0" algn="l" defTabSz="911408"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Calibri"/>
                <a:ea typeface="+mn-ea"/>
                <a:cs typeface="+mn-cs"/>
              </a:rPr>
              <a:t>15</a:t>
            </a:r>
          </a:p>
        </p:txBody>
      </p:sp>
      <p:sp>
        <p:nvSpPr>
          <p:cNvPr id="84" name="TextBox 83"/>
          <p:cNvSpPr txBox="1"/>
          <p:nvPr/>
        </p:nvSpPr>
        <p:spPr>
          <a:xfrm>
            <a:off x="1946793" y="2104973"/>
            <a:ext cx="301395" cy="369186"/>
          </a:xfrm>
          <a:prstGeom prst="rect">
            <a:avLst/>
          </a:prstGeom>
          <a:noFill/>
        </p:spPr>
        <p:txBody>
          <a:bodyPr wrap="none" lIns="91296" tIns="45648" rIns="91296" bIns="45648" rtlCol="0">
            <a:spAutoFit/>
          </a:bodyPr>
          <a:lstStyle/>
          <a:p>
            <a:pPr marL="0" marR="0" lvl="0" indent="0" algn="l" defTabSz="911408"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Calibri"/>
                <a:ea typeface="+mn-ea"/>
                <a:cs typeface="+mn-cs"/>
              </a:rPr>
              <a:t>1</a:t>
            </a:r>
          </a:p>
        </p:txBody>
      </p:sp>
      <p:sp>
        <p:nvSpPr>
          <p:cNvPr id="85" name="TextBox 84"/>
          <p:cNvSpPr txBox="1"/>
          <p:nvPr/>
        </p:nvSpPr>
        <p:spPr>
          <a:xfrm>
            <a:off x="3909793" y="2104547"/>
            <a:ext cx="418414" cy="369186"/>
          </a:xfrm>
          <a:prstGeom prst="rect">
            <a:avLst/>
          </a:prstGeom>
          <a:noFill/>
        </p:spPr>
        <p:txBody>
          <a:bodyPr wrap="none" lIns="91296" tIns="45648" rIns="91296" bIns="45648" rtlCol="0">
            <a:spAutoFit/>
          </a:bodyPr>
          <a:lstStyle/>
          <a:p>
            <a:pPr marL="0" marR="0" lvl="0" indent="0" algn="l" defTabSz="911408"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Calibri"/>
                <a:ea typeface="+mn-ea"/>
                <a:cs typeface="+mn-cs"/>
              </a:rPr>
              <a:t>15</a:t>
            </a:r>
          </a:p>
        </p:txBody>
      </p:sp>
      <p:cxnSp>
        <p:nvCxnSpPr>
          <p:cNvPr id="7" name="Straight Arrow Connector 6"/>
          <p:cNvCxnSpPr>
            <a:stCxn id="84" idx="3"/>
          </p:cNvCxnSpPr>
          <p:nvPr/>
        </p:nvCxnSpPr>
        <p:spPr>
          <a:xfrm>
            <a:off x="2248188" y="2289566"/>
            <a:ext cx="402699" cy="78"/>
          </a:xfrm>
          <a:prstGeom prst="straightConnector1">
            <a:avLst/>
          </a:prstGeom>
          <a:ln w="12700">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flipH="1">
            <a:off x="3647733" y="2289208"/>
            <a:ext cx="278361" cy="0"/>
          </a:xfrm>
          <a:prstGeom prst="straightConnector1">
            <a:avLst/>
          </a:prstGeom>
          <a:ln w="12700">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sp>
        <p:nvSpPr>
          <p:cNvPr id="13" name="Freeform 12"/>
          <p:cNvSpPr/>
          <p:nvPr/>
        </p:nvSpPr>
        <p:spPr>
          <a:xfrm>
            <a:off x="1918143" y="2554014"/>
            <a:ext cx="725214" cy="2286000"/>
          </a:xfrm>
          <a:custGeom>
            <a:avLst/>
            <a:gdLst>
              <a:gd name="connsiteX0" fmla="*/ 725214 w 725214"/>
              <a:gd name="connsiteY0" fmla="*/ 0 h 2286000"/>
              <a:gd name="connsiteX1" fmla="*/ 488731 w 725214"/>
              <a:gd name="connsiteY1" fmla="*/ 31531 h 2286000"/>
              <a:gd name="connsiteX2" fmla="*/ 220717 w 725214"/>
              <a:gd name="connsiteY2" fmla="*/ 189186 h 2286000"/>
              <a:gd name="connsiteX3" fmla="*/ 47296 w 725214"/>
              <a:gd name="connsiteY3" fmla="*/ 567558 h 2286000"/>
              <a:gd name="connsiteX4" fmla="*/ 0 w 725214"/>
              <a:gd name="connsiteY4" fmla="*/ 1103586 h 2286000"/>
              <a:gd name="connsiteX5" fmla="*/ 47296 w 725214"/>
              <a:gd name="connsiteY5" fmla="*/ 1576552 h 2286000"/>
              <a:gd name="connsiteX6" fmla="*/ 268014 w 725214"/>
              <a:gd name="connsiteY6" fmla="*/ 1986455 h 2286000"/>
              <a:gd name="connsiteX7" fmla="*/ 520262 w 725214"/>
              <a:gd name="connsiteY7" fmla="*/ 228600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5214" h="2286000">
                <a:moveTo>
                  <a:pt x="725214" y="0"/>
                </a:moveTo>
                <a:cubicBezTo>
                  <a:pt x="649014" y="0"/>
                  <a:pt x="572814" y="0"/>
                  <a:pt x="488731" y="31531"/>
                </a:cubicBezTo>
                <a:cubicBezTo>
                  <a:pt x="404648" y="63062"/>
                  <a:pt x="294289" y="99848"/>
                  <a:pt x="220717" y="189186"/>
                </a:cubicBezTo>
                <a:cubicBezTo>
                  <a:pt x="147145" y="278524"/>
                  <a:pt x="84082" y="415158"/>
                  <a:pt x="47296" y="567558"/>
                </a:cubicBezTo>
                <a:cubicBezTo>
                  <a:pt x="10510" y="719958"/>
                  <a:pt x="0" y="935420"/>
                  <a:pt x="0" y="1103586"/>
                </a:cubicBezTo>
                <a:cubicBezTo>
                  <a:pt x="0" y="1271752"/>
                  <a:pt x="2627" y="1429407"/>
                  <a:pt x="47296" y="1576552"/>
                </a:cubicBezTo>
                <a:cubicBezTo>
                  <a:pt x="91965" y="1723697"/>
                  <a:pt x="189186" y="1868214"/>
                  <a:pt x="268014" y="1986455"/>
                </a:cubicBezTo>
                <a:cubicBezTo>
                  <a:pt x="346842" y="2104696"/>
                  <a:pt x="465083" y="2225566"/>
                  <a:pt x="520262" y="2286000"/>
                </a:cubicBezTo>
              </a:path>
            </a:pathLst>
          </a:custGeom>
          <a:noFill/>
          <a:ln w="73025">
            <a:solidFill>
              <a:srgbClr val="FF00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lIns="91296" tIns="45648" rIns="91296" bIns="45648" rtlCol="0" anchor="ctr"/>
          <a:lstStyle/>
          <a:p>
            <a:pPr marL="0" marR="0" lvl="0" indent="0" algn="ctr" defTabSz="907344"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Times New Roman"/>
              <a:ea typeface="+mn-ea"/>
              <a:cs typeface="+mn-cs"/>
            </a:endParaRPr>
          </a:p>
        </p:txBody>
      </p:sp>
      <p:sp>
        <p:nvSpPr>
          <p:cNvPr id="89" name="TextBox 88"/>
          <p:cNvSpPr txBox="1"/>
          <p:nvPr/>
        </p:nvSpPr>
        <p:spPr>
          <a:xfrm>
            <a:off x="1775614" y="4941600"/>
            <a:ext cx="301395" cy="369186"/>
          </a:xfrm>
          <a:prstGeom prst="rect">
            <a:avLst/>
          </a:prstGeom>
          <a:noFill/>
        </p:spPr>
        <p:txBody>
          <a:bodyPr wrap="none" lIns="91296" tIns="45648" rIns="91296" bIns="45648" rtlCol="0">
            <a:spAutoFit/>
          </a:bodyPr>
          <a:lstStyle/>
          <a:p>
            <a:pPr marL="0" marR="0" lvl="0" indent="0" algn="l" defTabSz="911408"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6600"/>
                </a:solidFill>
                <a:effectLst/>
                <a:uLnTx/>
                <a:uFillTx/>
                <a:latin typeface="Calibri"/>
                <a:ea typeface="+mn-ea"/>
                <a:cs typeface="+mn-cs"/>
              </a:rPr>
              <a:t>1</a:t>
            </a:r>
          </a:p>
        </p:txBody>
      </p:sp>
      <p:sp>
        <p:nvSpPr>
          <p:cNvPr id="100" name="TextBox 99"/>
          <p:cNvSpPr txBox="1"/>
          <p:nvPr/>
        </p:nvSpPr>
        <p:spPr>
          <a:xfrm>
            <a:off x="4165131" y="4941173"/>
            <a:ext cx="418414" cy="369186"/>
          </a:xfrm>
          <a:prstGeom prst="rect">
            <a:avLst/>
          </a:prstGeom>
          <a:noFill/>
        </p:spPr>
        <p:txBody>
          <a:bodyPr wrap="none" lIns="91296" tIns="45648" rIns="91296" bIns="45648" rtlCol="0">
            <a:spAutoFit/>
          </a:bodyPr>
          <a:lstStyle/>
          <a:p>
            <a:pPr marL="0" marR="0" lvl="0" indent="0" algn="l" defTabSz="911408"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6600"/>
                </a:solidFill>
                <a:effectLst/>
                <a:uLnTx/>
                <a:uFillTx/>
                <a:latin typeface="Calibri"/>
                <a:ea typeface="+mn-ea"/>
                <a:cs typeface="+mn-cs"/>
              </a:rPr>
              <a:t>16</a:t>
            </a:r>
          </a:p>
        </p:txBody>
      </p:sp>
      <p:cxnSp>
        <p:nvCxnSpPr>
          <p:cNvPr id="101" name="Straight Arrow Connector 100"/>
          <p:cNvCxnSpPr>
            <a:stCxn id="89" idx="3"/>
          </p:cNvCxnSpPr>
          <p:nvPr/>
        </p:nvCxnSpPr>
        <p:spPr>
          <a:xfrm>
            <a:off x="2077009" y="5126193"/>
            <a:ext cx="402699" cy="72"/>
          </a:xfrm>
          <a:prstGeom prst="straightConnector1">
            <a:avLst/>
          </a:prstGeom>
          <a:ln w="12700">
            <a:solidFill>
              <a:srgbClr val="0066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p:nvPr/>
        </p:nvCxnSpPr>
        <p:spPr>
          <a:xfrm flipH="1">
            <a:off x="3903069" y="5125834"/>
            <a:ext cx="278361" cy="0"/>
          </a:xfrm>
          <a:prstGeom prst="straightConnector1">
            <a:avLst/>
          </a:prstGeom>
          <a:ln w="12700">
            <a:solidFill>
              <a:srgbClr val="0066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04" name="Curved Connector 103"/>
          <p:cNvCxnSpPr/>
          <p:nvPr/>
        </p:nvCxnSpPr>
        <p:spPr>
          <a:xfrm rot="5400000">
            <a:off x="6237439" y="3093544"/>
            <a:ext cx="120270" cy="44557"/>
          </a:xfrm>
          <a:prstGeom prst="curvedConnector3">
            <a:avLst/>
          </a:prstGeom>
        </p:spPr>
        <p:style>
          <a:lnRef idx="1">
            <a:schemeClr val="accent1"/>
          </a:lnRef>
          <a:fillRef idx="0">
            <a:schemeClr val="accent1"/>
          </a:fillRef>
          <a:effectRef idx="0">
            <a:schemeClr val="accent1"/>
          </a:effectRef>
          <a:fontRef idx="minor">
            <a:schemeClr val="tx1"/>
          </a:fontRef>
        </p:style>
      </p:cxnSp>
      <p:cxnSp>
        <p:nvCxnSpPr>
          <p:cNvPr id="105" name="Curved Connector 104"/>
          <p:cNvCxnSpPr/>
          <p:nvPr/>
        </p:nvCxnSpPr>
        <p:spPr>
          <a:xfrm rot="5400000">
            <a:off x="6301046" y="3095959"/>
            <a:ext cx="121037" cy="45012"/>
          </a:xfrm>
          <a:prstGeom prst="curvedConnector3">
            <a:avLst/>
          </a:prstGeom>
        </p:spPr>
        <p:style>
          <a:lnRef idx="1">
            <a:schemeClr val="accent1"/>
          </a:lnRef>
          <a:fillRef idx="0">
            <a:schemeClr val="accent1"/>
          </a:fillRef>
          <a:effectRef idx="0">
            <a:schemeClr val="accent1"/>
          </a:effectRef>
          <a:fontRef idx="minor">
            <a:schemeClr val="tx1"/>
          </a:fontRef>
        </p:style>
      </p:cxnSp>
      <p:sp>
        <p:nvSpPr>
          <p:cNvPr id="15" name="Slide Number Placeholder 14"/>
          <p:cNvSpPr>
            <a:spLocks noGrp="1"/>
          </p:cNvSpPr>
          <p:nvPr>
            <p:ph type="sldNum" sz="quarter" idx="12"/>
          </p:nvPr>
        </p:nvSpPr>
        <p:spPr/>
        <p:txBody>
          <a:bodyPr/>
          <a:lstStyle/>
          <a:p>
            <a:pPr marL="0" marR="0" lvl="0" indent="0" algn="r" defTabSz="907344" rtl="0" eaLnBrk="0" fontAlgn="auto" latinLnBrk="0" hangingPunct="0">
              <a:lnSpc>
                <a:spcPct val="100000"/>
              </a:lnSpc>
              <a:spcBef>
                <a:spcPts val="0"/>
              </a:spcBef>
              <a:spcAft>
                <a:spcPts val="0"/>
              </a:spcAft>
              <a:buClrTx/>
              <a:buSzTx/>
              <a:buFontTx/>
              <a:buNone/>
              <a:tabLst/>
              <a:defRPr/>
            </a:pPr>
            <a:fld id="{B58AA078-A7EA-4421-9BAC-075544D0C554}" type="slidenum">
              <a:rPr kumimoji="0" lang="en-US"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07344" rtl="0" eaLnBrk="0" fontAlgn="auto" latinLnBrk="0" hangingPunct="0">
                <a:lnSpc>
                  <a:spcPct val="100000"/>
                </a:lnSpc>
                <a:spcBef>
                  <a:spcPts val="0"/>
                </a:spcBef>
                <a:spcAft>
                  <a:spcPts val="0"/>
                </a:spcAft>
                <a:buClrTx/>
                <a:buSzTx/>
                <a:buFontTx/>
                <a:buNone/>
                <a:tabLst/>
                <a:defRPr/>
              </a:pPr>
              <a:t>8</a:t>
            </a:fld>
            <a:endParaRPr kumimoji="0" lang="en-US"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88" name="Rectangle 87">
            <a:extLst>
              <a:ext uri="{FF2B5EF4-FFF2-40B4-BE49-F238E27FC236}">
                <a16:creationId xmlns:a16="http://schemas.microsoft.com/office/drawing/2014/main" id="{3A699D6C-4845-42BF-B9CF-C7FFB970DA0C}"/>
              </a:ext>
            </a:extLst>
          </p:cNvPr>
          <p:cNvSpPr/>
          <p:nvPr/>
        </p:nvSpPr>
        <p:spPr>
          <a:xfrm>
            <a:off x="2763328" y="-194187"/>
            <a:ext cx="7128938"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Times New Roman"/>
                <a:ea typeface="+mn-ea"/>
                <a:cs typeface="+mn-cs"/>
              </a:rPr>
              <a:t>Outline of the Compact FEL facility at IUAC</a:t>
            </a:r>
          </a:p>
        </p:txBody>
      </p:sp>
    </p:spTree>
    <p:extLst>
      <p:ext uri="{BB962C8B-B14F-4D97-AF65-F5344CB8AC3E}">
        <p14:creationId xmlns:p14="http://schemas.microsoft.com/office/powerpoint/2010/main" val="2057349295"/>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401AA92-CB44-4C93-AC37-3BB3281C5A58}" type="slidenum">
              <a:rPr kumimoji="0" lang="en-IN" sz="1200" b="0" i="0" u="none" strike="noStrike" kern="1200" cap="none" spc="0" normalizeH="0" baseline="0" noProof="0">
                <a:ln>
                  <a:noFill/>
                </a:ln>
                <a:solidFill>
                  <a:prstClr val="black">
                    <a:tint val="75000"/>
                  </a:prstClr>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IN" sz="1200" b="0" i="0" u="none" strike="noStrike" kern="1200" cap="none" spc="0" normalizeH="0" baseline="0" noProof="0">
              <a:ln>
                <a:noFill/>
              </a:ln>
              <a:solidFill>
                <a:prstClr val="black">
                  <a:tint val="75000"/>
                </a:prstClr>
              </a:solidFill>
              <a:effectLst/>
              <a:uLnTx/>
              <a:uFillTx/>
              <a:latin typeface="Times New Roman" pitchFamily="18" charset="0"/>
              <a:ea typeface="+mn-ea"/>
              <a:cs typeface="+mn-cs"/>
            </a:endParaRPr>
          </a:p>
        </p:txBody>
      </p:sp>
      <p:grpSp>
        <p:nvGrpSpPr>
          <p:cNvPr id="2" name="Group 1">
            <a:extLst>
              <a:ext uri="{FF2B5EF4-FFF2-40B4-BE49-F238E27FC236}">
                <a16:creationId xmlns:a16="http://schemas.microsoft.com/office/drawing/2014/main" id="{AF066DB7-7932-4A5A-AFD7-92E27953EE82}"/>
              </a:ext>
            </a:extLst>
          </p:cNvPr>
          <p:cNvGrpSpPr/>
          <p:nvPr/>
        </p:nvGrpSpPr>
        <p:grpSpPr>
          <a:xfrm>
            <a:off x="1862462" y="2745459"/>
            <a:ext cx="3886084" cy="3181365"/>
            <a:chOff x="1710062" y="2249687"/>
            <a:chExt cx="3886084" cy="3181365"/>
          </a:xfrm>
        </p:grpSpPr>
        <p:pic>
          <p:nvPicPr>
            <p:cNvPr id="4249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1807" y="4275816"/>
              <a:ext cx="292100" cy="89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24"/>
            <p:cNvGrpSpPr>
              <a:grpSpLocks/>
            </p:cNvGrpSpPr>
            <p:nvPr/>
          </p:nvGrpSpPr>
          <p:grpSpPr bwMode="auto">
            <a:xfrm>
              <a:off x="2066789" y="2249687"/>
              <a:ext cx="1944087" cy="2323852"/>
              <a:chOff x="1392" y="1248"/>
              <a:chExt cx="2771" cy="1736"/>
            </a:xfrm>
          </p:grpSpPr>
          <p:sp>
            <p:nvSpPr>
              <p:cNvPr id="8" name="Freeform 162"/>
              <p:cNvSpPr>
                <a:spLocks/>
              </p:cNvSpPr>
              <p:nvPr/>
            </p:nvSpPr>
            <p:spPr bwMode="auto">
              <a:xfrm>
                <a:off x="1392" y="1248"/>
                <a:ext cx="2256" cy="1736"/>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itchFamily="34" charset="0"/>
                  <a:ea typeface="+mn-ea"/>
                  <a:cs typeface="Arial" pitchFamily="34" charset="0"/>
                </a:endParaRPr>
              </a:p>
            </p:txBody>
          </p:sp>
          <p:sp>
            <p:nvSpPr>
              <p:cNvPr id="9" name="Line 161"/>
              <p:cNvSpPr>
                <a:spLocks noChangeShapeType="1"/>
              </p:cNvSpPr>
              <p:nvPr/>
            </p:nvSpPr>
            <p:spPr bwMode="auto">
              <a:xfrm>
                <a:off x="1394" y="2130"/>
                <a:ext cx="2769" cy="0"/>
              </a:xfrm>
              <a:prstGeom prst="line">
                <a:avLst/>
              </a:prstGeom>
              <a:noFill/>
              <a:ln w="25400">
                <a:solidFill>
                  <a:srgbClr val="FF0000"/>
                </a:solidFill>
                <a:round/>
                <a:headEnd/>
                <a:tailEnd/>
              </a:ln>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ysClr val="windowText" lastClr="000000"/>
                  </a:solidFill>
                  <a:effectLst/>
                  <a:uLnTx/>
                  <a:uFillTx/>
                  <a:latin typeface="Times New Roman"/>
                  <a:ea typeface="+mn-ea"/>
                  <a:cs typeface="Arial" pitchFamily="34" charset="0"/>
                </a:endParaRPr>
              </a:p>
            </p:txBody>
          </p:sp>
        </p:grpSp>
        <p:sp>
          <p:nvSpPr>
            <p:cNvPr id="11" name="Freeform 10"/>
            <p:cNvSpPr/>
            <p:nvPr/>
          </p:nvSpPr>
          <p:spPr>
            <a:xfrm>
              <a:off x="2097857" y="2810893"/>
              <a:ext cx="50007" cy="216694"/>
            </a:xfrm>
            <a:custGeom>
              <a:avLst/>
              <a:gdLst>
                <a:gd name="connsiteX0" fmla="*/ 0 w 50007"/>
                <a:gd name="connsiteY0" fmla="*/ 216694 h 216694"/>
                <a:gd name="connsiteX1" fmla="*/ 19050 w 50007"/>
                <a:gd name="connsiteY1" fmla="*/ 133350 h 216694"/>
                <a:gd name="connsiteX2" fmla="*/ 40482 w 50007"/>
                <a:gd name="connsiteY2" fmla="*/ 42863 h 216694"/>
                <a:gd name="connsiteX3" fmla="*/ 50007 w 50007"/>
                <a:gd name="connsiteY3" fmla="*/ 0 h 216694"/>
              </a:gdLst>
              <a:ahLst/>
              <a:cxnLst>
                <a:cxn ang="0">
                  <a:pos x="connsiteX0" y="connsiteY0"/>
                </a:cxn>
                <a:cxn ang="0">
                  <a:pos x="connsiteX1" y="connsiteY1"/>
                </a:cxn>
                <a:cxn ang="0">
                  <a:pos x="connsiteX2" y="connsiteY2"/>
                </a:cxn>
                <a:cxn ang="0">
                  <a:pos x="connsiteX3" y="connsiteY3"/>
                </a:cxn>
              </a:cxnLst>
              <a:rect l="l" t="t" r="r" b="b"/>
              <a:pathLst>
                <a:path w="50007" h="216694">
                  <a:moveTo>
                    <a:pt x="0" y="216694"/>
                  </a:moveTo>
                  <a:lnTo>
                    <a:pt x="19050" y="133350"/>
                  </a:lnTo>
                  <a:lnTo>
                    <a:pt x="40482" y="42863"/>
                  </a:lnTo>
                  <a:lnTo>
                    <a:pt x="50007" y="0"/>
                  </a:lnTo>
                </a:path>
              </a:pathLst>
            </a:custGeom>
            <a:noFill/>
            <a:ln w="317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libri"/>
                <a:ea typeface="+mn-ea"/>
                <a:cs typeface="+mn-cs"/>
              </a:endParaRPr>
            </a:p>
          </p:txBody>
        </p:sp>
        <p:cxnSp>
          <p:nvCxnSpPr>
            <p:cNvPr id="13" name="Straight Connector 12"/>
            <p:cNvCxnSpPr/>
            <p:nvPr/>
          </p:nvCxnSpPr>
          <p:spPr>
            <a:xfrm flipH="1">
              <a:off x="1951807" y="3027585"/>
              <a:ext cx="146051" cy="21388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156912" y="2810893"/>
              <a:ext cx="704590" cy="2355508"/>
            </a:xfrm>
            <a:prstGeom prst="line">
              <a:avLst/>
            </a:prstGeom>
          </p:spPr>
          <p:style>
            <a:lnRef idx="1">
              <a:schemeClr val="accent1"/>
            </a:lnRef>
            <a:fillRef idx="0">
              <a:schemeClr val="accent1"/>
            </a:fillRef>
            <a:effectRef idx="0">
              <a:schemeClr val="accent1"/>
            </a:effectRef>
            <a:fontRef idx="minor">
              <a:schemeClr val="tx1"/>
            </a:fontRef>
          </p:style>
        </p:cxnSp>
        <p:pic>
          <p:nvPicPr>
            <p:cNvPr id="2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0223" y="4275816"/>
              <a:ext cx="292100" cy="89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7" name="Straight Connector 26"/>
            <p:cNvCxnSpPr/>
            <p:nvPr/>
          </p:nvCxnSpPr>
          <p:spPr>
            <a:xfrm>
              <a:off x="1951807" y="5166401"/>
              <a:ext cx="860516"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424960" name="TextBox 424959"/>
            <p:cNvSpPr txBox="1"/>
            <p:nvPr/>
          </p:nvSpPr>
          <p:spPr>
            <a:xfrm>
              <a:off x="1937908" y="5154053"/>
              <a:ext cx="261610" cy="27699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FF0000"/>
                  </a:solidFill>
                  <a:effectLst/>
                  <a:uLnTx/>
                  <a:uFillTx/>
                  <a:latin typeface="Times New Roman" pitchFamily="18" charset="0"/>
                  <a:ea typeface="+mn-ea"/>
                  <a:cs typeface="+mn-cs"/>
                </a:rPr>
                <a:t>1</a:t>
              </a:r>
            </a:p>
          </p:txBody>
        </p:sp>
        <p:sp>
          <p:nvSpPr>
            <p:cNvPr id="34" name="TextBox 33"/>
            <p:cNvSpPr txBox="1"/>
            <p:nvPr/>
          </p:nvSpPr>
          <p:spPr>
            <a:xfrm>
              <a:off x="2483807" y="5150189"/>
              <a:ext cx="338554" cy="27699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FF0000"/>
                  </a:solidFill>
                  <a:effectLst/>
                  <a:uLnTx/>
                  <a:uFillTx/>
                  <a:latin typeface="Times New Roman" pitchFamily="18" charset="0"/>
                  <a:ea typeface="+mn-ea"/>
                  <a:cs typeface="+mn-cs"/>
                </a:rPr>
                <a:t>16</a:t>
              </a:r>
            </a:p>
          </p:txBody>
        </p:sp>
        <p:sp>
          <p:nvSpPr>
            <p:cNvPr id="424961" name="TextBox 424960"/>
            <p:cNvSpPr txBox="1"/>
            <p:nvPr/>
          </p:nvSpPr>
          <p:spPr>
            <a:xfrm>
              <a:off x="1710062" y="2751458"/>
              <a:ext cx="444352" cy="27699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000FF"/>
                  </a:solidFill>
                  <a:effectLst/>
                  <a:uLnTx/>
                  <a:uFillTx/>
                  <a:latin typeface="Times New Roman" pitchFamily="18" charset="0"/>
                  <a:ea typeface="+mn-ea"/>
                  <a:cs typeface="+mn-cs"/>
                </a:rPr>
                <a:t>6 ps</a:t>
              </a:r>
            </a:p>
          </p:txBody>
        </p:sp>
        <p:grpSp>
          <p:nvGrpSpPr>
            <p:cNvPr id="57" name="Group 24"/>
            <p:cNvGrpSpPr>
              <a:grpSpLocks/>
            </p:cNvGrpSpPr>
            <p:nvPr/>
          </p:nvGrpSpPr>
          <p:grpSpPr bwMode="auto">
            <a:xfrm>
              <a:off x="3652059" y="2257277"/>
              <a:ext cx="1944087" cy="2323852"/>
              <a:chOff x="1392" y="1248"/>
              <a:chExt cx="2771" cy="1736"/>
            </a:xfrm>
          </p:grpSpPr>
          <p:sp>
            <p:nvSpPr>
              <p:cNvPr id="58" name="Freeform 162"/>
              <p:cNvSpPr>
                <a:spLocks/>
              </p:cNvSpPr>
              <p:nvPr/>
            </p:nvSpPr>
            <p:spPr bwMode="auto">
              <a:xfrm>
                <a:off x="1392" y="1248"/>
                <a:ext cx="2256" cy="1736"/>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itchFamily="34" charset="0"/>
                  <a:ea typeface="+mn-ea"/>
                  <a:cs typeface="Arial" pitchFamily="34" charset="0"/>
                </a:endParaRPr>
              </a:p>
            </p:txBody>
          </p:sp>
          <p:sp>
            <p:nvSpPr>
              <p:cNvPr id="59" name="Line 161"/>
              <p:cNvSpPr>
                <a:spLocks noChangeShapeType="1"/>
              </p:cNvSpPr>
              <p:nvPr/>
            </p:nvSpPr>
            <p:spPr bwMode="auto">
              <a:xfrm>
                <a:off x="1394" y="2130"/>
                <a:ext cx="2769" cy="0"/>
              </a:xfrm>
              <a:prstGeom prst="line">
                <a:avLst/>
              </a:prstGeom>
              <a:noFill/>
              <a:ln w="25400">
                <a:solidFill>
                  <a:srgbClr val="FF0000"/>
                </a:solidFill>
                <a:round/>
                <a:headEnd/>
                <a:tailEnd/>
              </a:ln>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ysClr val="windowText" lastClr="000000"/>
                  </a:solidFill>
                  <a:effectLst/>
                  <a:uLnTx/>
                  <a:uFillTx/>
                  <a:latin typeface="Times New Roman"/>
                  <a:ea typeface="+mn-ea"/>
                  <a:cs typeface="Arial" pitchFamily="34" charset="0"/>
                </a:endParaRPr>
              </a:p>
            </p:txBody>
          </p:sp>
        </p:grpSp>
      </p:grpSp>
      <p:sp>
        <p:nvSpPr>
          <p:cNvPr id="67" name="TextBox 66"/>
          <p:cNvSpPr txBox="1"/>
          <p:nvPr/>
        </p:nvSpPr>
        <p:spPr>
          <a:xfrm>
            <a:off x="2474152" y="2492852"/>
            <a:ext cx="261610" cy="27699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FF0000"/>
                </a:solidFill>
                <a:effectLst/>
                <a:uLnTx/>
                <a:uFillTx/>
                <a:latin typeface="Times New Roman" pitchFamily="18" charset="0"/>
                <a:ea typeface="+mn-ea"/>
                <a:cs typeface="+mn-cs"/>
              </a:rPr>
              <a:t>1</a:t>
            </a:r>
          </a:p>
        </p:txBody>
      </p:sp>
      <p:sp>
        <p:nvSpPr>
          <p:cNvPr id="68" name="TextBox 67"/>
          <p:cNvSpPr txBox="1"/>
          <p:nvPr/>
        </p:nvSpPr>
        <p:spPr>
          <a:xfrm>
            <a:off x="4034395" y="2506752"/>
            <a:ext cx="261610" cy="27699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FF0000"/>
                </a:solidFill>
                <a:effectLst/>
                <a:uLnTx/>
                <a:uFillTx/>
                <a:latin typeface="Times New Roman" pitchFamily="18" charset="0"/>
                <a:ea typeface="+mn-ea"/>
                <a:cs typeface="+mn-cs"/>
              </a:rPr>
              <a:t>2</a:t>
            </a:r>
          </a:p>
        </p:txBody>
      </p:sp>
      <p:cxnSp>
        <p:nvCxnSpPr>
          <p:cNvPr id="424970" name="Straight Arrow Connector 424969"/>
          <p:cNvCxnSpPr/>
          <p:nvPr/>
        </p:nvCxnSpPr>
        <p:spPr>
          <a:xfrm>
            <a:off x="2603033" y="2323630"/>
            <a:ext cx="1560243" cy="0"/>
          </a:xfrm>
          <a:prstGeom prst="straightConnector1">
            <a:avLst/>
          </a:prstGeom>
          <a:ln w="25400">
            <a:solidFill>
              <a:srgbClr val="0000FF"/>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24973" name="TextBox 424972"/>
          <p:cNvSpPr txBox="1"/>
          <p:nvPr/>
        </p:nvSpPr>
        <p:spPr>
          <a:xfrm>
            <a:off x="4197328" y="2131982"/>
            <a:ext cx="1082348" cy="369332"/>
          </a:xfrm>
          <a:prstGeom prst="rect">
            <a:avLst/>
          </a:prstGeom>
          <a:noFill/>
          <a:ln w="12700">
            <a:solidFill>
              <a:srgbClr val="0000FF"/>
            </a:solidFill>
          </a:ln>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FF"/>
                </a:solidFill>
                <a:effectLst/>
                <a:uLnTx/>
                <a:uFillTx/>
                <a:latin typeface="Times New Roman" pitchFamily="18" charset="0"/>
                <a:ea typeface="+mn-ea"/>
                <a:cs typeface="+mn-cs"/>
              </a:rPr>
              <a:t>349.65 ps</a:t>
            </a:r>
          </a:p>
        </p:txBody>
      </p:sp>
      <p:grpSp>
        <p:nvGrpSpPr>
          <p:cNvPr id="424981" name="Group 424980"/>
          <p:cNvGrpSpPr/>
          <p:nvPr/>
        </p:nvGrpSpPr>
        <p:grpSpPr>
          <a:xfrm>
            <a:off x="2604956" y="1562899"/>
            <a:ext cx="7892922" cy="4383286"/>
            <a:chOff x="928556" y="1058074"/>
            <a:chExt cx="7892922" cy="4383286"/>
          </a:xfrm>
        </p:grpSpPr>
        <p:sp>
          <p:nvSpPr>
            <p:cNvPr id="86" name="TextBox 85"/>
            <p:cNvSpPr txBox="1"/>
            <p:nvPr/>
          </p:nvSpPr>
          <p:spPr>
            <a:xfrm>
              <a:off x="6860553" y="1973815"/>
              <a:ext cx="492443" cy="27699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FF0000"/>
                  </a:solidFill>
                  <a:effectLst/>
                  <a:uLnTx/>
                  <a:uFillTx/>
                  <a:latin typeface="Times New Roman" pitchFamily="18" charset="0"/>
                  <a:ea typeface="+mn-ea"/>
                  <a:cs typeface="+mn-cs"/>
                </a:rPr>
                <a:t>8580</a:t>
              </a:r>
            </a:p>
          </p:txBody>
        </p:sp>
        <p:grpSp>
          <p:nvGrpSpPr>
            <p:cNvPr id="424979" name="Group 424978"/>
            <p:cNvGrpSpPr/>
            <p:nvPr/>
          </p:nvGrpSpPr>
          <p:grpSpPr>
            <a:xfrm>
              <a:off x="928556" y="1058074"/>
              <a:ext cx="7892922" cy="4383286"/>
              <a:chOff x="928556" y="1058074"/>
              <a:chExt cx="7892922" cy="4383286"/>
            </a:xfrm>
          </p:grpSpPr>
          <p:grpSp>
            <p:nvGrpSpPr>
              <p:cNvPr id="424975" name="Group 424974"/>
              <p:cNvGrpSpPr/>
              <p:nvPr/>
            </p:nvGrpSpPr>
            <p:grpSpPr>
              <a:xfrm>
                <a:off x="6359661" y="2261161"/>
                <a:ext cx="2461817" cy="3180199"/>
                <a:chOff x="6570524" y="1279069"/>
                <a:chExt cx="2461817" cy="3180199"/>
              </a:xfrm>
            </p:grpSpPr>
            <p:grpSp>
              <p:nvGrpSpPr>
                <p:cNvPr id="71" name="Group 70"/>
                <p:cNvGrpSpPr/>
                <p:nvPr/>
              </p:nvGrpSpPr>
              <p:grpSpPr>
                <a:xfrm>
                  <a:off x="6570524" y="1279069"/>
                  <a:ext cx="2461817" cy="3180199"/>
                  <a:chOff x="2734525" y="1415164"/>
                  <a:chExt cx="2461817" cy="3180199"/>
                </a:xfrm>
              </p:grpSpPr>
              <p:pic>
                <p:nvPicPr>
                  <p:cNvPr id="7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2820" y="3440127"/>
                    <a:ext cx="292100" cy="89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3" name="Group 24"/>
                  <p:cNvGrpSpPr>
                    <a:grpSpLocks/>
                  </p:cNvGrpSpPr>
                  <p:nvPr/>
                </p:nvGrpSpPr>
                <p:grpSpPr bwMode="auto">
                  <a:xfrm>
                    <a:off x="3099726" y="1415164"/>
                    <a:ext cx="1944087" cy="2323852"/>
                    <a:chOff x="1392" y="1248"/>
                    <a:chExt cx="2771" cy="1736"/>
                  </a:xfrm>
                </p:grpSpPr>
                <p:sp>
                  <p:nvSpPr>
                    <p:cNvPr id="84" name="Freeform 162"/>
                    <p:cNvSpPr>
                      <a:spLocks/>
                    </p:cNvSpPr>
                    <p:nvPr/>
                  </p:nvSpPr>
                  <p:spPr bwMode="auto">
                    <a:xfrm>
                      <a:off x="1392" y="1248"/>
                      <a:ext cx="2256" cy="1736"/>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itchFamily="34" charset="0"/>
                        <a:ea typeface="+mn-ea"/>
                        <a:cs typeface="Arial" pitchFamily="34" charset="0"/>
                      </a:endParaRPr>
                    </a:p>
                  </p:txBody>
                </p:sp>
                <p:sp>
                  <p:nvSpPr>
                    <p:cNvPr id="85" name="Line 161"/>
                    <p:cNvSpPr>
                      <a:spLocks noChangeShapeType="1"/>
                    </p:cNvSpPr>
                    <p:nvPr/>
                  </p:nvSpPr>
                  <p:spPr bwMode="auto">
                    <a:xfrm>
                      <a:off x="1394" y="2130"/>
                      <a:ext cx="2769" cy="0"/>
                    </a:xfrm>
                    <a:prstGeom prst="line">
                      <a:avLst/>
                    </a:prstGeom>
                    <a:noFill/>
                    <a:ln w="25400">
                      <a:solidFill>
                        <a:srgbClr val="FF0000"/>
                      </a:solidFill>
                      <a:round/>
                      <a:headEnd/>
                      <a:tailEnd/>
                    </a:ln>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ysClr val="windowText" lastClr="000000"/>
                        </a:solidFill>
                        <a:effectLst/>
                        <a:uLnTx/>
                        <a:uFillTx/>
                        <a:latin typeface="Times New Roman"/>
                        <a:ea typeface="+mn-ea"/>
                        <a:cs typeface="Arial" pitchFamily="34" charset="0"/>
                      </a:endParaRPr>
                    </a:p>
                  </p:txBody>
                </p:sp>
              </p:grpSp>
              <p:sp>
                <p:nvSpPr>
                  <p:cNvPr id="74" name="Freeform 73"/>
                  <p:cNvSpPr/>
                  <p:nvPr/>
                </p:nvSpPr>
                <p:spPr>
                  <a:xfrm>
                    <a:off x="3128870" y="1975204"/>
                    <a:ext cx="50007" cy="216694"/>
                  </a:xfrm>
                  <a:custGeom>
                    <a:avLst/>
                    <a:gdLst>
                      <a:gd name="connsiteX0" fmla="*/ 0 w 50007"/>
                      <a:gd name="connsiteY0" fmla="*/ 216694 h 216694"/>
                      <a:gd name="connsiteX1" fmla="*/ 19050 w 50007"/>
                      <a:gd name="connsiteY1" fmla="*/ 133350 h 216694"/>
                      <a:gd name="connsiteX2" fmla="*/ 40482 w 50007"/>
                      <a:gd name="connsiteY2" fmla="*/ 42863 h 216694"/>
                      <a:gd name="connsiteX3" fmla="*/ 50007 w 50007"/>
                      <a:gd name="connsiteY3" fmla="*/ 0 h 216694"/>
                    </a:gdLst>
                    <a:ahLst/>
                    <a:cxnLst>
                      <a:cxn ang="0">
                        <a:pos x="connsiteX0" y="connsiteY0"/>
                      </a:cxn>
                      <a:cxn ang="0">
                        <a:pos x="connsiteX1" y="connsiteY1"/>
                      </a:cxn>
                      <a:cxn ang="0">
                        <a:pos x="connsiteX2" y="connsiteY2"/>
                      </a:cxn>
                      <a:cxn ang="0">
                        <a:pos x="connsiteX3" y="connsiteY3"/>
                      </a:cxn>
                    </a:cxnLst>
                    <a:rect l="l" t="t" r="r" b="b"/>
                    <a:pathLst>
                      <a:path w="50007" h="216694">
                        <a:moveTo>
                          <a:pt x="0" y="216694"/>
                        </a:moveTo>
                        <a:lnTo>
                          <a:pt x="19050" y="133350"/>
                        </a:lnTo>
                        <a:lnTo>
                          <a:pt x="40482" y="42863"/>
                        </a:lnTo>
                        <a:lnTo>
                          <a:pt x="50007" y="0"/>
                        </a:lnTo>
                      </a:path>
                    </a:pathLst>
                  </a:custGeom>
                  <a:noFill/>
                  <a:ln w="317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libri"/>
                      <a:ea typeface="+mn-ea"/>
                      <a:cs typeface="+mn-cs"/>
                    </a:endParaRPr>
                  </a:p>
                </p:txBody>
              </p:sp>
              <p:cxnSp>
                <p:nvCxnSpPr>
                  <p:cNvPr id="75" name="Straight Connector 74"/>
                  <p:cNvCxnSpPr/>
                  <p:nvPr/>
                </p:nvCxnSpPr>
                <p:spPr>
                  <a:xfrm flipH="1">
                    <a:off x="2982820" y="2191896"/>
                    <a:ext cx="146051" cy="2138816"/>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3187925" y="1975204"/>
                    <a:ext cx="704590" cy="2355508"/>
                  </a:xfrm>
                  <a:prstGeom prst="line">
                    <a:avLst/>
                  </a:prstGeom>
                </p:spPr>
                <p:style>
                  <a:lnRef idx="1">
                    <a:schemeClr val="accent1"/>
                  </a:lnRef>
                  <a:fillRef idx="0">
                    <a:schemeClr val="accent1"/>
                  </a:fillRef>
                  <a:effectRef idx="0">
                    <a:schemeClr val="accent1"/>
                  </a:effectRef>
                  <a:fontRef idx="minor">
                    <a:schemeClr val="tx1"/>
                  </a:fontRef>
                </p:style>
              </p:cxnSp>
              <p:pic>
                <p:nvPicPr>
                  <p:cNvPr id="7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1236" y="3440127"/>
                    <a:ext cx="292100" cy="89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8" name="Straight Connector 77"/>
                  <p:cNvCxnSpPr/>
                  <p:nvPr/>
                </p:nvCxnSpPr>
                <p:spPr>
                  <a:xfrm>
                    <a:off x="2982820" y="4330712"/>
                    <a:ext cx="860516"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2968921" y="4318364"/>
                    <a:ext cx="261610" cy="27699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FF0000"/>
                        </a:solidFill>
                        <a:effectLst/>
                        <a:uLnTx/>
                        <a:uFillTx/>
                        <a:latin typeface="Times New Roman" pitchFamily="18" charset="0"/>
                        <a:ea typeface="+mn-ea"/>
                        <a:cs typeface="+mn-cs"/>
                      </a:rPr>
                      <a:t>1</a:t>
                    </a:r>
                  </a:p>
                </p:txBody>
              </p:sp>
              <p:sp>
                <p:nvSpPr>
                  <p:cNvPr id="80" name="TextBox 79"/>
                  <p:cNvSpPr txBox="1"/>
                  <p:nvPr/>
                </p:nvSpPr>
                <p:spPr>
                  <a:xfrm>
                    <a:off x="3514820" y="4314500"/>
                    <a:ext cx="338554" cy="27699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FF0000"/>
                        </a:solidFill>
                        <a:effectLst/>
                        <a:uLnTx/>
                        <a:uFillTx/>
                        <a:latin typeface="Times New Roman" pitchFamily="18" charset="0"/>
                        <a:ea typeface="+mn-ea"/>
                        <a:cs typeface="+mn-cs"/>
                      </a:rPr>
                      <a:t>16</a:t>
                    </a:r>
                  </a:p>
                </p:txBody>
              </p:sp>
              <p:sp>
                <p:nvSpPr>
                  <p:cNvPr id="81" name="TextBox 80"/>
                  <p:cNvSpPr txBox="1"/>
                  <p:nvPr/>
                </p:nvSpPr>
                <p:spPr>
                  <a:xfrm>
                    <a:off x="2734525" y="1914897"/>
                    <a:ext cx="444352" cy="27699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000FF"/>
                        </a:solidFill>
                        <a:effectLst/>
                        <a:uLnTx/>
                        <a:uFillTx/>
                        <a:latin typeface="Times New Roman" pitchFamily="18" charset="0"/>
                        <a:ea typeface="+mn-ea"/>
                        <a:cs typeface="+mn-cs"/>
                      </a:rPr>
                      <a:t>6 ps</a:t>
                    </a:r>
                  </a:p>
                </p:txBody>
              </p:sp>
              <p:cxnSp>
                <p:nvCxnSpPr>
                  <p:cNvPr id="82" name="Straight Connector 81"/>
                  <p:cNvCxnSpPr/>
                  <p:nvPr/>
                </p:nvCxnSpPr>
                <p:spPr>
                  <a:xfrm flipH="1">
                    <a:off x="4971934" y="2423276"/>
                    <a:ext cx="144016" cy="36004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flipH="1">
                    <a:off x="5052326" y="2429016"/>
                    <a:ext cx="144016" cy="36004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87" name="Line 161"/>
                <p:cNvSpPr>
                  <a:spLocks noChangeShapeType="1"/>
                </p:cNvSpPr>
                <p:nvPr/>
              </p:nvSpPr>
              <p:spPr bwMode="auto">
                <a:xfrm>
                  <a:off x="6681980" y="2465386"/>
                  <a:ext cx="297707" cy="0"/>
                </a:xfrm>
                <a:prstGeom prst="line">
                  <a:avLst/>
                </a:prstGeom>
                <a:noFill/>
                <a:ln w="25400">
                  <a:solidFill>
                    <a:srgbClr val="FF0000"/>
                  </a:solidFill>
                  <a:round/>
                  <a:headEnd/>
                  <a:tailEnd/>
                </a:ln>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ysClr val="windowText" lastClr="000000"/>
                    </a:solidFill>
                    <a:effectLst/>
                    <a:uLnTx/>
                    <a:uFillTx/>
                    <a:latin typeface="Times New Roman"/>
                    <a:ea typeface="+mn-ea"/>
                    <a:cs typeface="Arial" pitchFamily="34" charset="0"/>
                  </a:endParaRPr>
                </a:p>
              </p:txBody>
            </p:sp>
          </p:grpSp>
          <p:cxnSp>
            <p:nvCxnSpPr>
              <p:cNvPr id="91" name="Straight Arrow Connector 90"/>
              <p:cNvCxnSpPr/>
              <p:nvPr/>
            </p:nvCxnSpPr>
            <p:spPr>
              <a:xfrm>
                <a:off x="928556" y="1242740"/>
                <a:ext cx="6109658" cy="0"/>
              </a:xfrm>
              <a:prstGeom prst="straightConnector1">
                <a:avLst/>
              </a:prstGeom>
              <a:ln w="25400">
                <a:solidFill>
                  <a:srgbClr val="0000FF"/>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95" name="TextBox 94"/>
              <p:cNvSpPr txBox="1"/>
              <p:nvPr/>
            </p:nvSpPr>
            <p:spPr>
              <a:xfrm>
                <a:off x="7106774" y="1058074"/>
                <a:ext cx="580608" cy="369332"/>
              </a:xfrm>
              <a:prstGeom prst="rect">
                <a:avLst/>
              </a:prstGeom>
              <a:noFill/>
              <a:ln w="12700">
                <a:solidFill>
                  <a:srgbClr val="0000FF"/>
                </a:solidFill>
              </a:ln>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FF"/>
                    </a:solidFill>
                    <a:effectLst/>
                    <a:uLnTx/>
                    <a:uFillTx/>
                    <a:latin typeface="Times New Roman" pitchFamily="18" charset="0"/>
                    <a:ea typeface="+mn-ea"/>
                    <a:cs typeface="+mn-cs"/>
                  </a:rPr>
                  <a:t>3 </a:t>
                </a:r>
                <a:r>
                  <a:rPr kumimoji="0" lang="en-GB" sz="1800" b="0" i="0" u="none" strike="noStrike" kern="1200" cap="none" spc="0" normalizeH="0" baseline="0" noProof="0" dirty="0">
                    <a:ln>
                      <a:noFill/>
                    </a:ln>
                    <a:solidFill>
                      <a:srgbClr val="0000FF"/>
                    </a:solidFill>
                    <a:effectLst/>
                    <a:uLnTx/>
                    <a:uFillTx/>
                    <a:latin typeface="Times New Roman" pitchFamily="18" charset="0"/>
                    <a:ea typeface="+mn-ea"/>
                    <a:cs typeface="+mn-cs"/>
                    <a:sym typeface="Symbol"/>
                  </a:rPr>
                  <a:t>s</a:t>
                </a:r>
                <a:endParaRPr kumimoji="0" lang="en-GB" sz="1800" b="0" i="0" u="none" strike="noStrike" kern="1200" cap="none" spc="0" normalizeH="0" baseline="0" noProof="0" dirty="0">
                  <a:ln>
                    <a:noFill/>
                  </a:ln>
                  <a:solidFill>
                    <a:srgbClr val="0000FF"/>
                  </a:solidFill>
                  <a:effectLst/>
                  <a:uLnTx/>
                  <a:uFillTx/>
                  <a:latin typeface="Times New Roman" pitchFamily="18" charset="0"/>
                  <a:ea typeface="+mn-ea"/>
                  <a:cs typeface="+mn-cs"/>
                </a:endParaRPr>
              </a:p>
            </p:txBody>
          </p:sp>
        </p:grpSp>
      </p:grpSp>
      <p:grpSp>
        <p:nvGrpSpPr>
          <p:cNvPr id="424980" name="Group 424979"/>
          <p:cNvGrpSpPr/>
          <p:nvPr/>
        </p:nvGrpSpPr>
        <p:grpSpPr>
          <a:xfrm>
            <a:off x="2604957" y="1850932"/>
            <a:ext cx="5607331" cy="4087967"/>
            <a:chOff x="928556" y="1346106"/>
            <a:chExt cx="5607331" cy="4087967"/>
          </a:xfrm>
        </p:grpSpPr>
        <p:sp>
          <p:nvSpPr>
            <p:cNvPr id="69" name="TextBox 68"/>
            <p:cNvSpPr txBox="1"/>
            <p:nvPr/>
          </p:nvSpPr>
          <p:spPr>
            <a:xfrm>
              <a:off x="4629171" y="2003282"/>
              <a:ext cx="415498" cy="27699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FF0000"/>
                  </a:solidFill>
                  <a:effectLst/>
                  <a:uLnTx/>
                  <a:uFillTx/>
                  <a:latin typeface="Times New Roman" pitchFamily="18" charset="0"/>
                  <a:ea typeface="+mn-ea"/>
                  <a:cs typeface="+mn-cs"/>
                </a:rPr>
                <a:t>572</a:t>
              </a:r>
            </a:p>
          </p:txBody>
        </p:sp>
        <p:grpSp>
          <p:nvGrpSpPr>
            <p:cNvPr id="424978" name="Group 424977"/>
            <p:cNvGrpSpPr/>
            <p:nvPr/>
          </p:nvGrpSpPr>
          <p:grpSpPr>
            <a:xfrm>
              <a:off x="928556" y="1346106"/>
              <a:ext cx="5607331" cy="4087967"/>
              <a:chOff x="928556" y="1346106"/>
              <a:chExt cx="5607331" cy="4087967"/>
            </a:xfrm>
          </p:grpSpPr>
          <p:grpSp>
            <p:nvGrpSpPr>
              <p:cNvPr id="424974" name="Group 424973"/>
              <p:cNvGrpSpPr/>
              <p:nvPr/>
            </p:nvGrpSpPr>
            <p:grpSpPr>
              <a:xfrm>
                <a:off x="4018315" y="2253874"/>
                <a:ext cx="2517572" cy="3180199"/>
                <a:chOff x="4229178" y="1282933"/>
                <a:chExt cx="2517572" cy="3180199"/>
              </a:xfrm>
            </p:grpSpPr>
            <p:grpSp>
              <p:nvGrpSpPr>
                <p:cNvPr id="424967" name="Group 424966"/>
                <p:cNvGrpSpPr/>
                <p:nvPr/>
              </p:nvGrpSpPr>
              <p:grpSpPr>
                <a:xfrm>
                  <a:off x="4284933" y="1282933"/>
                  <a:ext cx="2461817" cy="3180199"/>
                  <a:chOff x="2734525" y="1415164"/>
                  <a:chExt cx="2461817" cy="3180199"/>
                </a:xfrm>
              </p:grpSpPr>
              <p:pic>
                <p:nvPicPr>
                  <p:cNvPr id="4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2820" y="3440127"/>
                    <a:ext cx="292100" cy="89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2" name="Group 24"/>
                  <p:cNvGrpSpPr>
                    <a:grpSpLocks/>
                  </p:cNvGrpSpPr>
                  <p:nvPr/>
                </p:nvGrpSpPr>
                <p:grpSpPr bwMode="auto">
                  <a:xfrm>
                    <a:off x="3099726" y="1415164"/>
                    <a:ext cx="1944087" cy="2323852"/>
                    <a:chOff x="1392" y="1248"/>
                    <a:chExt cx="2771" cy="1736"/>
                  </a:xfrm>
                </p:grpSpPr>
                <p:sp>
                  <p:nvSpPr>
                    <p:cNvPr id="43" name="Freeform 162"/>
                    <p:cNvSpPr>
                      <a:spLocks/>
                    </p:cNvSpPr>
                    <p:nvPr/>
                  </p:nvSpPr>
                  <p:spPr bwMode="auto">
                    <a:xfrm>
                      <a:off x="1392" y="1248"/>
                      <a:ext cx="2256" cy="1736"/>
                    </a:xfrm>
                    <a:custGeom>
                      <a:avLst/>
                      <a:gdLst>
                        <a:gd name="T0" fmla="*/ 0 w 2256"/>
                        <a:gd name="T1" fmla="*/ 888 h 1736"/>
                        <a:gd name="T2" fmla="*/ 576 w 2256"/>
                        <a:gd name="T3" fmla="*/ 120 h 1736"/>
                        <a:gd name="T4" fmla="*/ 1632 w 2256"/>
                        <a:gd name="T5" fmla="*/ 1608 h 1736"/>
                        <a:gd name="T6" fmla="*/ 2256 w 2256"/>
                        <a:gd name="T7" fmla="*/ 888 h 1736"/>
                        <a:gd name="T8" fmla="*/ 0 60000 65536"/>
                        <a:gd name="T9" fmla="*/ 0 60000 65536"/>
                        <a:gd name="T10" fmla="*/ 0 60000 65536"/>
                        <a:gd name="T11" fmla="*/ 0 60000 65536"/>
                        <a:gd name="T12" fmla="*/ 0 w 2256"/>
                        <a:gd name="T13" fmla="*/ 0 h 1736"/>
                        <a:gd name="T14" fmla="*/ 2256 w 2256"/>
                        <a:gd name="T15" fmla="*/ 1736 h 1736"/>
                      </a:gdLst>
                      <a:ahLst/>
                      <a:cxnLst>
                        <a:cxn ang="T8">
                          <a:pos x="T0" y="T1"/>
                        </a:cxn>
                        <a:cxn ang="T9">
                          <a:pos x="T2" y="T3"/>
                        </a:cxn>
                        <a:cxn ang="T10">
                          <a:pos x="T4" y="T5"/>
                        </a:cxn>
                        <a:cxn ang="T11">
                          <a:pos x="T6" y="T7"/>
                        </a:cxn>
                      </a:cxnLst>
                      <a:rect l="T12" t="T13" r="T14" b="T15"/>
                      <a:pathLst>
                        <a:path w="2256" h="1736">
                          <a:moveTo>
                            <a:pt x="0" y="888"/>
                          </a:moveTo>
                          <a:cubicBezTo>
                            <a:pt x="152" y="444"/>
                            <a:pt x="304" y="0"/>
                            <a:pt x="576" y="120"/>
                          </a:cubicBezTo>
                          <a:cubicBezTo>
                            <a:pt x="848" y="240"/>
                            <a:pt x="1352" y="1480"/>
                            <a:pt x="1632" y="1608"/>
                          </a:cubicBezTo>
                          <a:cubicBezTo>
                            <a:pt x="1912" y="1736"/>
                            <a:pt x="2152" y="1008"/>
                            <a:pt x="2256" y="888"/>
                          </a:cubicBezTo>
                        </a:path>
                      </a:pathLst>
                    </a:cu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itchFamily="34" charset="0"/>
                        <a:ea typeface="+mn-ea"/>
                        <a:cs typeface="Arial" pitchFamily="34" charset="0"/>
                      </a:endParaRPr>
                    </a:p>
                  </p:txBody>
                </p:sp>
                <p:sp>
                  <p:nvSpPr>
                    <p:cNvPr id="44" name="Line 161"/>
                    <p:cNvSpPr>
                      <a:spLocks noChangeShapeType="1"/>
                    </p:cNvSpPr>
                    <p:nvPr/>
                  </p:nvSpPr>
                  <p:spPr bwMode="auto">
                    <a:xfrm>
                      <a:off x="1394" y="2130"/>
                      <a:ext cx="2769" cy="0"/>
                    </a:xfrm>
                    <a:prstGeom prst="line">
                      <a:avLst/>
                    </a:prstGeom>
                    <a:noFill/>
                    <a:ln w="25400">
                      <a:solidFill>
                        <a:srgbClr val="FF0000"/>
                      </a:solidFill>
                      <a:round/>
                      <a:headEnd/>
                      <a:tailEnd/>
                    </a:ln>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ysClr val="windowText" lastClr="000000"/>
                        </a:solidFill>
                        <a:effectLst/>
                        <a:uLnTx/>
                        <a:uFillTx/>
                        <a:latin typeface="Times New Roman"/>
                        <a:ea typeface="+mn-ea"/>
                        <a:cs typeface="Arial" pitchFamily="34" charset="0"/>
                      </a:endParaRPr>
                    </a:p>
                  </p:txBody>
                </p:sp>
              </p:grpSp>
              <p:sp>
                <p:nvSpPr>
                  <p:cNvPr id="45" name="Freeform 44"/>
                  <p:cNvSpPr/>
                  <p:nvPr/>
                </p:nvSpPr>
                <p:spPr>
                  <a:xfrm>
                    <a:off x="3128870" y="1975204"/>
                    <a:ext cx="50007" cy="216694"/>
                  </a:xfrm>
                  <a:custGeom>
                    <a:avLst/>
                    <a:gdLst>
                      <a:gd name="connsiteX0" fmla="*/ 0 w 50007"/>
                      <a:gd name="connsiteY0" fmla="*/ 216694 h 216694"/>
                      <a:gd name="connsiteX1" fmla="*/ 19050 w 50007"/>
                      <a:gd name="connsiteY1" fmla="*/ 133350 h 216694"/>
                      <a:gd name="connsiteX2" fmla="*/ 40482 w 50007"/>
                      <a:gd name="connsiteY2" fmla="*/ 42863 h 216694"/>
                      <a:gd name="connsiteX3" fmla="*/ 50007 w 50007"/>
                      <a:gd name="connsiteY3" fmla="*/ 0 h 216694"/>
                    </a:gdLst>
                    <a:ahLst/>
                    <a:cxnLst>
                      <a:cxn ang="0">
                        <a:pos x="connsiteX0" y="connsiteY0"/>
                      </a:cxn>
                      <a:cxn ang="0">
                        <a:pos x="connsiteX1" y="connsiteY1"/>
                      </a:cxn>
                      <a:cxn ang="0">
                        <a:pos x="connsiteX2" y="connsiteY2"/>
                      </a:cxn>
                      <a:cxn ang="0">
                        <a:pos x="connsiteX3" y="connsiteY3"/>
                      </a:cxn>
                    </a:cxnLst>
                    <a:rect l="l" t="t" r="r" b="b"/>
                    <a:pathLst>
                      <a:path w="50007" h="216694">
                        <a:moveTo>
                          <a:pt x="0" y="216694"/>
                        </a:moveTo>
                        <a:lnTo>
                          <a:pt x="19050" y="133350"/>
                        </a:lnTo>
                        <a:lnTo>
                          <a:pt x="40482" y="42863"/>
                        </a:lnTo>
                        <a:lnTo>
                          <a:pt x="50007" y="0"/>
                        </a:lnTo>
                      </a:path>
                    </a:pathLst>
                  </a:custGeom>
                  <a:noFill/>
                  <a:ln w="317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libri"/>
                      <a:ea typeface="+mn-ea"/>
                      <a:cs typeface="+mn-cs"/>
                    </a:endParaRPr>
                  </a:p>
                </p:txBody>
              </p:sp>
              <p:cxnSp>
                <p:nvCxnSpPr>
                  <p:cNvPr id="46" name="Straight Connector 45"/>
                  <p:cNvCxnSpPr/>
                  <p:nvPr/>
                </p:nvCxnSpPr>
                <p:spPr>
                  <a:xfrm flipH="1">
                    <a:off x="2982820" y="2191896"/>
                    <a:ext cx="146051" cy="2138816"/>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3187925" y="1975204"/>
                    <a:ext cx="704590" cy="2355508"/>
                  </a:xfrm>
                  <a:prstGeom prst="line">
                    <a:avLst/>
                  </a:prstGeom>
                </p:spPr>
                <p:style>
                  <a:lnRef idx="1">
                    <a:schemeClr val="accent1"/>
                  </a:lnRef>
                  <a:fillRef idx="0">
                    <a:schemeClr val="accent1"/>
                  </a:fillRef>
                  <a:effectRef idx="0">
                    <a:schemeClr val="accent1"/>
                  </a:effectRef>
                  <a:fontRef idx="minor">
                    <a:schemeClr val="tx1"/>
                  </a:fontRef>
                </p:style>
              </p:cxnSp>
              <p:pic>
                <p:nvPicPr>
                  <p:cNvPr id="4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1236" y="3440127"/>
                    <a:ext cx="292100" cy="89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9" name="Straight Connector 48"/>
                  <p:cNvCxnSpPr/>
                  <p:nvPr/>
                </p:nvCxnSpPr>
                <p:spPr>
                  <a:xfrm>
                    <a:off x="2982820" y="4330712"/>
                    <a:ext cx="860516"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2968921" y="4318364"/>
                    <a:ext cx="261610" cy="27699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FF0000"/>
                        </a:solidFill>
                        <a:effectLst/>
                        <a:uLnTx/>
                        <a:uFillTx/>
                        <a:latin typeface="Times New Roman" pitchFamily="18" charset="0"/>
                        <a:ea typeface="+mn-ea"/>
                        <a:cs typeface="+mn-cs"/>
                      </a:rPr>
                      <a:t>1</a:t>
                    </a:r>
                  </a:p>
                </p:txBody>
              </p:sp>
              <p:sp>
                <p:nvSpPr>
                  <p:cNvPr id="51" name="TextBox 50"/>
                  <p:cNvSpPr txBox="1"/>
                  <p:nvPr/>
                </p:nvSpPr>
                <p:spPr>
                  <a:xfrm>
                    <a:off x="3514820" y="4314500"/>
                    <a:ext cx="338554" cy="27699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FF0000"/>
                        </a:solidFill>
                        <a:effectLst/>
                        <a:uLnTx/>
                        <a:uFillTx/>
                        <a:latin typeface="Times New Roman" pitchFamily="18" charset="0"/>
                        <a:ea typeface="+mn-ea"/>
                        <a:cs typeface="+mn-cs"/>
                      </a:rPr>
                      <a:t>16</a:t>
                    </a:r>
                  </a:p>
                </p:txBody>
              </p:sp>
              <p:sp>
                <p:nvSpPr>
                  <p:cNvPr id="52" name="TextBox 51"/>
                  <p:cNvSpPr txBox="1"/>
                  <p:nvPr/>
                </p:nvSpPr>
                <p:spPr>
                  <a:xfrm>
                    <a:off x="2734525" y="1914897"/>
                    <a:ext cx="444352" cy="27699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000FF"/>
                        </a:solidFill>
                        <a:effectLst/>
                        <a:uLnTx/>
                        <a:uFillTx/>
                        <a:latin typeface="Times New Roman" pitchFamily="18" charset="0"/>
                        <a:ea typeface="+mn-ea"/>
                        <a:cs typeface="+mn-cs"/>
                      </a:rPr>
                      <a:t>6 ps</a:t>
                    </a:r>
                  </a:p>
                </p:txBody>
              </p:sp>
              <p:cxnSp>
                <p:nvCxnSpPr>
                  <p:cNvPr id="53" name="Straight Connector 52"/>
                  <p:cNvCxnSpPr/>
                  <p:nvPr/>
                </p:nvCxnSpPr>
                <p:spPr>
                  <a:xfrm flipH="1">
                    <a:off x="4971934" y="2423276"/>
                    <a:ext cx="144016" cy="36004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a:off x="5052326" y="2429016"/>
                    <a:ext cx="144016" cy="36004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24968" name="Group 424967"/>
                <p:cNvGrpSpPr/>
                <p:nvPr/>
              </p:nvGrpSpPr>
              <p:grpSpPr>
                <a:xfrm>
                  <a:off x="4229178" y="2262976"/>
                  <a:ext cx="433166" cy="365780"/>
                  <a:chOff x="1752251" y="6259484"/>
                  <a:chExt cx="433166" cy="365780"/>
                </a:xfrm>
              </p:grpSpPr>
              <p:cxnSp>
                <p:nvCxnSpPr>
                  <p:cNvPr id="63" name="Straight Connector 62"/>
                  <p:cNvCxnSpPr/>
                  <p:nvPr/>
                </p:nvCxnSpPr>
                <p:spPr>
                  <a:xfrm flipH="1">
                    <a:off x="1752251" y="6259484"/>
                    <a:ext cx="144016" cy="36004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H="1">
                    <a:off x="1832643" y="6265224"/>
                    <a:ext cx="144016" cy="36004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65" name="Line 161"/>
                  <p:cNvSpPr>
                    <a:spLocks noChangeShapeType="1"/>
                  </p:cNvSpPr>
                  <p:nvPr/>
                </p:nvSpPr>
                <p:spPr bwMode="auto">
                  <a:xfrm>
                    <a:off x="1887710" y="6464376"/>
                    <a:ext cx="297707" cy="0"/>
                  </a:xfrm>
                  <a:prstGeom prst="line">
                    <a:avLst/>
                  </a:prstGeom>
                  <a:noFill/>
                  <a:ln w="25400">
                    <a:solidFill>
                      <a:srgbClr val="FF0000"/>
                    </a:solidFill>
                    <a:round/>
                    <a:headEnd/>
                    <a:tailEnd/>
                  </a:ln>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ysClr val="windowText" lastClr="000000"/>
                      </a:solidFill>
                      <a:effectLst/>
                      <a:uLnTx/>
                      <a:uFillTx/>
                      <a:latin typeface="Times New Roman"/>
                      <a:ea typeface="+mn-ea"/>
                      <a:cs typeface="Arial" pitchFamily="34" charset="0"/>
                    </a:endParaRPr>
                  </a:p>
                </p:txBody>
              </p:sp>
            </p:grpSp>
          </p:grpSp>
          <p:cxnSp>
            <p:nvCxnSpPr>
              <p:cNvPr id="90" name="Straight Arrow Connector 89"/>
              <p:cNvCxnSpPr/>
              <p:nvPr/>
            </p:nvCxnSpPr>
            <p:spPr>
              <a:xfrm>
                <a:off x="928556" y="1530772"/>
                <a:ext cx="3824067" cy="0"/>
              </a:xfrm>
              <a:prstGeom prst="straightConnector1">
                <a:avLst/>
              </a:prstGeom>
              <a:ln w="25400">
                <a:solidFill>
                  <a:srgbClr val="0000FF"/>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96" name="TextBox 95"/>
              <p:cNvSpPr txBox="1"/>
              <p:nvPr/>
            </p:nvSpPr>
            <p:spPr>
              <a:xfrm>
                <a:off x="4752623" y="1346106"/>
                <a:ext cx="793807" cy="369332"/>
              </a:xfrm>
              <a:prstGeom prst="rect">
                <a:avLst/>
              </a:prstGeom>
              <a:noFill/>
              <a:ln w="12700">
                <a:solidFill>
                  <a:srgbClr val="0000FF"/>
                </a:solidFill>
              </a:ln>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FF"/>
                    </a:solidFill>
                    <a:effectLst/>
                    <a:uLnTx/>
                    <a:uFillTx/>
                    <a:latin typeface="Times New Roman" pitchFamily="18" charset="0"/>
                    <a:ea typeface="+mn-ea"/>
                    <a:cs typeface="+mn-cs"/>
                  </a:rPr>
                  <a:t>200 ns</a:t>
                </a:r>
              </a:p>
            </p:txBody>
          </p:sp>
        </p:grpSp>
      </p:grpSp>
      <p:sp>
        <p:nvSpPr>
          <p:cNvPr id="424976" name="TextBox 424975"/>
          <p:cNvSpPr txBox="1"/>
          <p:nvPr/>
        </p:nvSpPr>
        <p:spPr>
          <a:xfrm>
            <a:off x="1143022" y="6116250"/>
            <a:ext cx="10020299" cy="707886"/>
          </a:xfrm>
          <a:prstGeom prst="rect">
            <a:avLst/>
          </a:prstGeom>
          <a:noFill/>
          <a:ln w="19050">
            <a:solidFill>
              <a:srgbClr val="0000FF"/>
            </a:solid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FF"/>
                </a:solidFill>
                <a:effectLst/>
                <a:uLnTx/>
                <a:uFillTx/>
                <a:latin typeface="Times New Roman" pitchFamily="18" charset="0"/>
                <a:ea typeface="+mn-ea"/>
                <a:cs typeface="+mn-cs"/>
              </a:rPr>
              <a:t>Resonator freq. = 2860 MHz, (T = 349.65ps),     </a:t>
            </a:r>
            <a:r>
              <a:rPr kumimoji="0" lang="en-GB" sz="2000" b="0" i="0" u="none" strike="noStrike" kern="1200" cap="none" spc="0" normalizeH="0" baseline="0" noProof="0" dirty="0">
                <a:ln>
                  <a:noFill/>
                </a:ln>
                <a:solidFill>
                  <a:srgbClr val="006600"/>
                </a:solidFill>
                <a:effectLst/>
                <a:uLnTx/>
                <a:uFillTx/>
                <a:latin typeface="Times New Roman" pitchFamily="18" charset="0"/>
                <a:ea typeface="+mn-ea"/>
                <a:cs typeface="+mn-cs"/>
              </a:rPr>
              <a:t>Laser freq. = 5 MHz, (T = 200 ns)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C00000"/>
                </a:solidFill>
                <a:effectLst/>
                <a:uLnTx/>
                <a:uFillTx/>
                <a:latin typeface="Times New Roman" pitchFamily="18" charset="0"/>
                <a:ea typeface="+mn-ea"/>
                <a:cs typeface="+mn-cs"/>
              </a:rPr>
              <a:t>RF pulse duration = 3 </a:t>
            </a:r>
            <a:r>
              <a:rPr kumimoji="0" lang="en-GB" sz="2000" b="0" i="0" u="none" strike="noStrike" kern="1200" cap="none" spc="0" normalizeH="0" baseline="0" noProof="0" dirty="0">
                <a:ln>
                  <a:noFill/>
                </a:ln>
                <a:solidFill>
                  <a:srgbClr val="C00000"/>
                </a:solidFill>
                <a:effectLst/>
                <a:uLnTx/>
                <a:uFillTx/>
                <a:latin typeface="Times New Roman" pitchFamily="18" charset="0"/>
                <a:ea typeface="+mn-ea"/>
                <a:cs typeface="+mn-cs"/>
                <a:sym typeface="Symbol"/>
              </a:rPr>
              <a:t>sec,</a:t>
            </a:r>
            <a:r>
              <a:rPr kumimoji="0" lang="en-GB" sz="2000" b="0" i="0" u="none" strike="noStrike" kern="1200" cap="none" spc="0" normalizeH="0" baseline="0" noProof="0" dirty="0">
                <a:ln>
                  <a:noFill/>
                </a:ln>
                <a:solidFill>
                  <a:prstClr val="black"/>
                </a:solidFill>
                <a:effectLst/>
                <a:uLnTx/>
                <a:uFillTx/>
                <a:latin typeface="Times New Roman" pitchFamily="18" charset="0"/>
                <a:ea typeface="+mn-ea"/>
                <a:cs typeface="+mn-cs"/>
                <a:sym typeface="Symbol"/>
              </a:rPr>
              <a:t>		      Rep rate of RF = 3.125, 6.25 Hz up to 50 Hz</a:t>
            </a:r>
            <a:endParaRPr kumimoji="0" lang="en-GB" sz="2000" b="0"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sp>
        <p:nvSpPr>
          <p:cNvPr id="105" name="TextBox 104"/>
          <p:cNvSpPr txBox="1"/>
          <p:nvPr/>
        </p:nvSpPr>
        <p:spPr>
          <a:xfrm>
            <a:off x="1364924" y="858953"/>
            <a:ext cx="9851893" cy="523075"/>
          </a:xfrm>
          <a:prstGeom prst="rect">
            <a:avLst/>
          </a:prstGeom>
          <a:noFill/>
          <a:ln w="12700">
            <a:noFill/>
          </a:ln>
        </p:spPr>
        <p:txBody>
          <a:bodyPr wrap="none" lIns="91296" tIns="45648" rIns="91296" bIns="45648"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800" b="1" i="0" u="none" strike="noStrike" kern="1200" cap="none" spc="0" normalizeH="0" baseline="0" noProof="0" dirty="0">
                <a:ln>
                  <a:noFill/>
                </a:ln>
                <a:solidFill>
                  <a:srgbClr val="006600"/>
                </a:solidFill>
                <a:effectLst/>
                <a:uLnTx/>
                <a:uFillTx/>
                <a:latin typeface="Times New Roman" pitchFamily="18" charset="0"/>
                <a:ea typeface="+mn-ea"/>
                <a:cs typeface="Times New Roman" pitchFamily="18" charset="0"/>
              </a:rPr>
              <a:t>Acceleration of multi-micro bunch train by proper phase of RF</a:t>
            </a:r>
          </a:p>
        </p:txBody>
      </p:sp>
      <p:sp>
        <p:nvSpPr>
          <p:cNvPr id="88" name="Rectangle 87">
            <a:extLst>
              <a:ext uri="{FF2B5EF4-FFF2-40B4-BE49-F238E27FC236}">
                <a16:creationId xmlns:a16="http://schemas.microsoft.com/office/drawing/2014/main" id="{557CFB45-AC3C-47C0-A8C0-B541AB12773B}"/>
              </a:ext>
            </a:extLst>
          </p:cNvPr>
          <p:cNvSpPr/>
          <p:nvPr/>
        </p:nvSpPr>
        <p:spPr>
          <a:xfrm>
            <a:off x="2741103" y="-69071"/>
            <a:ext cx="7128938" cy="661207"/>
          </a:xfrm>
          <a:prstGeom prst="rect">
            <a:avLst/>
          </a:prstGeom>
        </p:spPr>
        <p:txBody>
          <a:bodyPr wrap="square">
            <a:spAutoFit/>
          </a:bodyPr>
          <a:lstStyle/>
          <a:p>
            <a:pPr marL="0" marR="0" lvl="0" indent="0" algn="l" defTabSz="84014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00FF"/>
                </a:solidFill>
                <a:effectLst/>
                <a:uLnTx/>
                <a:uFillTx/>
                <a:latin typeface="Times New Roman"/>
                <a:ea typeface="+mn-ea"/>
                <a:cs typeface="+mn-cs"/>
              </a:rPr>
              <a:t>Outline of the Compact FEL facility at IUAC</a:t>
            </a:r>
          </a:p>
        </p:txBody>
      </p:sp>
    </p:spTree>
    <p:extLst>
      <p:ext uri="{BB962C8B-B14F-4D97-AF65-F5344CB8AC3E}">
        <p14:creationId xmlns:p14="http://schemas.microsoft.com/office/powerpoint/2010/main" val="2172178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24980"/>
                                        </p:tgtEl>
                                        <p:attrNameLst>
                                          <p:attrName>style.visibility</p:attrName>
                                        </p:attrNameLst>
                                      </p:cBhvr>
                                      <p:to>
                                        <p:strVal val="visible"/>
                                      </p:to>
                                    </p:set>
                                    <p:anim calcmode="lin" valueType="num">
                                      <p:cBhvr additive="base">
                                        <p:cTn id="7" dur="1000" fill="hold"/>
                                        <p:tgtEl>
                                          <p:spTgt spid="424980"/>
                                        </p:tgtEl>
                                        <p:attrNameLst>
                                          <p:attrName>ppt_x</p:attrName>
                                        </p:attrNameLst>
                                      </p:cBhvr>
                                      <p:tavLst>
                                        <p:tav tm="0">
                                          <p:val>
                                            <p:strVal val="1+#ppt_w/2"/>
                                          </p:val>
                                        </p:tav>
                                        <p:tav tm="100000">
                                          <p:val>
                                            <p:strVal val="#ppt_x"/>
                                          </p:val>
                                        </p:tav>
                                      </p:tavLst>
                                    </p:anim>
                                    <p:anim calcmode="lin" valueType="num">
                                      <p:cBhvr additive="base">
                                        <p:cTn id="8" dur="1000" fill="hold"/>
                                        <p:tgtEl>
                                          <p:spTgt spid="42498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424981"/>
                                        </p:tgtEl>
                                        <p:attrNameLst>
                                          <p:attrName>style.visibility</p:attrName>
                                        </p:attrNameLst>
                                      </p:cBhvr>
                                      <p:to>
                                        <p:strVal val="visible"/>
                                      </p:to>
                                    </p:set>
                                    <p:anim calcmode="lin" valueType="num">
                                      <p:cBhvr additive="base">
                                        <p:cTn id="13" dur="1000" fill="hold"/>
                                        <p:tgtEl>
                                          <p:spTgt spid="424981"/>
                                        </p:tgtEl>
                                        <p:attrNameLst>
                                          <p:attrName>ppt_x</p:attrName>
                                        </p:attrNameLst>
                                      </p:cBhvr>
                                      <p:tavLst>
                                        <p:tav tm="0">
                                          <p:val>
                                            <p:strVal val="1+#ppt_w/2"/>
                                          </p:val>
                                        </p:tav>
                                        <p:tav tm="100000">
                                          <p:val>
                                            <p:strVal val="#ppt_x"/>
                                          </p:val>
                                        </p:tav>
                                      </p:tavLst>
                                    </p:anim>
                                    <p:anim calcmode="lin" valueType="num">
                                      <p:cBhvr additive="base">
                                        <p:cTn id="14" dur="1000" fill="hold"/>
                                        <p:tgtEl>
                                          <p:spTgt spid="42498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0.9|11.9|2|5.3|2.1|1"/>
</p:tagLst>
</file>

<file path=ppt/tags/tag2.xml><?xml version="1.0" encoding="utf-8"?>
<p:tagLst xmlns:a="http://schemas.openxmlformats.org/drawingml/2006/main" xmlns:r="http://schemas.openxmlformats.org/officeDocument/2006/relationships" xmlns:p="http://schemas.openxmlformats.org/presentationml/2006/main">
  <p:tag name="TIMING" val="|1.7|2.2|0.5|0.5|0.5|0.5"/>
</p:tagLst>
</file>

<file path=ppt/tags/tag3.xml><?xml version="1.0" encoding="utf-8"?>
<p:tagLst xmlns:a="http://schemas.openxmlformats.org/drawingml/2006/main" xmlns:r="http://schemas.openxmlformats.org/officeDocument/2006/relationships" xmlns:p="http://schemas.openxmlformats.org/presentationml/2006/main">
  <p:tag name="TIMING" val="|6.4"/>
</p:tagLst>
</file>

<file path=ppt/tags/tag4.xml><?xml version="1.0" encoding="utf-8"?>
<p:tagLst xmlns:a="http://schemas.openxmlformats.org/drawingml/2006/main" xmlns:r="http://schemas.openxmlformats.org/officeDocument/2006/relationships" xmlns:p="http://schemas.openxmlformats.org/presentationml/2006/main">
  <p:tag name="TIMING" val="|4.6|15.6|25.2"/>
</p:tagLst>
</file>

<file path=ppt/tags/tag5.xml><?xml version="1.0" encoding="utf-8"?>
<p:tagLst xmlns:a="http://schemas.openxmlformats.org/drawingml/2006/main" xmlns:r="http://schemas.openxmlformats.org/officeDocument/2006/relationships" xmlns:p="http://schemas.openxmlformats.org/presentationml/2006/main">
  <p:tag name="TIMING" val="|6.4"/>
</p:tagLst>
</file>

<file path=ppt/tags/tag6.xml><?xml version="1.0" encoding="utf-8"?>
<p:tagLst xmlns:a="http://schemas.openxmlformats.org/drawingml/2006/main" xmlns:r="http://schemas.openxmlformats.org/officeDocument/2006/relationships" xmlns:p="http://schemas.openxmlformats.org/presentationml/2006/main">
  <p:tag name="TIMING" val="|6.4"/>
</p:tagLst>
</file>

<file path=ppt/theme/theme1.xml><?xml version="1.0" encoding="utf-8"?>
<a:theme xmlns:a="http://schemas.openxmlformats.org/drawingml/2006/main" name="2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3_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txDef>
      <a:spPr>
        <a:noFill/>
        <a:ln>
          <a:solidFill>
            <a:schemeClr val="tx1"/>
          </a:solidFill>
        </a:ln>
      </a:spPr>
      <a:bodyPr wrap="none" rtlCol="0">
        <a:spAutoFit/>
      </a:bodyPr>
      <a:lstStyle>
        <a:defPPr>
          <a:defRPr sz="2000" dirty="0" smtClean="0">
            <a:solidFill>
              <a:srgbClr val="000000"/>
            </a:solidFill>
          </a:defRPr>
        </a:defPPr>
      </a:lstStyle>
    </a:tx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504</TotalTime>
  <Words>3530</Words>
  <Application>Microsoft Office PowerPoint</Application>
  <PresentationFormat>Widescreen</PresentationFormat>
  <Paragraphs>760</Paragraphs>
  <Slides>41</Slides>
  <Notes>21</Notes>
  <HiddenSlides>0</HiddenSlides>
  <MMClips>1</MMClips>
  <ScaleCrop>false</ScaleCrop>
  <HeadingPairs>
    <vt:vector size="8" baseType="variant">
      <vt:variant>
        <vt:lpstr>Fonts Used</vt:lpstr>
      </vt:variant>
      <vt:variant>
        <vt:i4>14</vt:i4>
      </vt:variant>
      <vt:variant>
        <vt:lpstr>Theme</vt:lpstr>
      </vt:variant>
      <vt:variant>
        <vt:i4>13</vt:i4>
      </vt:variant>
      <vt:variant>
        <vt:lpstr>Embedded OLE Servers</vt:lpstr>
      </vt:variant>
      <vt:variant>
        <vt:i4>1</vt:i4>
      </vt:variant>
      <vt:variant>
        <vt:lpstr>Slide Titles</vt:lpstr>
      </vt:variant>
      <vt:variant>
        <vt:i4>41</vt:i4>
      </vt:variant>
    </vt:vector>
  </HeadingPairs>
  <TitlesOfParts>
    <vt:vector size="69" baseType="lpstr">
      <vt:lpstr>游ゴシック</vt:lpstr>
      <vt:lpstr>游ゴシック Light</vt:lpstr>
      <vt:lpstr>Arial</vt:lpstr>
      <vt:lpstr>Calibri</vt:lpstr>
      <vt:lpstr>Calibri Light</vt:lpstr>
      <vt:lpstr>Cambria Math</vt:lpstr>
      <vt:lpstr>Constantia</vt:lpstr>
      <vt:lpstr>DejaVu Sans</vt:lpstr>
      <vt:lpstr>Mangal</vt:lpstr>
      <vt:lpstr>msgothic</vt:lpstr>
      <vt:lpstr>Symbol</vt:lpstr>
      <vt:lpstr>Times</vt:lpstr>
      <vt:lpstr>Times New Roman</vt:lpstr>
      <vt:lpstr>Wingdings</vt:lpstr>
      <vt:lpstr>2_Blank Presentation</vt:lpstr>
      <vt:lpstr>45_Office Theme</vt:lpstr>
      <vt:lpstr>20_Office Theme</vt:lpstr>
      <vt:lpstr>16_Office Theme</vt:lpstr>
      <vt:lpstr>8_Office Theme</vt:lpstr>
      <vt:lpstr>1_Office Theme</vt:lpstr>
      <vt:lpstr>7_Office Theme</vt:lpstr>
      <vt:lpstr>3_Blank Presentation</vt:lpstr>
      <vt:lpstr>5_Office Theme</vt:lpstr>
      <vt:lpstr>4_Office Theme</vt:lpstr>
      <vt:lpstr>9_Office Theme</vt:lpstr>
      <vt:lpstr>12_Office Theme</vt:lpstr>
      <vt:lpstr>13_Office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9</cp:revision>
  <dcterms:created xsi:type="dcterms:W3CDTF">2023-04-12T06:06:23Z</dcterms:created>
  <dcterms:modified xsi:type="dcterms:W3CDTF">2023-04-12T14:30:58Z</dcterms:modified>
</cp:coreProperties>
</file>