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9" r:id="rId2"/>
    <p:sldId id="270" r:id="rId3"/>
    <p:sldId id="268" r:id="rId4"/>
    <p:sldId id="258" r:id="rId5"/>
    <p:sldId id="264" r:id="rId6"/>
    <p:sldId id="271" r:id="rId7"/>
    <p:sldId id="272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CCAB6175-6322-40D0-ACA6-7763C22AAFDF}">
          <p14:sldIdLst>
            <p14:sldId id="269"/>
            <p14:sldId id="270"/>
            <p14:sldId id="268"/>
            <p14:sldId id="258"/>
            <p14:sldId id="264"/>
            <p14:sldId id="271"/>
            <p14:sldId id="272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57" autoAdjust="0"/>
  </p:normalViewPr>
  <p:slideViewPr>
    <p:cSldViewPr snapToGrid="0">
      <p:cViewPr>
        <p:scale>
          <a:sx n="103" d="100"/>
          <a:sy n="103" d="100"/>
        </p:scale>
        <p:origin x="716" y="304"/>
      </p:cViewPr>
      <p:guideLst/>
    </p:cSldViewPr>
  </p:slideViewPr>
  <p:notesTextViewPr>
    <p:cViewPr>
      <p:scale>
        <a:sx n="1" d="1"/>
        <a:sy n="1" d="1"/>
      </p:scale>
      <p:origin x="0" y="-24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27T04:41:38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27T04:41:38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E0A34-5274-474B-896F-87E68DCCFDFF}" type="datetimeFigureOut">
              <a:rPr lang="en-AU" smtClean="0"/>
              <a:t>11/04/2023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E710B-8B80-44DC-8061-50A292A1747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688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dirty="0"/>
              <a:t>Our forum is being held on the lands of the </a:t>
            </a:r>
            <a:r>
              <a:rPr lang="en-AU" dirty="0">
                <a:effectLst/>
                <a:latin typeface="Arial" panose="020B0604020202020204" pitchFamily="34" charset="0"/>
              </a:rPr>
              <a:t>Wurundjeri people</a:t>
            </a:r>
            <a:r>
              <a:rPr lang="en-AU" sz="1200" dirty="0"/>
              <a:t> and I wish to acknowledge them as Traditional Owners.</a:t>
            </a:r>
          </a:p>
          <a:p>
            <a:r>
              <a:rPr lang="en-AU" sz="1200" dirty="0"/>
              <a:t>I would also like to pay my respects to their Elders, past and present and emerging.</a:t>
            </a:r>
          </a:p>
          <a:p>
            <a:r>
              <a:rPr lang="en-AU" sz="1200" dirty="0"/>
              <a:t>Good to return after 3 years and isolation. </a:t>
            </a:r>
            <a:r>
              <a:rPr lang="en-AU" sz="1200"/>
              <a:t>Return to partial face to face.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E710B-8B80-44DC-8061-50A292A17477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027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87D3D-FAA3-0C12-95F9-59B354289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8B7E2D-F77F-E337-1DD5-8F28A0A84D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6" indent="0" algn="ctr">
              <a:buNone/>
              <a:defRPr sz="2000"/>
            </a:lvl2pPr>
            <a:lvl3pPr marL="914392" indent="0" algn="ctr">
              <a:buNone/>
              <a:defRPr sz="1800"/>
            </a:lvl3pPr>
            <a:lvl4pPr marL="1371588" indent="0" algn="ctr">
              <a:buNone/>
              <a:defRPr sz="1600"/>
            </a:lvl4pPr>
            <a:lvl5pPr marL="1828784" indent="0" algn="ctr">
              <a:buNone/>
              <a:defRPr sz="1600"/>
            </a:lvl5pPr>
            <a:lvl6pPr marL="2285980" indent="0" algn="ctr">
              <a:buNone/>
              <a:defRPr sz="1600"/>
            </a:lvl6pPr>
            <a:lvl7pPr marL="2743176" indent="0" algn="ctr">
              <a:buNone/>
              <a:defRPr sz="1600"/>
            </a:lvl7pPr>
            <a:lvl8pPr marL="3200372" indent="0" algn="ctr">
              <a:buNone/>
              <a:defRPr sz="1600"/>
            </a:lvl8pPr>
            <a:lvl9pPr marL="365756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5FE39-8F9E-E0D4-3C15-A2F89CBD2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B46E8-F618-C7A7-851B-2FB4F9458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EB4FD-0637-C438-22BB-172590236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4379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D248F-B19E-6444-12C4-8B476ED36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7CE31B-1634-3553-A6E0-BBF135CEE9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F8F38-562E-155C-8D0C-C3BD3705C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67554-DFC1-1DC3-537C-7F3186D0F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0F043-3B2D-9354-CD4E-A34E644B9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4933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CB6DD7-50F3-AD82-1010-41427B443C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2B4BC4-50B3-E975-A9B4-669921681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1BC06-2377-4D91-32DC-8894A267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CCD60-B57D-A96E-0075-1FBDCEC2B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3F8E5-7EE9-4139-DCDB-77D601E8E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3939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97965-306F-2C64-F1AB-927547115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6FA30-5189-5857-EC24-82803A8CB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CF633-7BD0-5866-6D34-914AB0B04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92570-646B-9231-F255-3DBECFF01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570C0-3E8E-67E2-C294-BDFB9EB8D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2070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83E5E-347E-4BF7-F134-F61C917D0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679E0C-7671-B0AF-8477-3C5871491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CE7A4-9854-6B97-DF06-29BCF2C6C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6AD47-E9FD-B2F7-7840-02B5D2F86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61271-F92B-8E53-06E6-84FD63F1B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4509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754ED-B479-4CDE-5F69-EF9931D5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A791B-3AB5-6678-7623-DE9AA3A23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DC27BC-70EC-69BE-23B5-2B364EB80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7A1E1A-7244-DF14-19FD-AEA6E46B5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707B64-484C-CEAD-0762-E3FA58B79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781A6D-51F0-B807-5FCA-CD1E0DD20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776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69A69-9059-B985-295E-1252D2436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4F7E9-F267-7BC8-008A-0B7B06C67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6" indent="0">
              <a:buNone/>
              <a:defRPr sz="2000" b="1"/>
            </a:lvl2pPr>
            <a:lvl3pPr marL="914392" indent="0">
              <a:buNone/>
              <a:defRPr sz="1800" b="1"/>
            </a:lvl3pPr>
            <a:lvl4pPr marL="1371588" indent="0">
              <a:buNone/>
              <a:defRPr sz="1600" b="1"/>
            </a:lvl4pPr>
            <a:lvl5pPr marL="1828784" indent="0">
              <a:buNone/>
              <a:defRPr sz="1600" b="1"/>
            </a:lvl5pPr>
            <a:lvl6pPr marL="2285980" indent="0">
              <a:buNone/>
              <a:defRPr sz="1600" b="1"/>
            </a:lvl6pPr>
            <a:lvl7pPr marL="2743176" indent="0">
              <a:buNone/>
              <a:defRPr sz="1600" b="1"/>
            </a:lvl7pPr>
            <a:lvl8pPr marL="3200372" indent="0">
              <a:buNone/>
              <a:defRPr sz="1600" b="1"/>
            </a:lvl8pPr>
            <a:lvl9pPr marL="365756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C2305-C692-3F9E-F8FB-3E43A6DFB0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8EA112-08AB-FCA4-6C26-4484719D5F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6" indent="0">
              <a:buNone/>
              <a:defRPr sz="2000" b="1"/>
            </a:lvl2pPr>
            <a:lvl3pPr marL="914392" indent="0">
              <a:buNone/>
              <a:defRPr sz="1800" b="1"/>
            </a:lvl3pPr>
            <a:lvl4pPr marL="1371588" indent="0">
              <a:buNone/>
              <a:defRPr sz="1600" b="1"/>
            </a:lvl4pPr>
            <a:lvl5pPr marL="1828784" indent="0">
              <a:buNone/>
              <a:defRPr sz="1600" b="1"/>
            </a:lvl5pPr>
            <a:lvl6pPr marL="2285980" indent="0">
              <a:buNone/>
              <a:defRPr sz="1600" b="1"/>
            </a:lvl6pPr>
            <a:lvl7pPr marL="2743176" indent="0">
              <a:buNone/>
              <a:defRPr sz="1600" b="1"/>
            </a:lvl7pPr>
            <a:lvl8pPr marL="3200372" indent="0">
              <a:buNone/>
              <a:defRPr sz="1600" b="1"/>
            </a:lvl8pPr>
            <a:lvl9pPr marL="365756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8ACDA9-7D4B-A78F-CF4F-74E1C9A8E7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9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92CE1E-D8E4-4B01-C9ED-5A3721569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81E4CA-C4DF-CC22-AF89-6DCB37C8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E8DB77-903E-02D9-A686-DCB8BABDE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010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03451-64E3-E0E6-D620-5777C627A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229783-2B6D-1E1F-6BA1-9E2F2518F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A29C88-6D61-A002-CEDB-1BDFFF22B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E378A-5C23-6F88-E46F-861031A2D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9888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1614EC-E47E-81F4-3CA0-EFB328C08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78A473-C0C2-7E52-B5B7-2E8672E70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A02CD2-357B-60C3-9D7A-D7BEE6303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7057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EB046-9FA6-2B78-27BC-00C9D5AF4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2654C-2BC8-ECA7-2310-14DB36D21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6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914CA7-10A1-A4FA-F378-A253FE833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6" indent="0">
              <a:buNone/>
              <a:defRPr sz="1400"/>
            </a:lvl2pPr>
            <a:lvl3pPr marL="914392" indent="0">
              <a:buNone/>
              <a:defRPr sz="1200"/>
            </a:lvl3pPr>
            <a:lvl4pPr marL="1371588" indent="0">
              <a:buNone/>
              <a:defRPr sz="1000"/>
            </a:lvl4pPr>
            <a:lvl5pPr marL="1828784" indent="0">
              <a:buNone/>
              <a:defRPr sz="1000"/>
            </a:lvl5pPr>
            <a:lvl6pPr marL="2285980" indent="0">
              <a:buNone/>
              <a:defRPr sz="1000"/>
            </a:lvl6pPr>
            <a:lvl7pPr marL="2743176" indent="0">
              <a:buNone/>
              <a:defRPr sz="1000"/>
            </a:lvl7pPr>
            <a:lvl8pPr marL="3200372" indent="0">
              <a:buNone/>
              <a:defRPr sz="1000"/>
            </a:lvl8pPr>
            <a:lvl9pPr marL="365756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7F5F0-1BE3-8DCE-0356-3805095CE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B3C6-E4B9-A0B4-7B2B-A3BDD564C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7E476A-F02F-252C-BC11-3B0B21C3D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07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01482-C729-E1EA-99E3-E7CD9F626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5BB4FA-4474-420C-C181-22C84892B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6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96" indent="0">
              <a:buNone/>
              <a:defRPr sz="2800"/>
            </a:lvl2pPr>
            <a:lvl3pPr marL="914392" indent="0">
              <a:buNone/>
              <a:defRPr sz="2400"/>
            </a:lvl3pPr>
            <a:lvl4pPr marL="1371588" indent="0">
              <a:buNone/>
              <a:defRPr sz="2000"/>
            </a:lvl4pPr>
            <a:lvl5pPr marL="1828784" indent="0">
              <a:buNone/>
              <a:defRPr sz="2000"/>
            </a:lvl5pPr>
            <a:lvl6pPr marL="2285980" indent="0">
              <a:buNone/>
              <a:defRPr sz="2000"/>
            </a:lvl6pPr>
            <a:lvl7pPr marL="2743176" indent="0">
              <a:buNone/>
              <a:defRPr sz="2000"/>
            </a:lvl7pPr>
            <a:lvl8pPr marL="3200372" indent="0">
              <a:buNone/>
              <a:defRPr sz="2000"/>
            </a:lvl8pPr>
            <a:lvl9pPr marL="3657568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63DF08-9FF4-D0EC-51B5-A4B3F1A2A0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6" indent="0">
              <a:buNone/>
              <a:defRPr sz="1400"/>
            </a:lvl2pPr>
            <a:lvl3pPr marL="914392" indent="0">
              <a:buNone/>
              <a:defRPr sz="1200"/>
            </a:lvl3pPr>
            <a:lvl4pPr marL="1371588" indent="0">
              <a:buNone/>
              <a:defRPr sz="1000"/>
            </a:lvl4pPr>
            <a:lvl5pPr marL="1828784" indent="0">
              <a:buNone/>
              <a:defRPr sz="1000"/>
            </a:lvl5pPr>
            <a:lvl6pPr marL="2285980" indent="0">
              <a:buNone/>
              <a:defRPr sz="1000"/>
            </a:lvl6pPr>
            <a:lvl7pPr marL="2743176" indent="0">
              <a:buNone/>
              <a:defRPr sz="1000"/>
            </a:lvl7pPr>
            <a:lvl8pPr marL="3200372" indent="0">
              <a:buNone/>
              <a:defRPr sz="1000"/>
            </a:lvl8pPr>
            <a:lvl9pPr marL="365756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DB680-B76C-0D80-A0A6-5CEA20CFD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EF723C-CBC1-FF7A-3519-B83A94548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A8775-83FA-0071-79F3-8A5B10307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486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833005-B94E-B55C-2370-D65E5D18D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9FB3F-6CF9-A459-8CF4-828388729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EDBFD-0892-B791-D864-52108F4150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15890-48D2-4FF5-A125-C0E734312C44}" type="datetimeFigureOut">
              <a:rPr lang="en-AU" smtClean="0"/>
              <a:t>10/04/2023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63D7B-1B88-F974-7511-F1049AE5A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F2AB7-3F39-3560-6CCC-57B507965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D1416-DD4B-4864-8BD5-F1C130929EE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264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9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8" indent="-228598" algn="l" defTabSz="91439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4" indent="-228598" algn="l" defTabSz="9143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0" indent="-228598" algn="l" defTabSz="9143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6" indent="-228598" algn="l" defTabSz="9143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2" indent="-228598" algn="l" defTabSz="9143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78" indent="-228598" algn="l" defTabSz="9143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74" indent="-228598" algn="l" defTabSz="9143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0" indent="-228598" algn="l" defTabSz="9143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66" indent="-228598" algn="l" defTabSz="9143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2" algn="l" defTabSz="914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8" algn="l" defTabSz="914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4" algn="l" defTabSz="914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0" algn="l" defTabSz="914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6" algn="l" defTabSz="914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2" algn="l" defTabSz="914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68" algn="l" defTabSz="9143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D81AF-4E0E-ED8C-D47F-2A7ECEBF3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AU" dirty="0"/>
            </a:b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83EEF-EC73-E57F-2B12-CB6CD0DF8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955701"/>
            <a:ext cx="11055438" cy="3828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AU" dirty="0"/>
              <a:t>Welcome to Melbourne!</a:t>
            </a:r>
          </a:p>
          <a:p>
            <a:pPr marL="0" indent="0">
              <a:buNone/>
            </a:pPr>
            <a:endParaRPr lang="en-AU" dirty="0"/>
          </a:p>
          <a:p>
            <a:r>
              <a:rPr lang="en-AU" sz="1500" b="1" dirty="0"/>
              <a:t>Local Organising Committee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1500" dirty="0"/>
              <a:t>Rohan Dowd (Australia, ANSTO)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1500" dirty="0"/>
              <a:t>Eugene Tan (Australia, ANSTO)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1500" dirty="0"/>
              <a:t>Anatoly Rozenfeld (Australia, University of Wollongong)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1500" dirty="0"/>
              <a:t>Roger Rasool (Australia, University of Melbourne)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1500" dirty="0"/>
              <a:t>Nikolai Lobanov (Australia, ANU)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1500" dirty="0"/>
              <a:t>Peter Jackson (Australia, The University of Adelaide)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1500" dirty="0"/>
              <a:t>Anthony Williams  (Australia, The University of Adelaide)</a:t>
            </a:r>
          </a:p>
          <a:p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5DA840-7FFC-73F8-D98F-80AFE48CD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387" y="190676"/>
            <a:ext cx="5687226" cy="22112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DB0CAB-F33C-3008-582A-17F8A4FE3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1935" y="4041784"/>
            <a:ext cx="2950764" cy="19635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DBD3A8-4A04-36FD-7E8F-4E2433C870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9613" y="4041785"/>
            <a:ext cx="2961492" cy="19635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F3A22A-ED0E-76CF-5397-30C442665AAD}"/>
              </a:ext>
            </a:extLst>
          </p:cNvPr>
          <p:cNvSpPr txBox="1"/>
          <p:nvPr/>
        </p:nvSpPr>
        <p:spPr>
          <a:xfrm>
            <a:off x="5781935" y="6067160"/>
            <a:ext cx="60949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91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CA5B0-740C-1D64-F38F-8B7350924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Venue Information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63CA6-8A3A-AB29-01FE-1CEF69FA6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err="1"/>
              <a:t>Wifi</a:t>
            </a:r>
            <a:r>
              <a:rPr lang="en-AU" dirty="0"/>
              <a:t> available through guest login. Details in you registration pack.</a:t>
            </a:r>
          </a:p>
          <a:p>
            <a:pPr marL="0" indent="0">
              <a:buNone/>
            </a:pPr>
            <a:endParaRPr lang="en-AU" dirty="0"/>
          </a:p>
          <a:p>
            <a:r>
              <a:rPr lang="en-AU" dirty="0"/>
              <a:t>Water fountains and toilets are located in and around the building.</a:t>
            </a:r>
          </a:p>
          <a:p>
            <a:pPr marL="0" indent="0">
              <a:buNone/>
            </a:pPr>
            <a:endParaRPr lang="en-AU" dirty="0"/>
          </a:p>
          <a:p>
            <a:r>
              <a:rPr lang="en-AU" dirty="0"/>
              <a:t>The university is a NO SMOKING venue. To smoke you need to leave the university campus (50m walk to Swanston St.)</a:t>
            </a:r>
          </a:p>
          <a:p>
            <a:endParaRPr lang="en-AU" dirty="0"/>
          </a:p>
          <a:p>
            <a:r>
              <a:rPr lang="en-AU" dirty="0"/>
              <a:t>Lunch and coffee breaks will be available near the registration desk.</a:t>
            </a:r>
          </a:p>
          <a:p>
            <a:endParaRPr lang="en-AU" dirty="0"/>
          </a:p>
          <a:p>
            <a:r>
              <a:rPr lang="en-AU" dirty="0"/>
              <a:t>Central to city and restaurants </a:t>
            </a:r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0356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26DCE-51F6-1330-48C4-041AA8770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139DF-41DC-16F8-A709-B35CBDAD2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064875" cy="4351338"/>
          </a:xfrm>
        </p:spPr>
        <p:txBody>
          <a:bodyPr>
            <a:normAutofit fontScale="92500" lnSpcReduction="20000"/>
          </a:bodyPr>
          <a:lstStyle/>
          <a:p>
            <a:r>
              <a:rPr lang="en-AU" dirty="0"/>
              <a:t>AFAD23 program contains 4 Plenary and 76 presentations </a:t>
            </a:r>
            <a:r>
              <a:rPr lang="en-AU" dirty="0" err="1"/>
              <a:t>acrosee</a:t>
            </a:r>
            <a:r>
              <a:rPr lang="en-AU" dirty="0"/>
              <a:t> 7 working groups</a:t>
            </a:r>
          </a:p>
          <a:p>
            <a:endParaRPr lang="en-AU" dirty="0"/>
          </a:p>
          <a:p>
            <a:r>
              <a:rPr lang="en-AU" dirty="0" err="1"/>
              <a:t>Parrallel</a:t>
            </a:r>
            <a:r>
              <a:rPr lang="en-AU" dirty="0"/>
              <a:t> sessions are split between three rooms</a:t>
            </a:r>
          </a:p>
          <a:p>
            <a:endParaRPr lang="en-AU" dirty="0"/>
          </a:p>
          <a:p>
            <a:r>
              <a:rPr lang="en-AU" dirty="0"/>
              <a:t>Delegates will have the opportunity to attend multiple working group sessions.</a:t>
            </a:r>
          </a:p>
          <a:p>
            <a:endParaRPr lang="en-AU" dirty="0"/>
          </a:p>
          <a:p>
            <a:r>
              <a:rPr lang="en-AU" dirty="0"/>
              <a:t>Later starts/finish times were chosen to accommodate remote participants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016E64-8643-ADFE-E8C7-8CB38881E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076" y="1825625"/>
            <a:ext cx="4119475" cy="482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442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091C3923-BD96-7BC9-ADD4-2F8B8A1F3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843" y="0"/>
            <a:ext cx="9492315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C509044-C634-E2BB-587B-71F1D7FB93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54" t="31267" r="56824" b="47130"/>
          <a:stretch/>
        </p:blipFill>
        <p:spPr>
          <a:xfrm>
            <a:off x="2964891" y="3832984"/>
            <a:ext cx="2616475" cy="26775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B2D6E9D-4BC2-5D89-DD6A-707CD8F08216}"/>
                  </a:ext>
                </a:extLst>
              </p14:cNvPr>
              <p14:cNvContentPartPr/>
              <p14:nvPr/>
            </p14:nvContentPartPr>
            <p14:xfrm>
              <a:off x="6468930" y="6583410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B2D6E9D-4BC2-5D89-DD6A-707CD8F0821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59930" y="6574410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D0AE066-ADF5-7FD2-CFD0-B87B689ED2DF}"/>
              </a:ext>
            </a:extLst>
          </p:cNvPr>
          <p:cNvCxnSpPr>
            <a:cxnSpLocks/>
          </p:cNvCxnSpPr>
          <p:nvPr/>
        </p:nvCxnSpPr>
        <p:spPr>
          <a:xfrm flipH="1">
            <a:off x="5254625" y="2184400"/>
            <a:ext cx="201172" cy="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8C879D-AD48-E820-4F14-CE63A6E0330A}"/>
              </a:ext>
            </a:extLst>
          </p:cNvPr>
          <p:cNvCxnSpPr>
            <a:cxnSpLocks/>
          </p:cNvCxnSpPr>
          <p:nvPr/>
        </p:nvCxnSpPr>
        <p:spPr>
          <a:xfrm flipV="1">
            <a:off x="5449446" y="2173506"/>
            <a:ext cx="6351" cy="2755442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3623E330-4B20-1EAA-8FEB-D40398DD032F}"/>
              </a:ext>
            </a:extLst>
          </p:cNvPr>
          <p:cNvSpPr/>
          <p:nvPr/>
        </p:nvSpPr>
        <p:spPr>
          <a:xfrm>
            <a:off x="5600220" y="2427320"/>
            <a:ext cx="800890" cy="690824"/>
          </a:xfrm>
          <a:prstGeom prst="ellipse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2117EE-BF9B-69F4-C05E-098DC976D9C1}"/>
              </a:ext>
            </a:extLst>
          </p:cNvPr>
          <p:cNvSpPr txBox="1"/>
          <p:nvPr/>
        </p:nvSpPr>
        <p:spPr>
          <a:xfrm>
            <a:off x="6468930" y="2335510"/>
            <a:ext cx="150307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1600" b="1" dirty="0">
                <a:solidFill>
                  <a:schemeClr val="accent1">
                    <a:lumMod val="75000"/>
                  </a:schemeClr>
                </a:solidFill>
              </a:rPr>
              <a:t>Geoff </a:t>
            </a:r>
            <a:r>
              <a:rPr lang="en-AU" sz="1600" b="1" dirty="0" err="1">
                <a:solidFill>
                  <a:schemeClr val="accent1">
                    <a:lumMod val="75000"/>
                  </a:schemeClr>
                </a:solidFill>
              </a:rPr>
              <a:t>Opat</a:t>
            </a:r>
            <a:r>
              <a:rPr lang="en-AU" sz="1600" b="1" dirty="0">
                <a:solidFill>
                  <a:schemeClr val="accent1">
                    <a:lumMod val="75000"/>
                  </a:schemeClr>
                </a:solidFill>
              </a:rPr>
              <a:t> Seminar Room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D3FA34-C7BB-BA83-7742-5CDD80C7AAD0}"/>
              </a:ext>
            </a:extLst>
          </p:cNvPr>
          <p:cNvSpPr txBox="1"/>
          <p:nvPr/>
        </p:nvSpPr>
        <p:spPr>
          <a:xfrm>
            <a:off x="4004006" y="2627897"/>
            <a:ext cx="1197126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Go up to level 6 via elevator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F44F9E9B-60B5-D98E-0D45-4FDEA4EE2241}"/>
              </a:ext>
            </a:extLst>
          </p:cNvPr>
          <p:cNvCxnSpPr>
            <a:cxnSpLocks/>
          </p:cNvCxnSpPr>
          <p:nvPr/>
        </p:nvCxnSpPr>
        <p:spPr>
          <a:xfrm flipH="1">
            <a:off x="4436313" y="3709358"/>
            <a:ext cx="150542" cy="4627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3E022B9-DDB6-D65A-DB57-E807661387BA}"/>
              </a:ext>
            </a:extLst>
          </p:cNvPr>
          <p:cNvSpPr txBox="1"/>
          <p:nvPr/>
        </p:nvSpPr>
        <p:spPr>
          <a:xfrm>
            <a:off x="4524018" y="3525207"/>
            <a:ext cx="846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/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369206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24C4EB5-590C-56F0-0089-B812A40C2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491" y="0"/>
            <a:ext cx="9731018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B2D6E9D-4BC2-5D89-DD6A-707CD8F08216}"/>
                  </a:ext>
                </a:extLst>
              </p14:cNvPr>
              <p14:cNvContentPartPr/>
              <p14:nvPr/>
            </p14:nvContentPartPr>
            <p14:xfrm>
              <a:off x="6468930" y="6583410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B2D6E9D-4BC2-5D89-DD6A-707CD8F0821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59930" y="6574410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D0AE066-ADF5-7FD2-CFD0-B87B689ED2DF}"/>
              </a:ext>
            </a:extLst>
          </p:cNvPr>
          <p:cNvCxnSpPr>
            <a:cxnSpLocks/>
          </p:cNvCxnSpPr>
          <p:nvPr/>
        </p:nvCxnSpPr>
        <p:spPr>
          <a:xfrm flipH="1">
            <a:off x="5314950" y="2213182"/>
            <a:ext cx="201885" cy="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3623E330-4B20-1EAA-8FEB-D40398DD032F}"/>
              </a:ext>
            </a:extLst>
          </p:cNvPr>
          <p:cNvSpPr/>
          <p:nvPr/>
        </p:nvSpPr>
        <p:spPr>
          <a:xfrm>
            <a:off x="6222123" y="2464959"/>
            <a:ext cx="800890" cy="690824"/>
          </a:xfrm>
          <a:prstGeom prst="ellipse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2117EE-BF9B-69F4-C05E-098DC976D9C1}"/>
              </a:ext>
            </a:extLst>
          </p:cNvPr>
          <p:cNvSpPr txBox="1"/>
          <p:nvPr/>
        </p:nvSpPr>
        <p:spPr>
          <a:xfrm>
            <a:off x="7100924" y="2464959"/>
            <a:ext cx="1726040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1600" b="1" dirty="0">
                <a:solidFill>
                  <a:schemeClr val="accent1">
                    <a:lumMod val="75000"/>
                  </a:schemeClr>
                </a:solidFill>
              </a:rPr>
              <a:t>Conference Room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F5F59A-C7DA-C3C0-3C4C-6038E27824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654" t="31267" r="56824" b="47130"/>
          <a:stretch/>
        </p:blipFill>
        <p:spPr>
          <a:xfrm>
            <a:off x="2996019" y="3976153"/>
            <a:ext cx="2616475" cy="267757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B4D786-514E-DCDB-E7DD-021DE690FDF9}"/>
              </a:ext>
            </a:extLst>
          </p:cNvPr>
          <p:cNvCxnSpPr>
            <a:cxnSpLocks/>
          </p:cNvCxnSpPr>
          <p:nvPr/>
        </p:nvCxnSpPr>
        <p:spPr>
          <a:xfrm flipV="1">
            <a:off x="5516835" y="2213182"/>
            <a:ext cx="0" cy="2882994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B57A3B4-1F45-1FE5-9629-DADF02ED21FF}"/>
              </a:ext>
            </a:extLst>
          </p:cNvPr>
          <p:cNvSpPr txBox="1"/>
          <p:nvPr/>
        </p:nvSpPr>
        <p:spPr>
          <a:xfrm>
            <a:off x="4004006" y="2627897"/>
            <a:ext cx="1197126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Go up to level 7 via elevator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16A65AA-0E23-3258-147C-CF2BCFE5F662}"/>
              </a:ext>
            </a:extLst>
          </p:cNvPr>
          <p:cNvCxnSpPr>
            <a:cxnSpLocks/>
          </p:cNvCxnSpPr>
          <p:nvPr/>
        </p:nvCxnSpPr>
        <p:spPr>
          <a:xfrm flipH="1">
            <a:off x="4452027" y="3819293"/>
            <a:ext cx="150542" cy="4627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22FBB21-71B3-DE6A-E4FB-8CF65369CA29}"/>
              </a:ext>
            </a:extLst>
          </p:cNvPr>
          <p:cNvSpPr txBox="1"/>
          <p:nvPr/>
        </p:nvSpPr>
        <p:spPr>
          <a:xfrm>
            <a:off x="4539732" y="3635142"/>
            <a:ext cx="846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/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2646956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EE346-76E9-C6E1-4C84-C2D6534CA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Welcome reception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68B4CC-FB29-75C3-3FAE-4A07DACB12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2754" y="3196404"/>
            <a:ext cx="7880015" cy="35214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2F58CF-C630-7D0F-6806-74836DF25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998" y="1574241"/>
            <a:ext cx="4129289" cy="27508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B0AC02-5180-86A5-970D-936A25744D39}"/>
              </a:ext>
            </a:extLst>
          </p:cNvPr>
          <p:cNvSpPr txBox="1"/>
          <p:nvPr/>
        </p:nvSpPr>
        <p:spPr>
          <a:xfrm>
            <a:off x="5808372" y="2067059"/>
            <a:ext cx="32261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400m Walk</a:t>
            </a:r>
          </a:p>
          <a:p>
            <a:r>
              <a:rPr lang="en-AU" dirty="0"/>
              <a:t>Canapes and drinks</a:t>
            </a:r>
          </a:p>
          <a:p>
            <a:r>
              <a:rPr lang="en-AU" dirty="0"/>
              <a:t>6:00-7:30pm</a:t>
            </a:r>
          </a:p>
        </p:txBody>
      </p:sp>
    </p:spTree>
    <p:extLst>
      <p:ext uri="{BB962C8B-B14F-4D97-AF65-F5344CB8AC3E}">
        <p14:creationId xmlns:p14="http://schemas.microsoft.com/office/powerpoint/2010/main" val="212872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B0976-2FEE-3A7E-9595-588FA6976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Workshop Dinner – Melbourne Museum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BC5A25-21D3-58A1-313B-8BAA9EDDA5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42244" y="1820758"/>
            <a:ext cx="4605942" cy="50372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385838-A896-016F-99A1-D207F1444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28" y="1900418"/>
            <a:ext cx="3078943" cy="19243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3CE8C6-28E7-0EAF-3C2B-0D36ED8F045B}"/>
              </a:ext>
            </a:extLst>
          </p:cNvPr>
          <p:cNvSpPr txBox="1"/>
          <p:nvPr/>
        </p:nvSpPr>
        <p:spPr>
          <a:xfrm>
            <a:off x="738389" y="4140558"/>
            <a:ext cx="40718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1.5 km walk</a:t>
            </a:r>
          </a:p>
          <a:p>
            <a:r>
              <a:rPr lang="en-AU" dirty="0"/>
              <a:t>Start at 6pm from registration desk, LOC members will guide delegates.</a:t>
            </a:r>
          </a:p>
          <a:p>
            <a:endParaRPr lang="en-AU" dirty="0"/>
          </a:p>
          <a:p>
            <a:r>
              <a:rPr lang="en-AU" dirty="0"/>
              <a:t>Dinner duration 6:30-9:30 pm</a:t>
            </a:r>
          </a:p>
          <a:p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6E9BC0-1D13-FE3F-7A96-95E123F269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205" y="1900418"/>
            <a:ext cx="3628490" cy="192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53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28FC5-096C-A414-EEDD-6CF0D7B09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155-702F-7CFF-3717-E6E9A448C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/>
              <a:t>  We hope you enjoy a varied and interesting scientific program! 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4B5E7BB-5812-5B2E-FD52-94B0E12C0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016" y="4824061"/>
            <a:ext cx="6535062" cy="1343212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22522D8-D712-111C-9581-ED0FC7320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587" y="4411362"/>
            <a:ext cx="2703543" cy="2724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40DEE0-1B43-2DFA-2775-1C74989B6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359" y="2423999"/>
            <a:ext cx="4469642" cy="22348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EFF3E9-CB9B-6630-6CE3-EF09B3FB30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858645" y="2423999"/>
            <a:ext cx="2272100" cy="2272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D5F850-AD77-8B36-C33E-44AE3B9767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118" y="2423999"/>
            <a:ext cx="1710074" cy="228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822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3612</TotalTime>
  <Words>303</Words>
  <Application>Microsoft Office PowerPoint</Application>
  <PresentationFormat>Widescreen</PresentationFormat>
  <Paragraphs>52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 </vt:lpstr>
      <vt:lpstr>Venue Information </vt:lpstr>
      <vt:lpstr>Program</vt:lpstr>
      <vt:lpstr>PowerPoint Presentation</vt:lpstr>
      <vt:lpstr>PowerPoint Presentation</vt:lpstr>
      <vt:lpstr>Welcome reception</vt:lpstr>
      <vt:lpstr>Workshop Dinner – Melbourne Museum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 Frank</dc:creator>
  <cp:lastModifiedBy>DOWD, Rohan</cp:lastModifiedBy>
  <cp:revision>14</cp:revision>
  <dcterms:created xsi:type="dcterms:W3CDTF">2023-03-27T03:45:53Z</dcterms:created>
  <dcterms:modified xsi:type="dcterms:W3CDTF">2023-04-11T12:52:12Z</dcterms:modified>
</cp:coreProperties>
</file>