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6.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7.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8.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9.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10.xml" ContentType="application/vnd.openxmlformats-officedocument.theme+xml"/>
  <Override PartName="/ppt/slideLayouts/slideLayout69.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62" r:id="rId1"/>
    <p:sldMasterId id="2147483672" r:id="rId2"/>
    <p:sldMasterId id="2147483677" r:id="rId3"/>
    <p:sldMasterId id="2147483680" r:id="rId4"/>
    <p:sldMasterId id="2147483683" r:id="rId5"/>
    <p:sldMasterId id="2147483684" r:id="rId6"/>
    <p:sldMasterId id="2147483712" r:id="rId7"/>
    <p:sldMasterId id="2147483724" r:id="rId8"/>
    <p:sldMasterId id="2147483736" r:id="rId9"/>
    <p:sldMasterId id="2147483754" r:id="rId10"/>
    <p:sldMasterId id="2147483767" r:id="rId11"/>
  </p:sldMasterIdLst>
  <p:notesMasterIdLst>
    <p:notesMasterId r:id="rId35"/>
  </p:notesMasterIdLst>
  <p:sldIdLst>
    <p:sldId id="450" r:id="rId12"/>
    <p:sldId id="451" r:id="rId13"/>
    <p:sldId id="562" r:id="rId14"/>
    <p:sldId id="455" r:id="rId15"/>
    <p:sldId id="452" r:id="rId16"/>
    <p:sldId id="458" r:id="rId17"/>
    <p:sldId id="454" r:id="rId18"/>
    <p:sldId id="456" r:id="rId19"/>
    <p:sldId id="257" r:id="rId20"/>
    <p:sldId id="571" r:id="rId21"/>
    <p:sldId id="357" r:id="rId22"/>
    <p:sldId id="358" r:id="rId23"/>
    <p:sldId id="457" r:id="rId24"/>
    <p:sldId id="460" r:id="rId25"/>
    <p:sldId id="333" r:id="rId26"/>
    <p:sldId id="462" r:id="rId27"/>
    <p:sldId id="453" r:id="rId28"/>
    <p:sldId id="557" r:id="rId29"/>
    <p:sldId id="256" r:id="rId30"/>
    <p:sldId id="464" r:id="rId31"/>
    <p:sldId id="465" r:id="rId32"/>
    <p:sldId id="466" r:id="rId33"/>
    <p:sldId id="445" r:id="rId34"/>
  </p:sldIdLst>
  <p:sldSz cx="12192000" cy="6858000"/>
  <p:notesSz cx="6858000" cy="9144000"/>
  <p:embeddedFontLst>
    <p:embeddedFont>
      <p:font typeface="等线" panose="02010600030101010101" pitchFamily="2" charset="-122"/>
      <p:regular r:id="rId36"/>
      <p:bold r:id="rId37"/>
    </p:embeddedFont>
    <p:embeddedFont>
      <p:font typeface="等线 Light" panose="02010600030101010101" pitchFamily="2" charset="-122"/>
      <p:regular r:id="rId38"/>
    </p:embeddedFont>
    <p:embeddedFont>
      <p:font typeface="맑은 고딕" panose="020B0503020000020004" pitchFamily="34" charset="-127"/>
      <p:regular r:id="rId39"/>
      <p:bold r:id="rId40"/>
    </p:embeddedFont>
    <p:embeddedFont>
      <p:font typeface="新宋体" panose="02010609030101010101" pitchFamily="49" charset="-122"/>
      <p:regular r:id="rId41"/>
    </p:embeddedFont>
    <p:embeddedFont>
      <p:font typeface="Calibri" panose="020F0502020204030204" pitchFamily="34" charset="0"/>
      <p:regular r:id="rId42"/>
      <p:bold r:id="rId43"/>
      <p:italic r:id="rId44"/>
      <p:boldItalic r:id="rId45"/>
    </p:embeddedFont>
    <p:embeddedFont>
      <p:font typeface="Cambria Math" panose="02040503050406030204" pitchFamily="18" charset="0"/>
      <p:regular r:id="rId46"/>
    </p:embeddedFont>
    <p:embeddedFont>
      <p:font typeface="Century Gothic" panose="020B0502020202020204" pitchFamily="34" charset="0"/>
      <p:regular r:id="rId47"/>
      <p:bold r:id="rId48"/>
      <p:italic r:id="rId49"/>
      <p:boldItalic r:id="rId50"/>
    </p:embeddedFont>
    <p:embeddedFont>
      <p:font typeface="Fira Sans" panose="020B0503050000020004" pitchFamily="34" charset="0"/>
      <p:regular r:id="rId51"/>
      <p:bold r:id="rId52"/>
      <p:italic r:id="rId53"/>
      <p:boldItalic r:id="rId54"/>
    </p:embeddedFont>
    <p:embeddedFont>
      <p:font typeface="Fira Sans Light" panose="020B0403050000020004" pitchFamily="34" charset="0"/>
      <p:regular r:id="rId55"/>
      <p:italic r:id="rId56"/>
    </p:embeddedFont>
    <p:embeddedFont>
      <p:font typeface="Gill Sans MT" panose="020B0502020104020203" pitchFamily="34" charset="0"/>
      <p:regular r:id="rId57"/>
      <p:bold r:id="rId58"/>
      <p:italic r:id="rId59"/>
      <p:boldItalic r:id="rId60"/>
    </p:embeddedFont>
    <p:embeddedFont>
      <p:font typeface="Poppins" panose="00000500000000000000" pitchFamily="2" charset="0"/>
      <p:regular r:id="rId61"/>
      <p:bold r:id="rId62"/>
      <p:italic r:id="rId63"/>
      <p:boldItalic r:id="rId64"/>
    </p:embeddedFont>
    <p:embeddedFont>
      <p:font typeface="Roboto" panose="02000000000000000000" pitchFamily="2" charset="0"/>
      <p:regular r:id="rId65"/>
      <p:bold r:id="rId66"/>
      <p:italic r:id="rId67"/>
      <p:boldItalic r:id="rId68"/>
    </p:embeddedFont>
    <p:embeddedFont>
      <p:font typeface="Tahoma" panose="020B0604030504040204" pitchFamily="34" charset="0"/>
      <p:regular r:id="rId69"/>
      <p:bold r:id="rId70"/>
    </p:embeddedFont>
    <p:embeddedFont>
      <p:font typeface="Trebuchet MS" panose="020B0603020202020204" pitchFamily="34" charset="0"/>
      <p:regular r:id="rId71"/>
      <p:bold r:id="rId72"/>
      <p:italic r:id="rId73"/>
      <p:boldItalic r:id="rId74"/>
    </p:embeddedFont>
    <p:embeddedFont>
      <p:font typeface="Wingdings 2" panose="05020102010507070707" pitchFamily="18" charset="2"/>
      <p:regular r:id="rId75"/>
    </p:embeddedFont>
    <p:embeddedFont>
      <p:font typeface="Yu Gothic" panose="020B0400000000000000" pitchFamily="34" charset="-128"/>
      <p:regular r:id="rId76"/>
      <p:bold r:id="rId7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6400"/>
    <a:srgbClr val="FF913F"/>
    <a:srgbClr val="006F3A"/>
    <a:srgbClr val="FFC89F"/>
    <a:srgbClr val="FF7979"/>
    <a:srgbClr val="136164"/>
    <a:srgbClr val="146464"/>
    <a:srgbClr val="145F64"/>
    <a:srgbClr val="1D6164"/>
    <a:srgbClr val="2A61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5E5AE1-8F6A-4A0A-A4C6-0890F418B06B}" v="13" dt="2023-04-13T23:39:47.3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86839" autoAdjust="0"/>
  </p:normalViewPr>
  <p:slideViewPr>
    <p:cSldViewPr snapToGrid="0" snapToObjects="1">
      <p:cViewPr varScale="1">
        <p:scale>
          <a:sx n="97" d="100"/>
          <a:sy n="97" d="100"/>
        </p:scale>
        <p:origin x="93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font" Target="fonts/font4.fntdata"/><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63" Type="http://schemas.openxmlformats.org/officeDocument/2006/relationships/font" Target="fonts/font28.fntdata"/><Relationship Id="rId68" Type="http://schemas.openxmlformats.org/officeDocument/2006/relationships/font" Target="fonts/font33.fntdata"/><Relationship Id="rId76" Type="http://schemas.openxmlformats.org/officeDocument/2006/relationships/font" Target="fonts/font41.fntdata"/><Relationship Id="rId7" Type="http://schemas.openxmlformats.org/officeDocument/2006/relationships/slideMaster" Target="slideMasters/slideMaster7.xml"/><Relationship Id="rId71" Type="http://schemas.openxmlformats.org/officeDocument/2006/relationships/font" Target="fonts/font36.fntdata"/><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66" Type="http://schemas.openxmlformats.org/officeDocument/2006/relationships/font" Target="fonts/font31.fntdata"/><Relationship Id="rId74" Type="http://schemas.openxmlformats.org/officeDocument/2006/relationships/font" Target="fonts/font39.fntdata"/><Relationship Id="rId79"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font" Target="fonts/font26.fntdata"/><Relationship Id="rId82" Type="http://schemas.microsoft.com/office/2016/11/relationships/changesInfo" Target="changesInfos/changesInfo1.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schemas.openxmlformats.org/officeDocument/2006/relationships/font" Target="fonts/font30.fntdata"/><Relationship Id="rId73" Type="http://schemas.openxmlformats.org/officeDocument/2006/relationships/font" Target="fonts/font38.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font" Target="fonts/font29.fntdata"/><Relationship Id="rId69" Type="http://schemas.openxmlformats.org/officeDocument/2006/relationships/font" Target="fonts/font34.fntdata"/><Relationship Id="rId77" Type="http://schemas.openxmlformats.org/officeDocument/2006/relationships/font" Target="fonts/font42.fntdata"/><Relationship Id="rId8" Type="http://schemas.openxmlformats.org/officeDocument/2006/relationships/slideMaster" Target="slideMasters/slideMaster8.xml"/><Relationship Id="rId51" Type="http://schemas.openxmlformats.org/officeDocument/2006/relationships/font" Target="fonts/font16.fntdata"/><Relationship Id="rId72" Type="http://schemas.openxmlformats.org/officeDocument/2006/relationships/font" Target="fonts/font37.fntdata"/><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67" Type="http://schemas.openxmlformats.org/officeDocument/2006/relationships/font" Target="fonts/font32.fntdata"/><Relationship Id="rId20" Type="http://schemas.openxmlformats.org/officeDocument/2006/relationships/slide" Target="slides/slide9.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font" Target="fonts/font27.fntdata"/><Relationship Id="rId70" Type="http://schemas.openxmlformats.org/officeDocument/2006/relationships/font" Target="fonts/font35.fntdata"/><Relationship Id="rId75" Type="http://schemas.openxmlformats.org/officeDocument/2006/relationships/font" Target="fonts/font40.fntdata"/><Relationship Id="rId83"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gene TAN" userId="4777f7df-ca9c-46f9-90e7-40d75f38dc22" providerId="ADAL" clId="{E25E5AE1-8F6A-4A0A-A4C6-0890F418B06B}"/>
    <pc:docChg chg="undo redo custSel addSld delSld modSld sldOrd delMainMaster">
      <pc:chgData name="Eugene TAN" userId="4777f7df-ca9c-46f9-90e7-40d75f38dc22" providerId="ADAL" clId="{E25E5AE1-8F6A-4A0A-A4C6-0890F418B06B}" dt="2023-04-13T23:41:36.166" v="302" actId="113"/>
      <pc:docMkLst>
        <pc:docMk/>
      </pc:docMkLst>
      <pc:sldChg chg="add">
        <pc:chgData name="Eugene TAN" userId="4777f7df-ca9c-46f9-90e7-40d75f38dc22" providerId="ADAL" clId="{E25E5AE1-8F6A-4A0A-A4C6-0890F418B06B}" dt="2023-04-13T15:53:24.247" v="146"/>
        <pc:sldMkLst>
          <pc:docMk/>
          <pc:sldMk cId="3512195343" sldId="256"/>
        </pc:sldMkLst>
      </pc:sldChg>
      <pc:sldChg chg="del">
        <pc:chgData name="Eugene TAN" userId="4777f7df-ca9c-46f9-90e7-40d75f38dc22" providerId="ADAL" clId="{E25E5AE1-8F6A-4A0A-A4C6-0890F418B06B}" dt="2023-04-13T15:53:11.978" v="145" actId="2696"/>
        <pc:sldMkLst>
          <pc:docMk/>
          <pc:sldMk cId="4043735348" sldId="256"/>
        </pc:sldMkLst>
      </pc:sldChg>
      <pc:sldChg chg="add">
        <pc:chgData name="Eugene TAN" userId="4777f7df-ca9c-46f9-90e7-40d75f38dc22" providerId="ADAL" clId="{E25E5AE1-8F6A-4A0A-A4C6-0890F418B06B}" dt="2023-04-13T15:57:20.783" v="213"/>
        <pc:sldMkLst>
          <pc:docMk/>
          <pc:sldMk cId="2256326626" sldId="357"/>
        </pc:sldMkLst>
      </pc:sldChg>
      <pc:sldChg chg="del">
        <pc:chgData name="Eugene TAN" userId="4777f7df-ca9c-46f9-90e7-40d75f38dc22" providerId="ADAL" clId="{E25E5AE1-8F6A-4A0A-A4C6-0890F418B06B}" dt="2023-04-13T15:57:04.122" v="212" actId="2696"/>
        <pc:sldMkLst>
          <pc:docMk/>
          <pc:sldMk cId="3008117399" sldId="357"/>
        </pc:sldMkLst>
      </pc:sldChg>
      <pc:sldChg chg="add">
        <pc:chgData name="Eugene TAN" userId="4777f7df-ca9c-46f9-90e7-40d75f38dc22" providerId="ADAL" clId="{E25E5AE1-8F6A-4A0A-A4C6-0890F418B06B}" dt="2023-04-13T15:57:20.783" v="213"/>
        <pc:sldMkLst>
          <pc:docMk/>
          <pc:sldMk cId="1898351518" sldId="358"/>
        </pc:sldMkLst>
      </pc:sldChg>
      <pc:sldChg chg="del">
        <pc:chgData name="Eugene TAN" userId="4777f7df-ca9c-46f9-90e7-40d75f38dc22" providerId="ADAL" clId="{E25E5AE1-8F6A-4A0A-A4C6-0890F418B06B}" dt="2023-04-13T15:57:04.122" v="212" actId="2696"/>
        <pc:sldMkLst>
          <pc:docMk/>
          <pc:sldMk cId="2445554896" sldId="358"/>
        </pc:sldMkLst>
      </pc:sldChg>
      <pc:sldChg chg="del">
        <pc:chgData name="Eugene TAN" userId="4777f7df-ca9c-46f9-90e7-40d75f38dc22" providerId="ADAL" clId="{E25E5AE1-8F6A-4A0A-A4C6-0890F418B06B}" dt="2023-04-13T14:52:21.738" v="0" actId="47"/>
        <pc:sldMkLst>
          <pc:docMk/>
          <pc:sldMk cId="47856694" sldId="449"/>
        </pc:sldMkLst>
      </pc:sldChg>
      <pc:sldChg chg="modSp mod modShow">
        <pc:chgData name="Eugene TAN" userId="4777f7df-ca9c-46f9-90e7-40d75f38dc22" providerId="ADAL" clId="{E25E5AE1-8F6A-4A0A-A4C6-0890F418B06B}" dt="2023-04-13T16:06:37.864" v="233" actId="729"/>
        <pc:sldMkLst>
          <pc:docMk/>
          <pc:sldMk cId="3274760234" sldId="451"/>
        </pc:sldMkLst>
        <pc:graphicFrameChg chg="modGraphic">
          <ac:chgData name="Eugene TAN" userId="4777f7df-ca9c-46f9-90e7-40d75f38dc22" providerId="ADAL" clId="{E25E5AE1-8F6A-4A0A-A4C6-0890F418B06B}" dt="2023-04-13T15:47:20.028" v="135" actId="400"/>
          <ac:graphicFrameMkLst>
            <pc:docMk/>
            <pc:sldMk cId="3274760234" sldId="451"/>
            <ac:graphicFrameMk id="4" creationId="{B820F317-A687-A899-E7B5-87F65C86B073}"/>
          </ac:graphicFrameMkLst>
        </pc:graphicFrameChg>
      </pc:sldChg>
      <pc:sldChg chg="addSp modSp mod">
        <pc:chgData name="Eugene TAN" userId="4777f7df-ca9c-46f9-90e7-40d75f38dc22" providerId="ADAL" clId="{E25E5AE1-8F6A-4A0A-A4C6-0890F418B06B}" dt="2023-04-13T15:26:48.263" v="55" actId="1076"/>
        <pc:sldMkLst>
          <pc:docMk/>
          <pc:sldMk cId="60855618" sldId="452"/>
        </pc:sldMkLst>
        <pc:spChg chg="mod">
          <ac:chgData name="Eugene TAN" userId="4777f7df-ca9c-46f9-90e7-40d75f38dc22" providerId="ADAL" clId="{E25E5AE1-8F6A-4A0A-A4C6-0890F418B06B}" dt="2023-04-13T15:26:32.205" v="54" actId="404"/>
          <ac:spMkLst>
            <pc:docMk/>
            <pc:sldMk cId="60855618" sldId="452"/>
            <ac:spMk id="5" creationId="{340CF413-A1AB-BAC1-CC18-8F1DB06B8157}"/>
          </ac:spMkLst>
        </pc:spChg>
        <pc:picChg chg="add mod">
          <ac:chgData name="Eugene TAN" userId="4777f7df-ca9c-46f9-90e7-40d75f38dc22" providerId="ADAL" clId="{E25E5AE1-8F6A-4A0A-A4C6-0890F418B06B}" dt="2023-04-13T15:26:48.263" v="55" actId="1076"/>
          <ac:picMkLst>
            <pc:docMk/>
            <pc:sldMk cId="60855618" sldId="452"/>
            <ac:picMk id="4" creationId="{1B3D5BB8-B7A1-2618-E322-97C2A535A810}"/>
          </ac:picMkLst>
        </pc:picChg>
      </pc:sldChg>
      <pc:sldChg chg="add">
        <pc:chgData name="Eugene TAN" userId="4777f7df-ca9c-46f9-90e7-40d75f38dc22" providerId="ADAL" clId="{E25E5AE1-8F6A-4A0A-A4C6-0890F418B06B}" dt="2023-04-13T15:53:24.247" v="146"/>
        <pc:sldMkLst>
          <pc:docMk/>
          <pc:sldMk cId="1817260267" sldId="453"/>
        </pc:sldMkLst>
      </pc:sldChg>
      <pc:sldChg chg="del">
        <pc:chgData name="Eugene TAN" userId="4777f7df-ca9c-46f9-90e7-40d75f38dc22" providerId="ADAL" clId="{E25E5AE1-8F6A-4A0A-A4C6-0890F418B06B}" dt="2023-04-13T15:53:11.978" v="145" actId="2696"/>
        <pc:sldMkLst>
          <pc:docMk/>
          <pc:sldMk cId="3410965910" sldId="453"/>
        </pc:sldMkLst>
      </pc:sldChg>
      <pc:sldChg chg="addSp modSp mod ord">
        <pc:chgData name="Eugene TAN" userId="4777f7df-ca9c-46f9-90e7-40d75f38dc22" providerId="ADAL" clId="{E25E5AE1-8F6A-4A0A-A4C6-0890F418B06B}" dt="2023-04-13T23:40:27.991" v="299" actId="113"/>
        <pc:sldMkLst>
          <pc:docMk/>
          <pc:sldMk cId="1673601525" sldId="454"/>
        </pc:sldMkLst>
        <pc:spChg chg="mod">
          <ac:chgData name="Eugene TAN" userId="4777f7df-ca9c-46f9-90e7-40d75f38dc22" providerId="ADAL" clId="{E25E5AE1-8F6A-4A0A-A4C6-0890F418B06B}" dt="2023-04-13T23:40:27.991" v="299" actId="113"/>
          <ac:spMkLst>
            <pc:docMk/>
            <pc:sldMk cId="1673601525" sldId="454"/>
            <ac:spMk id="4" creationId="{98A53D87-15F3-F491-90F8-82E376C48CDC}"/>
          </ac:spMkLst>
        </pc:spChg>
        <pc:spChg chg="add mod">
          <ac:chgData name="Eugene TAN" userId="4777f7df-ca9c-46f9-90e7-40d75f38dc22" providerId="ADAL" clId="{E25E5AE1-8F6A-4A0A-A4C6-0890F418B06B}" dt="2023-04-13T16:13:57.536" v="257" actId="403"/>
          <ac:spMkLst>
            <pc:docMk/>
            <pc:sldMk cId="1673601525" sldId="454"/>
            <ac:spMk id="5" creationId="{76E83B08-E649-5F20-4ED1-FF2A18EFD53E}"/>
          </ac:spMkLst>
        </pc:spChg>
      </pc:sldChg>
      <pc:sldChg chg="addSp modSp add mod">
        <pc:chgData name="Eugene TAN" userId="4777f7df-ca9c-46f9-90e7-40d75f38dc22" providerId="ADAL" clId="{E25E5AE1-8F6A-4A0A-A4C6-0890F418B06B}" dt="2023-04-13T16:12:40.529" v="256" actId="12789"/>
        <pc:sldMkLst>
          <pc:docMk/>
          <pc:sldMk cId="1977053411" sldId="455"/>
        </pc:sldMkLst>
        <pc:spChg chg="mod">
          <ac:chgData name="Eugene TAN" userId="4777f7df-ca9c-46f9-90e7-40d75f38dc22" providerId="ADAL" clId="{E25E5AE1-8F6A-4A0A-A4C6-0890F418B06B}" dt="2023-04-13T15:51:02.971" v="142" actId="1076"/>
          <ac:spMkLst>
            <pc:docMk/>
            <pc:sldMk cId="1977053411" sldId="455"/>
            <ac:spMk id="4" creationId="{6B547A69-6DEE-44E5-4E17-7631A44781A6}"/>
          </ac:spMkLst>
        </pc:spChg>
        <pc:picChg chg="add mod">
          <ac:chgData name="Eugene TAN" userId="4777f7df-ca9c-46f9-90e7-40d75f38dc22" providerId="ADAL" clId="{E25E5AE1-8F6A-4A0A-A4C6-0890F418B06B}" dt="2023-04-13T16:12:40.529" v="256" actId="12789"/>
          <ac:picMkLst>
            <pc:docMk/>
            <pc:sldMk cId="1977053411" sldId="455"/>
            <ac:picMk id="6" creationId="{5BBCF508-4851-BE17-246D-4C780BF850B4}"/>
          </ac:picMkLst>
        </pc:picChg>
        <pc:picChg chg="add mod modCrop">
          <ac:chgData name="Eugene TAN" userId="4777f7df-ca9c-46f9-90e7-40d75f38dc22" providerId="ADAL" clId="{E25E5AE1-8F6A-4A0A-A4C6-0890F418B06B}" dt="2023-04-13T16:12:40.529" v="256" actId="12789"/>
          <ac:picMkLst>
            <pc:docMk/>
            <pc:sldMk cId="1977053411" sldId="455"/>
            <ac:picMk id="8" creationId="{7D5258C1-9225-3051-123B-A3BC5847DF0C}"/>
          </ac:picMkLst>
        </pc:picChg>
        <pc:picChg chg="add mod modCrop">
          <ac:chgData name="Eugene TAN" userId="4777f7df-ca9c-46f9-90e7-40d75f38dc22" providerId="ADAL" clId="{E25E5AE1-8F6A-4A0A-A4C6-0890F418B06B}" dt="2023-04-13T16:12:40.529" v="256" actId="12789"/>
          <ac:picMkLst>
            <pc:docMk/>
            <pc:sldMk cId="1977053411" sldId="455"/>
            <ac:picMk id="9" creationId="{3B9038C7-C8E0-B012-E9D7-BE53ACDC52DB}"/>
          </ac:picMkLst>
        </pc:picChg>
      </pc:sldChg>
      <pc:sldChg chg="addSp modSp del mod">
        <pc:chgData name="Eugene TAN" userId="4777f7df-ca9c-46f9-90e7-40d75f38dc22" providerId="ADAL" clId="{E25E5AE1-8F6A-4A0A-A4C6-0890F418B06B}" dt="2023-04-13T15:49:50.413" v="140" actId="2696"/>
        <pc:sldMkLst>
          <pc:docMk/>
          <pc:sldMk cId="2224168287" sldId="455"/>
        </pc:sldMkLst>
        <pc:spChg chg="mod">
          <ac:chgData name="Eugene TAN" userId="4777f7df-ca9c-46f9-90e7-40d75f38dc22" providerId="ADAL" clId="{E25E5AE1-8F6A-4A0A-A4C6-0890F418B06B}" dt="2023-04-13T15:30:14.678" v="71" actId="14100"/>
          <ac:spMkLst>
            <pc:docMk/>
            <pc:sldMk cId="2224168287" sldId="455"/>
            <ac:spMk id="4" creationId="{6B547A69-6DEE-44E5-4E17-7631A44781A6}"/>
          </ac:spMkLst>
        </pc:spChg>
        <pc:spChg chg="add mod">
          <ac:chgData name="Eugene TAN" userId="4777f7df-ca9c-46f9-90e7-40d75f38dc22" providerId="ADAL" clId="{E25E5AE1-8F6A-4A0A-A4C6-0890F418B06B}" dt="2023-04-13T15:30:47.301" v="93" actId="1076"/>
          <ac:spMkLst>
            <pc:docMk/>
            <pc:sldMk cId="2224168287" sldId="455"/>
            <ac:spMk id="5" creationId="{4D8386C5-32D6-3AD4-3608-27E215AA83FC}"/>
          </ac:spMkLst>
        </pc:spChg>
      </pc:sldChg>
      <pc:sldChg chg="addSp modSp del mod">
        <pc:chgData name="Eugene TAN" userId="4777f7df-ca9c-46f9-90e7-40d75f38dc22" providerId="ADAL" clId="{E25E5AE1-8F6A-4A0A-A4C6-0890F418B06B}" dt="2023-04-13T15:52:24.658" v="143" actId="2696"/>
        <pc:sldMkLst>
          <pc:docMk/>
          <pc:sldMk cId="1898858176" sldId="456"/>
        </pc:sldMkLst>
        <pc:spChg chg="mod">
          <ac:chgData name="Eugene TAN" userId="4777f7df-ca9c-46f9-90e7-40d75f38dc22" providerId="ADAL" clId="{E25E5AE1-8F6A-4A0A-A4C6-0890F418B06B}" dt="2023-04-13T15:31:00.872" v="96" actId="14100"/>
          <ac:spMkLst>
            <pc:docMk/>
            <pc:sldMk cId="1898858176" sldId="456"/>
            <ac:spMk id="4" creationId="{ABD52FDC-7058-01E2-4247-393EB2F02F0D}"/>
          </ac:spMkLst>
        </pc:spChg>
        <pc:spChg chg="add mod">
          <ac:chgData name="Eugene TAN" userId="4777f7df-ca9c-46f9-90e7-40d75f38dc22" providerId="ADAL" clId="{E25E5AE1-8F6A-4A0A-A4C6-0890F418B06B}" dt="2023-04-13T15:31:06.867" v="97" actId="1076"/>
          <ac:spMkLst>
            <pc:docMk/>
            <pc:sldMk cId="1898858176" sldId="456"/>
            <ac:spMk id="5" creationId="{A3DA35CB-8018-5FE0-0977-BB2E9C7D4229}"/>
          </ac:spMkLst>
        </pc:spChg>
      </pc:sldChg>
      <pc:sldChg chg="modSp add mod">
        <pc:chgData name="Eugene TAN" userId="4777f7df-ca9c-46f9-90e7-40d75f38dc22" providerId="ADAL" clId="{E25E5AE1-8F6A-4A0A-A4C6-0890F418B06B}" dt="2023-04-13T23:40:18.861" v="298" actId="113"/>
        <pc:sldMkLst>
          <pc:docMk/>
          <pc:sldMk cId="3351103007" sldId="456"/>
        </pc:sldMkLst>
        <pc:spChg chg="mod">
          <ac:chgData name="Eugene TAN" userId="4777f7df-ca9c-46f9-90e7-40d75f38dc22" providerId="ADAL" clId="{E25E5AE1-8F6A-4A0A-A4C6-0890F418B06B}" dt="2023-04-13T23:40:18.861" v="298" actId="113"/>
          <ac:spMkLst>
            <pc:docMk/>
            <pc:sldMk cId="3351103007" sldId="456"/>
            <ac:spMk id="4" creationId="{ABD52FDC-7058-01E2-4247-393EB2F02F0D}"/>
          </ac:spMkLst>
        </pc:spChg>
        <pc:spChg chg="mod">
          <ac:chgData name="Eugene TAN" userId="4777f7df-ca9c-46f9-90e7-40d75f38dc22" providerId="ADAL" clId="{E25E5AE1-8F6A-4A0A-A4C6-0890F418B06B}" dt="2023-04-13T16:15:38.199" v="268" actId="113"/>
          <ac:spMkLst>
            <pc:docMk/>
            <pc:sldMk cId="3351103007" sldId="456"/>
            <ac:spMk id="5" creationId="{A3DA35CB-8018-5FE0-0977-BB2E9C7D4229}"/>
          </ac:spMkLst>
        </pc:spChg>
      </pc:sldChg>
      <pc:sldChg chg="addSp modSp mod ord">
        <pc:chgData name="Eugene TAN" userId="4777f7df-ca9c-46f9-90e7-40d75f38dc22" providerId="ADAL" clId="{E25E5AE1-8F6A-4A0A-A4C6-0890F418B06B}" dt="2023-04-13T23:41:00.686" v="300" actId="113"/>
        <pc:sldMkLst>
          <pc:docMk/>
          <pc:sldMk cId="3049544941" sldId="457"/>
        </pc:sldMkLst>
        <pc:spChg chg="mod">
          <ac:chgData name="Eugene TAN" userId="4777f7df-ca9c-46f9-90e7-40d75f38dc22" providerId="ADAL" clId="{E25E5AE1-8F6A-4A0A-A4C6-0890F418B06B}" dt="2023-04-13T23:41:00.686" v="300" actId="113"/>
          <ac:spMkLst>
            <pc:docMk/>
            <pc:sldMk cId="3049544941" sldId="457"/>
            <ac:spMk id="4" creationId="{9636C28C-D220-A6F3-681B-0931DB932C2A}"/>
          </ac:spMkLst>
        </pc:spChg>
        <pc:spChg chg="add mod">
          <ac:chgData name="Eugene TAN" userId="4777f7df-ca9c-46f9-90e7-40d75f38dc22" providerId="ADAL" clId="{E25E5AE1-8F6A-4A0A-A4C6-0890F418B06B}" dt="2023-04-13T15:37:53.508" v="116" actId="14100"/>
          <ac:spMkLst>
            <pc:docMk/>
            <pc:sldMk cId="3049544941" sldId="457"/>
            <ac:spMk id="5" creationId="{9ECDBE2C-DB91-D05D-4960-E8A15F78788C}"/>
          </ac:spMkLst>
        </pc:spChg>
      </pc:sldChg>
      <pc:sldChg chg="add">
        <pc:chgData name="Eugene TAN" userId="4777f7df-ca9c-46f9-90e7-40d75f38dc22" providerId="ADAL" clId="{E25E5AE1-8F6A-4A0A-A4C6-0890F418B06B}" dt="2023-04-13T15:55:03.423" v="150"/>
        <pc:sldMkLst>
          <pc:docMk/>
          <pc:sldMk cId="13623182" sldId="458"/>
        </pc:sldMkLst>
      </pc:sldChg>
      <pc:sldChg chg="addSp del mod">
        <pc:chgData name="Eugene TAN" userId="4777f7df-ca9c-46f9-90e7-40d75f38dc22" providerId="ADAL" clId="{E25E5AE1-8F6A-4A0A-A4C6-0890F418B06B}" dt="2023-04-13T15:54:57.472" v="149" actId="2696"/>
        <pc:sldMkLst>
          <pc:docMk/>
          <pc:sldMk cId="3555288268" sldId="458"/>
        </pc:sldMkLst>
        <pc:picChg chg="add">
          <ac:chgData name="Eugene TAN" userId="4777f7df-ca9c-46f9-90e7-40d75f38dc22" providerId="ADAL" clId="{E25E5AE1-8F6A-4A0A-A4C6-0890F418B06B}" dt="2023-04-13T15:13:14.900" v="35" actId="22"/>
          <ac:picMkLst>
            <pc:docMk/>
            <pc:sldMk cId="3555288268" sldId="458"/>
            <ac:picMk id="5" creationId="{F4D0F51C-F5CD-C12E-84FC-D71C2F8DC82C}"/>
          </ac:picMkLst>
        </pc:picChg>
      </pc:sldChg>
      <pc:sldChg chg="addSp modSp mod">
        <pc:chgData name="Eugene TAN" userId="4777f7df-ca9c-46f9-90e7-40d75f38dc22" providerId="ADAL" clId="{E25E5AE1-8F6A-4A0A-A4C6-0890F418B06B}" dt="2023-04-13T16:18:01.024" v="274" actId="20577"/>
        <pc:sldMkLst>
          <pc:docMk/>
          <pc:sldMk cId="3650905961" sldId="462"/>
        </pc:sldMkLst>
        <pc:spChg chg="mod">
          <ac:chgData name="Eugene TAN" userId="4777f7df-ca9c-46f9-90e7-40d75f38dc22" providerId="ADAL" clId="{E25E5AE1-8F6A-4A0A-A4C6-0890F418B06B}" dt="2023-04-13T15:38:03.776" v="119" actId="14100"/>
          <ac:spMkLst>
            <pc:docMk/>
            <pc:sldMk cId="3650905961" sldId="462"/>
            <ac:spMk id="4" creationId="{C3B90A76-64BE-83CB-859A-271427910973}"/>
          </ac:spMkLst>
        </pc:spChg>
        <pc:spChg chg="add mod">
          <ac:chgData name="Eugene TAN" userId="4777f7df-ca9c-46f9-90e7-40d75f38dc22" providerId="ADAL" clId="{E25E5AE1-8F6A-4A0A-A4C6-0890F418B06B}" dt="2023-04-13T16:18:01.024" v="274" actId="20577"/>
          <ac:spMkLst>
            <pc:docMk/>
            <pc:sldMk cId="3650905961" sldId="462"/>
            <ac:spMk id="5" creationId="{A2205AEB-FC7E-EB81-665B-F9FD923EEA72}"/>
          </ac:spMkLst>
        </pc:spChg>
      </pc:sldChg>
      <pc:sldChg chg="del">
        <pc:chgData name="Eugene TAN" userId="4777f7df-ca9c-46f9-90e7-40d75f38dc22" providerId="ADAL" clId="{E25E5AE1-8F6A-4A0A-A4C6-0890F418B06B}" dt="2023-04-13T14:54:04.475" v="1" actId="47"/>
        <pc:sldMkLst>
          <pc:docMk/>
          <pc:sldMk cId="891633187" sldId="463"/>
        </pc:sldMkLst>
      </pc:sldChg>
      <pc:sldChg chg="addSp modSp mod">
        <pc:chgData name="Eugene TAN" userId="4777f7df-ca9c-46f9-90e7-40d75f38dc22" providerId="ADAL" clId="{E25E5AE1-8F6A-4A0A-A4C6-0890F418B06B}" dt="2023-04-13T23:41:20.674" v="301" actId="113"/>
        <pc:sldMkLst>
          <pc:docMk/>
          <pc:sldMk cId="791230465" sldId="464"/>
        </pc:sldMkLst>
        <pc:spChg chg="mod">
          <ac:chgData name="Eugene TAN" userId="4777f7df-ca9c-46f9-90e7-40d75f38dc22" providerId="ADAL" clId="{E25E5AE1-8F6A-4A0A-A4C6-0890F418B06B}" dt="2023-04-13T23:41:20.674" v="301" actId="113"/>
          <ac:spMkLst>
            <pc:docMk/>
            <pc:sldMk cId="791230465" sldId="464"/>
            <ac:spMk id="4" creationId="{19358179-50F9-446C-FE87-DF6C02A6218F}"/>
          </ac:spMkLst>
        </pc:spChg>
        <pc:spChg chg="add mod">
          <ac:chgData name="Eugene TAN" userId="4777f7df-ca9c-46f9-90e7-40d75f38dc22" providerId="ADAL" clId="{E25E5AE1-8F6A-4A0A-A4C6-0890F418B06B}" dt="2023-04-13T16:19:09.992" v="291" actId="1076"/>
          <ac:spMkLst>
            <pc:docMk/>
            <pc:sldMk cId="791230465" sldId="464"/>
            <ac:spMk id="5" creationId="{82FAF3D8-135F-B184-2C15-2283FD830DAF}"/>
          </ac:spMkLst>
        </pc:spChg>
      </pc:sldChg>
      <pc:sldChg chg="addSp modSp mod">
        <pc:chgData name="Eugene TAN" userId="4777f7df-ca9c-46f9-90e7-40d75f38dc22" providerId="ADAL" clId="{E25E5AE1-8F6A-4A0A-A4C6-0890F418B06B}" dt="2023-04-13T23:41:36.166" v="302" actId="113"/>
        <pc:sldMkLst>
          <pc:docMk/>
          <pc:sldMk cId="992553723" sldId="465"/>
        </pc:sldMkLst>
        <pc:spChg chg="mod">
          <ac:chgData name="Eugene TAN" userId="4777f7df-ca9c-46f9-90e7-40d75f38dc22" providerId="ADAL" clId="{E25E5AE1-8F6A-4A0A-A4C6-0890F418B06B}" dt="2023-04-13T23:41:36.166" v="302" actId="113"/>
          <ac:spMkLst>
            <pc:docMk/>
            <pc:sldMk cId="992553723" sldId="465"/>
            <ac:spMk id="4" creationId="{E151ECCB-9467-6CAD-8925-8FF84D7011AA}"/>
          </ac:spMkLst>
        </pc:spChg>
        <pc:spChg chg="add mod">
          <ac:chgData name="Eugene TAN" userId="4777f7df-ca9c-46f9-90e7-40d75f38dc22" providerId="ADAL" clId="{E25E5AE1-8F6A-4A0A-A4C6-0890F418B06B}" dt="2023-04-13T15:40:34.011" v="134" actId="1076"/>
          <ac:spMkLst>
            <pc:docMk/>
            <pc:sldMk cId="992553723" sldId="465"/>
            <ac:spMk id="5" creationId="{C2D63190-D397-D0EE-25D3-5660EBF3AF04}"/>
          </ac:spMkLst>
        </pc:spChg>
      </pc:sldChg>
      <pc:sldChg chg="modSp mod">
        <pc:chgData name="Eugene TAN" userId="4777f7df-ca9c-46f9-90e7-40d75f38dc22" providerId="ADAL" clId="{E25E5AE1-8F6A-4A0A-A4C6-0890F418B06B}" dt="2023-04-13T16:20:28.683" v="295" actId="14100"/>
        <pc:sldMkLst>
          <pc:docMk/>
          <pc:sldMk cId="3314575036" sldId="466"/>
        </pc:sldMkLst>
        <pc:picChg chg="mod">
          <ac:chgData name="Eugene TAN" userId="4777f7df-ca9c-46f9-90e7-40d75f38dc22" providerId="ADAL" clId="{E25E5AE1-8F6A-4A0A-A4C6-0890F418B06B}" dt="2023-04-13T16:20:28.683" v="295" actId="14100"/>
          <ac:picMkLst>
            <pc:docMk/>
            <pc:sldMk cId="3314575036" sldId="466"/>
            <ac:picMk id="4" creationId="{4E2FCAAE-1227-6A17-51E2-027C363AED67}"/>
          </ac:picMkLst>
        </pc:picChg>
      </pc:sldChg>
      <pc:sldChg chg="del ord">
        <pc:chgData name="Eugene TAN" userId="4777f7df-ca9c-46f9-90e7-40d75f38dc22" providerId="ADAL" clId="{E25E5AE1-8F6A-4A0A-A4C6-0890F418B06B}" dt="2023-04-13T15:53:11.978" v="145" actId="2696"/>
        <pc:sldMkLst>
          <pc:docMk/>
          <pc:sldMk cId="1829881728" sldId="557"/>
        </pc:sldMkLst>
      </pc:sldChg>
      <pc:sldChg chg="add">
        <pc:chgData name="Eugene TAN" userId="4777f7df-ca9c-46f9-90e7-40d75f38dc22" providerId="ADAL" clId="{E25E5AE1-8F6A-4A0A-A4C6-0890F418B06B}" dt="2023-04-13T15:53:24.247" v="146"/>
        <pc:sldMkLst>
          <pc:docMk/>
          <pc:sldMk cId="4023721719" sldId="557"/>
        </pc:sldMkLst>
      </pc:sldChg>
      <pc:sldChg chg="addSp delSp modSp new del mod modClrScheme chgLayout">
        <pc:chgData name="Eugene TAN" userId="4777f7df-ca9c-46f9-90e7-40d75f38dc22" providerId="ADAL" clId="{E25E5AE1-8F6A-4A0A-A4C6-0890F418B06B}" dt="2023-04-13T16:16:14.475" v="269" actId="47"/>
        <pc:sldMkLst>
          <pc:docMk/>
          <pc:sldMk cId="1668665451" sldId="563"/>
        </pc:sldMkLst>
        <pc:spChg chg="del mod ord">
          <ac:chgData name="Eugene TAN" userId="4777f7df-ca9c-46f9-90e7-40d75f38dc22" providerId="ADAL" clId="{E25E5AE1-8F6A-4A0A-A4C6-0890F418B06B}" dt="2023-04-13T15:55:59.304" v="154" actId="700"/>
          <ac:spMkLst>
            <pc:docMk/>
            <pc:sldMk cId="1668665451" sldId="563"/>
            <ac:spMk id="2" creationId="{6D24A23C-83DB-C053-424C-A9236B3D9E7B}"/>
          </ac:spMkLst>
        </pc:spChg>
        <pc:spChg chg="del mod ord">
          <ac:chgData name="Eugene TAN" userId="4777f7df-ca9c-46f9-90e7-40d75f38dc22" providerId="ADAL" clId="{E25E5AE1-8F6A-4A0A-A4C6-0890F418B06B}" dt="2023-04-13T15:55:59.304" v="154" actId="700"/>
          <ac:spMkLst>
            <pc:docMk/>
            <pc:sldMk cId="1668665451" sldId="563"/>
            <ac:spMk id="3" creationId="{C364BBC3-E4FD-3193-5941-78694F0C18F4}"/>
          </ac:spMkLst>
        </pc:spChg>
        <pc:spChg chg="add mod ord">
          <ac:chgData name="Eugene TAN" userId="4777f7df-ca9c-46f9-90e7-40d75f38dc22" providerId="ADAL" clId="{E25E5AE1-8F6A-4A0A-A4C6-0890F418B06B}" dt="2023-04-13T15:56:23.856" v="211" actId="20577"/>
          <ac:spMkLst>
            <pc:docMk/>
            <pc:sldMk cId="1668665451" sldId="563"/>
            <ac:spMk id="4" creationId="{5472C1EC-F752-6320-1B87-750837758717}"/>
          </ac:spMkLst>
        </pc:spChg>
        <pc:spChg chg="add mod ord">
          <ac:chgData name="Eugene TAN" userId="4777f7df-ca9c-46f9-90e7-40d75f38dc22" providerId="ADAL" clId="{E25E5AE1-8F6A-4A0A-A4C6-0890F418B06B}" dt="2023-04-13T15:55:59.304" v="154" actId="700"/>
          <ac:spMkLst>
            <pc:docMk/>
            <pc:sldMk cId="1668665451" sldId="563"/>
            <ac:spMk id="5" creationId="{8C52E9FE-D1E6-AD4E-F6C1-951957F0D7BD}"/>
          </ac:spMkLst>
        </pc:spChg>
      </pc:sldChg>
      <pc:sldChg chg="modSp add del mod">
        <pc:chgData name="Eugene TAN" userId="4777f7df-ca9c-46f9-90e7-40d75f38dc22" providerId="ADAL" clId="{E25E5AE1-8F6A-4A0A-A4C6-0890F418B06B}" dt="2023-04-13T15:59:21.361" v="230" actId="47"/>
        <pc:sldMkLst>
          <pc:docMk/>
          <pc:sldMk cId="1172179274" sldId="564"/>
        </pc:sldMkLst>
        <pc:spChg chg="mod">
          <ac:chgData name="Eugene TAN" userId="4777f7df-ca9c-46f9-90e7-40d75f38dc22" providerId="ADAL" clId="{E25E5AE1-8F6A-4A0A-A4C6-0890F418B06B}" dt="2023-04-13T15:57:59.849" v="229" actId="20577"/>
          <ac:spMkLst>
            <pc:docMk/>
            <pc:sldMk cId="1172179274" sldId="564"/>
            <ac:spMk id="4" creationId="{5472C1EC-F752-6320-1B87-750837758717}"/>
          </ac:spMkLst>
        </pc:spChg>
      </pc:sldChg>
      <pc:sldChg chg="add del">
        <pc:chgData name="Eugene TAN" userId="4777f7df-ca9c-46f9-90e7-40d75f38dc22" providerId="ADAL" clId="{E25E5AE1-8F6A-4A0A-A4C6-0890F418B06B}" dt="2023-04-13T23:39:44.251" v="297"/>
        <pc:sldMkLst>
          <pc:docMk/>
          <pc:sldMk cId="3993070595" sldId="571"/>
        </pc:sldMkLst>
      </pc:sldChg>
      <pc:sldMasterChg chg="del delSldLayout">
        <pc:chgData name="Eugene TAN" userId="4777f7df-ca9c-46f9-90e7-40d75f38dc22" providerId="ADAL" clId="{E25E5AE1-8F6A-4A0A-A4C6-0890F418B06B}" dt="2023-04-13T15:53:11.978" v="145" actId="2696"/>
        <pc:sldMasterMkLst>
          <pc:docMk/>
          <pc:sldMasterMk cId="2873152452" sldId="2147483700"/>
        </pc:sldMasterMkLst>
        <pc:sldLayoutChg chg="del">
          <pc:chgData name="Eugene TAN" userId="4777f7df-ca9c-46f9-90e7-40d75f38dc22" providerId="ADAL" clId="{E25E5AE1-8F6A-4A0A-A4C6-0890F418B06B}" dt="2023-04-13T15:53:11.978" v="145" actId="2696"/>
          <pc:sldLayoutMkLst>
            <pc:docMk/>
            <pc:sldMasterMk cId="2873152452" sldId="2147483700"/>
            <pc:sldLayoutMk cId="749204890" sldId="2147483701"/>
          </pc:sldLayoutMkLst>
        </pc:sldLayoutChg>
        <pc:sldLayoutChg chg="del">
          <pc:chgData name="Eugene TAN" userId="4777f7df-ca9c-46f9-90e7-40d75f38dc22" providerId="ADAL" clId="{E25E5AE1-8F6A-4A0A-A4C6-0890F418B06B}" dt="2023-04-13T15:53:11.978" v="145" actId="2696"/>
          <pc:sldLayoutMkLst>
            <pc:docMk/>
            <pc:sldMasterMk cId="2873152452" sldId="2147483700"/>
            <pc:sldLayoutMk cId="3462260333" sldId="2147483702"/>
          </pc:sldLayoutMkLst>
        </pc:sldLayoutChg>
        <pc:sldLayoutChg chg="del">
          <pc:chgData name="Eugene TAN" userId="4777f7df-ca9c-46f9-90e7-40d75f38dc22" providerId="ADAL" clId="{E25E5AE1-8F6A-4A0A-A4C6-0890F418B06B}" dt="2023-04-13T15:53:11.978" v="145" actId="2696"/>
          <pc:sldLayoutMkLst>
            <pc:docMk/>
            <pc:sldMasterMk cId="2873152452" sldId="2147483700"/>
            <pc:sldLayoutMk cId="502424042" sldId="2147483703"/>
          </pc:sldLayoutMkLst>
        </pc:sldLayoutChg>
        <pc:sldLayoutChg chg="del">
          <pc:chgData name="Eugene TAN" userId="4777f7df-ca9c-46f9-90e7-40d75f38dc22" providerId="ADAL" clId="{E25E5AE1-8F6A-4A0A-A4C6-0890F418B06B}" dt="2023-04-13T15:53:11.978" v="145" actId="2696"/>
          <pc:sldLayoutMkLst>
            <pc:docMk/>
            <pc:sldMasterMk cId="2873152452" sldId="2147483700"/>
            <pc:sldLayoutMk cId="1206598625" sldId="2147483704"/>
          </pc:sldLayoutMkLst>
        </pc:sldLayoutChg>
        <pc:sldLayoutChg chg="del">
          <pc:chgData name="Eugene TAN" userId="4777f7df-ca9c-46f9-90e7-40d75f38dc22" providerId="ADAL" clId="{E25E5AE1-8F6A-4A0A-A4C6-0890F418B06B}" dt="2023-04-13T15:53:11.978" v="145" actId="2696"/>
          <pc:sldLayoutMkLst>
            <pc:docMk/>
            <pc:sldMasterMk cId="2873152452" sldId="2147483700"/>
            <pc:sldLayoutMk cId="2585691037" sldId="2147483705"/>
          </pc:sldLayoutMkLst>
        </pc:sldLayoutChg>
        <pc:sldLayoutChg chg="del">
          <pc:chgData name="Eugene TAN" userId="4777f7df-ca9c-46f9-90e7-40d75f38dc22" providerId="ADAL" clId="{E25E5AE1-8F6A-4A0A-A4C6-0890F418B06B}" dt="2023-04-13T15:53:11.978" v="145" actId="2696"/>
          <pc:sldLayoutMkLst>
            <pc:docMk/>
            <pc:sldMasterMk cId="2873152452" sldId="2147483700"/>
            <pc:sldLayoutMk cId="837864908" sldId="2147483706"/>
          </pc:sldLayoutMkLst>
        </pc:sldLayoutChg>
        <pc:sldLayoutChg chg="del">
          <pc:chgData name="Eugene TAN" userId="4777f7df-ca9c-46f9-90e7-40d75f38dc22" providerId="ADAL" clId="{E25E5AE1-8F6A-4A0A-A4C6-0890F418B06B}" dt="2023-04-13T15:53:11.978" v="145" actId="2696"/>
          <pc:sldLayoutMkLst>
            <pc:docMk/>
            <pc:sldMasterMk cId="2873152452" sldId="2147483700"/>
            <pc:sldLayoutMk cId="1786616245" sldId="2147483707"/>
          </pc:sldLayoutMkLst>
        </pc:sldLayoutChg>
        <pc:sldLayoutChg chg="del">
          <pc:chgData name="Eugene TAN" userId="4777f7df-ca9c-46f9-90e7-40d75f38dc22" providerId="ADAL" clId="{E25E5AE1-8F6A-4A0A-A4C6-0890F418B06B}" dt="2023-04-13T15:53:11.978" v="145" actId="2696"/>
          <pc:sldLayoutMkLst>
            <pc:docMk/>
            <pc:sldMasterMk cId="2873152452" sldId="2147483700"/>
            <pc:sldLayoutMk cId="762206508" sldId="2147483708"/>
          </pc:sldLayoutMkLst>
        </pc:sldLayoutChg>
        <pc:sldLayoutChg chg="del">
          <pc:chgData name="Eugene TAN" userId="4777f7df-ca9c-46f9-90e7-40d75f38dc22" providerId="ADAL" clId="{E25E5AE1-8F6A-4A0A-A4C6-0890F418B06B}" dt="2023-04-13T15:53:11.978" v="145" actId="2696"/>
          <pc:sldLayoutMkLst>
            <pc:docMk/>
            <pc:sldMasterMk cId="2873152452" sldId="2147483700"/>
            <pc:sldLayoutMk cId="3469865316" sldId="2147483709"/>
          </pc:sldLayoutMkLst>
        </pc:sldLayoutChg>
        <pc:sldLayoutChg chg="del">
          <pc:chgData name="Eugene TAN" userId="4777f7df-ca9c-46f9-90e7-40d75f38dc22" providerId="ADAL" clId="{E25E5AE1-8F6A-4A0A-A4C6-0890F418B06B}" dt="2023-04-13T15:53:11.978" v="145" actId="2696"/>
          <pc:sldLayoutMkLst>
            <pc:docMk/>
            <pc:sldMasterMk cId="2873152452" sldId="2147483700"/>
            <pc:sldLayoutMk cId="927724916" sldId="2147483710"/>
          </pc:sldLayoutMkLst>
        </pc:sldLayoutChg>
        <pc:sldLayoutChg chg="del">
          <pc:chgData name="Eugene TAN" userId="4777f7df-ca9c-46f9-90e7-40d75f38dc22" providerId="ADAL" clId="{E25E5AE1-8F6A-4A0A-A4C6-0890F418B06B}" dt="2023-04-13T15:53:11.978" v="145" actId="2696"/>
          <pc:sldLayoutMkLst>
            <pc:docMk/>
            <pc:sldMasterMk cId="2873152452" sldId="2147483700"/>
            <pc:sldLayoutMk cId="1849148489" sldId="2147483711"/>
          </pc:sldLayoutMkLst>
        </pc:sldLayoutChg>
      </pc:sldMasterChg>
      <pc:sldMasterChg chg="delSldLayout">
        <pc:chgData name="Eugene TAN" userId="4777f7df-ca9c-46f9-90e7-40d75f38dc22" providerId="ADAL" clId="{E25E5AE1-8F6A-4A0A-A4C6-0890F418B06B}" dt="2023-04-13T15:57:04.122" v="212" actId="2696"/>
        <pc:sldMasterMkLst>
          <pc:docMk/>
          <pc:sldMasterMk cId="3290931913" sldId="2147483736"/>
        </pc:sldMasterMkLst>
        <pc:sldLayoutChg chg="del">
          <pc:chgData name="Eugene TAN" userId="4777f7df-ca9c-46f9-90e7-40d75f38dc22" providerId="ADAL" clId="{E25E5AE1-8F6A-4A0A-A4C6-0890F418B06B}" dt="2023-04-13T15:57:04.122" v="212" actId="2696"/>
          <pc:sldLayoutMkLst>
            <pc:docMk/>
            <pc:sldMasterMk cId="3290931913" sldId="2147483736"/>
            <pc:sldLayoutMk cId="1743697680" sldId="2147483741"/>
          </pc:sldLayoutMkLst>
        </pc:sldLayoutChg>
      </pc:sldMasterChg>
      <pc:sldMasterChg chg="del delSldLayout">
        <pc:chgData name="Eugene TAN" userId="4777f7df-ca9c-46f9-90e7-40d75f38dc22" providerId="ADAL" clId="{E25E5AE1-8F6A-4A0A-A4C6-0890F418B06B}" dt="2023-04-13T15:53:11.978" v="145" actId="2696"/>
        <pc:sldMasterMkLst>
          <pc:docMk/>
          <pc:sldMasterMk cId="356886173" sldId="2147483742"/>
        </pc:sldMasterMkLst>
        <pc:sldLayoutChg chg="del">
          <pc:chgData name="Eugene TAN" userId="4777f7df-ca9c-46f9-90e7-40d75f38dc22" providerId="ADAL" clId="{E25E5AE1-8F6A-4A0A-A4C6-0890F418B06B}" dt="2023-04-13T15:53:11.978" v="145" actId="2696"/>
          <pc:sldLayoutMkLst>
            <pc:docMk/>
            <pc:sldMasterMk cId="356886173" sldId="2147483742"/>
            <pc:sldLayoutMk cId="3153538048" sldId="2147483743"/>
          </pc:sldLayoutMkLst>
        </pc:sldLayoutChg>
        <pc:sldLayoutChg chg="del">
          <pc:chgData name="Eugene TAN" userId="4777f7df-ca9c-46f9-90e7-40d75f38dc22" providerId="ADAL" clId="{E25E5AE1-8F6A-4A0A-A4C6-0890F418B06B}" dt="2023-04-13T15:53:11.978" v="145" actId="2696"/>
          <pc:sldLayoutMkLst>
            <pc:docMk/>
            <pc:sldMasterMk cId="356886173" sldId="2147483742"/>
            <pc:sldLayoutMk cId="1464257077" sldId="2147483744"/>
          </pc:sldLayoutMkLst>
        </pc:sldLayoutChg>
        <pc:sldLayoutChg chg="del">
          <pc:chgData name="Eugene TAN" userId="4777f7df-ca9c-46f9-90e7-40d75f38dc22" providerId="ADAL" clId="{E25E5AE1-8F6A-4A0A-A4C6-0890F418B06B}" dt="2023-04-13T15:53:11.978" v="145" actId="2696"/>
          <pc:sldLayoutMkLst>
            <pc:docMk/>
            <pc:sldMasterMk cId="356886173" sldId="2147483742"/>
            <pc:sldLayoutMk cId="359676890" sldId="2147483745"/>
          </pc:sldLayoutMkLst>
        </pc:sldLayoutChg>
        <pc:sldLayoutChg chg="del">
          <pc:chgData name="Eugene TAN" userId="4777f7df-ca9c-46f9-90e7-40d75f38dc22" providerId="ADAL" clId="{E25E5AE1-8F6A-4A0A-A4C6-0890F418B06B}" dt="2023-04-13T15:53:11.978" v="145" actId="2696"/>
          <pc:sldLayoutMkLst>
            <pc:docMk/>
            <pc:sldMasterMk cId="356886173" sldId="2147483742"/>
            <pc:sldLayoutMk cId="737523007" sldId="2147483746"/>
          </pc:sldLayoutMkLst>
        </pc:sldLayoutChg>
        <pc:sldLayoutChg chg="del">
          <pc:chgData name="Eugene TAN" userId="4777f7df-ca9c-46f9-90e7-40d75f38dc22" providerId="ADAL" clId="{E25E5AE1-8F6A-4A0A-A4C6-0890F418B06B}" dt="2023-04-13T15:53:11.978" v="145" actId="2696"/>
          <pc:sldLayoutMkLst>
            <pc:docMk/>
            <pc:sldMasterMk cId="356886173" sldId="2147483742"/>
            <pc:sldLayoutMk cId="3183011684" sldId="2147483747"/>
          </pc:sldLayoutMkLst>
        </pc:sldLayoutChg>
        <pc:sldLayoutChg chg="del">
          <pc:chgData name="Eugene TAN" userId="4777f7df-ca9c-46f9-90e7-40d75f38dc22" providerId="ADAL" clId="{E25E5AE1-8F6A-4A0A-A4C6-0890F418B06B}" dt="2023-04-13T15:53:11.978" v="145" actId="2696"/>
          <pc:sldLayoutMkLst>
            <pc:docMk/>
            <pc:sldMasterMk cId="356886173" sldId="2147483742"/>
            <pc:sldLayoutMk cId="542699573" sldId="2147483748"/>
          </pc:sldLayoutMkLst>
        </pc:sldLayoutChg>
        <pc:sldLayoutChg chg="del">
          <pc:chgData name="Eugene TAN" userId="4777f7df-ca9c-46f9-90e7-40d75f38dc22" providerId="ADAL" clId="{E25E5AE1-8F6A-4A0A-A4C6-0890F418B06B}" dt="2023-04-13T15:53:11.978" v="145" actId="2696"/>
          <pc:sldLayoutMkLst>
            <pc:docMk/>
            <pc:sldMasterMk cId="356886173" sldId="2147483742"/>
            <pc:sldLayoutMk cId="3628273622" sldId="2147483749"/>
          </pc:sldLayoutMkLst>
        </pc:sldLayoutChg>
        <pc:sldLayoutChg chg="del">
          <pc:chgData name="Eugene TAN" userId="4777f7df-ca9c-46f9-90e7-40d75f38dc22" providerId="ADAL" clId="{E25E5AE1-8F6A-4A0A-A4C6-0890F418B06B}" dt="2023-04-13T15:53:11.978" v="145" actId="2696"/>
          <pc:sldLayoutMkLst>
            <pc:docMk/>
            <pc:sldMasterMk cId="356886173" sldId="2147483742"/>
            <pc:sldLayoutMk cId="596639102" sldId="2147483750"/>
          </pc:sldLayoutMkLst>
        </pc:sldLayoutChg>
        <pc:sldLayoutChg chg="del">
          <pc:chgData name="Eugene TAN" userId="4777f7df-ca9c-46f9-90e7-40d75f38dc22" providerId="ADAL" clId="{E25E5AE1-8F6A-4A0A-A4C6-0890F418B06B}" dt="2023-04-13T15:53:11.978" v="145" actId="2696"/>
          <pc:sldLayoutMkLst>
            <pc:docMk/>
            <pc:sldMasterMk cId="356886173" sldId="2147483742"/>
            <pc:sldLayoutMk cId="2190696927" sldId="2147483751"/>
          </pc:sldLayoutMkLst>
        </pc:sldLayoutChg>
        <pc:sldLayoutChg chg="del">
          <pc:chgData name="Eugene TAN" userId="4777f7df-ca9c-46f9-90e7-40d75f38dc22" providerId="ADAL" clId="{E25E5AE1-8F6A-4A0A-A4C6-0890F418B06B}" dt="2023-04-13T15:53:11.978" v="145" actId="2696"/>
          <pc:sldLayoutMkLst>
            <pc:docMk/>
            <pc:sldMasterMk cId="356886173" sldId="2147483742"/>
            <pc:sldLayoutMk cId="1845701355" sldId="2147483752"/>
          </pc:sldLayoutMkLst>
        </pc:sldLayoutChg>
        <pc:sldLayoutChg chg="del">
          <pc:chgData name="Eugene TAN" userId="4777f7df-ca9c-46f9-90e7-40d75f38dc22" providerId="ADAL" clId="{E25E5AE1-8F6A-4A0A-A4C6-0890F418B06B}" dt="2023-04-13T15:53:11.978" v="145" actId="2696"/>
          <pc:sldLayoutMkLst>
            <pc:docMk/>
            <pc:sldMasterMk cId="356886173" sldId="2147483742"/>
            <pc:sldLayoutMk cId="2775031186" sldId="214748375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0E2171-97B7-4748-8171-CE9051F96556}" type="datetimeFigureOut">
              <a:rPr lang="en-AU" smtClean="0"/>
              <a:t>14/04/2023</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16A099-3D6B-4211-BD72-2B1A49EA07E0}" type="slidenum">
              <a:rPr lang="en-AU" smtClean="0"/>
              <a:t>‹#›</a:t>
            </a:fld>
            <a:endParaRPr lang="en-AU"/>
          </a:p>
        </p:txBody>
      </p:sp>
    </p:spTree>
    <p:extLst>
      <p:ext uri="{BB962C8B-B14F-4D97-AF65-F5344CB8AC3E}">
        <p14:creationId xmlns:p14="http://schemas.microsoft.com/office/powerpoint/2010/main" val="20980670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B6B75C-09C0-4B6F-866C-8CCD7346D4B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49021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1" hangingPunct="1">
              <a:lnSpc>
                <a:spcPct val="100000"/>
              </a:lnSpc>
              <a:spcBef>
                <a:spcPts val="0"/>
              </a:spcBef>
              <a:spcAft>
                <a:spcPts val="0"/>
              </a:spcAft>
              <a:buClrTx/>
              <a:buSzTx/>
              <a:buFontTx/>
              <a:buNone/>
              <a:tabLst/>
              <a:defRPr/>
            </a:pPr>
            <a:fld id="{7CEBA803-ED7E-40A2-8F2B-6BD7D7E3A81F}" type="slidenum">
              <a:rPr kumimoji="0" lang="ko-KR" altLang="en-US" sz="1200" b="0" i="0" u="none" strike="noStrike" kern="1200" cap="none" spc="0" normalizeH="0" baseline="0" noProof="0" smtClean="0">
                <a:ln>
                  <a:noFill/>
                </a:ln>
                <a:solidFill>
                  <a:prstClr val="black"/>
                </a:solidFill>
                <a:effectLst/>
                <a:uLnTx/>
                <a:uFillTx/>
                <a:latin typeface="맑은 고딕"/>
                <a:ea typeface="맑은 고딕" panose="020B0503020000020004" pitchFamily="34" charset="-127"/>
                <a:cs typeface="+mn-cs"/>
              </a:rPr>
              <a:pPr marL="0" marR="0" lvl="0" indent="0" algn="r" defTabSz="914400" rtl="0" eaLnBrk="1" fontAlgn="auto" latinLnBrk="1" hangingPunct="1">
                <a:lnSpc>
                  <a:spcPct val="100000"/>
                </a:lnSpc>
                <a:spcBef>
                  <a:spcPts val="0"/>
                </a:spcBef>
                <a:spcAft>
                  <a:spcPts val="0"/>
                </a:spcAft>
                <a:buClrTx/>
                <a:buSzTx/>
                <a:buFontTx/>
                <a:buNone/>
                <a:tabLst/>
                <a:defRPr/>
              </a:pPr>
              <a:t>15</a:t>
            </a:fld>
            <a:endParaRPr kumimoji="0" lang="ko-KR" altLang="en-US" sz="12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Tree>
    <p:extLst>
      <p:ext uri="{BB962C8B-B14F-4D97-AF65-F5344CB8AC3E}">
        <p14:creationId xmlns:p14="http://schemas.microsoft.com/office/powerpoint/2010/main" val="2293475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lvl1pPr algn="ctr">
              <a:defRPr/>
            </a:lvl1pPr>
          </a:lstStyle>
          <a:p>
            <a:r>
              <a:rPr lang="en-US" dirty="0"/>
              <a:t>Click to edit Master title style</a:t>
            </a:r>
            <a:endParaRPr lang="en-AU"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r>
              <a:rPr lang="en-US"/>
              <a:t>17/10/2022</a:t>
            </a:r>
            <a:endParaRPr lang="en-AU"/>
          </a:p>
        </p:txBody>
      </p:sp>
      <p:sp>
        <p:nvSpPr>
          <p:cNvPr id="5" name="Footer Placeholder 4"/>
          <p:cNvSpPr>
            <a:spLocks noGrp="1"/>
          </p:cNvSpPr>
          <p:nvPr>
            <p:ph type="ftr" sz="quarter" idx="11"/>
          </p:nvPr>
        </p:nvSpPr>
        <p:spPr/>
        <p:txBody>
          <a:bodyPr/>
          <a:lstStyle/>
          <a:p>
            <a:r>
              <a:rPr lang="en-AU"/>
              <a:t>Asian Forum for Accelerators and Detectors 2023, 12 April, Melbourne</a:t>
            </a:r>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56315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3">
                    <a:lumMod val="40000"/>
                    <a:lumOff val="60000"/>
                  </a:schemeClr>
                </a:solidFill>
              </a:defRPr>
            </a:lvl1pPr>
          </a:lstStyle>
          <a:p>
            <a:r>
              <a:rPr lang="en-US"/>
              <a:t>17/10/2022</a:t>
            </a:r>
            <a:endParaRPr lang="en-AU" dirty="0"/>
          </a:p>
        </p:txBody>
      </p:sp>
      <p:sp>
        <p:nvSpPr>
          <p:cNvPr id="5" name="Footer Placeholder 4"/>
          <p:cNvSpPr>
            <a:spLocks noGrp="1"/>
          </p:cNvSpPr>
          <p:nvPr>
            <p:ph type="ftr" sz="quarter" idx="11"/>
          </p:nvPr>
        </p:nvSpPr>
        <p:spPr/>
        <p:txBody>
          <a:bodyPr/>
          <a:lstStyle>
            <a:lvl1pPr>
              <a:defRPr>
                <a:solidFill>
                  <a:schemeClr val="accent3">
                    <a:lumMod val="40000"/>
                    <a:lumOff val="60000"/>
                  </a:schemeClr>
                </a:solidFill>
              </a:defRPr>
            </a:lvl1pPr>
          </a:lstStyle>
          <a:p>
            <a:r>
              <a:rPr lang="en-AU"/>
              <a:t>Asian Forum for Accelerators and Detectors 2023, 12 April, Melbourne</a:t>
            </a:r>
          </a:p>
        </p:txBody>
      </p:sp>
      <p:sp>
        <p:nvSpPr>
          <p:cNvPr id="6" name="Slide Number Placeholder 5"/>
          <p:cNvSpPr>
            <a:spLocks noGrp="1"/>
          </p:cNvSpPr>
          <p:nvPr>
            <p:ph type="sldNum" sz="quarter" idx="12"/>
          </p:nvPr>
        </p:nvSpPr>
        <p:spPr/>
        <p:txBody>
          <a:bodyPr/>
          <a:lstStyle>
            <a:lvl1pPr>
              <a:defRPr>
                <a:solidFill>
                  <a:schemeClr val="accent3">
                    <a:lumMod val="40000"/>
                    <a:lumOff val="6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3">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7064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17/10/2022</a:t>
            </a:r>
            <a:endParaRPr lang="en-AU" dirty="0"/>
          </a:p>
        </p:txBody>
      </p:sp>
      <p:sp>
        <p:nvSpPr>
          <p:cNvPr id="4" name="Footer Placeholder 3"/>
          <p:cNvSpPr>
            <a:spLocks noGrp="1"/>
          </p:cNvSpPr>
          <p:nvPr>
            <p:ph type="ftr" sz="quarter" idx="11"/>
          </p:nvPr>
        </p:nvSpPr>
        <p:spPr/>
        <p:txBody>
          <a:bodyPr/>
          <a:lstStyle/>
          <a:p>
            <a:r>
              <a:rPr lang="en-AU"/>
              <a:t>Asian Forum for Accelerators and Detectors 2023, 12 April, Melbourne</a:t>
            </a:r>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3">
                    <a:lumMod val="40000"/>
                    <a:lumOff val="6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206409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3">
                    <a:lumMod val="40000"/>
                    <a:lumOff val="60000"/>
                  </a:schemeClr>
                </a:solidFill>
              </a:defRPr>
            </a:lvl1pPr>
          </a:lstStyle>
          <a:p>
            <a:r>
              <a:rPr lang="en-US"/>
              <a:t>17/10/2022</a:t>
            </a:r>
            <a:endParaRPr lang="en-AU" dirty="0"/>
          </a:p>
        </p:txBody>
      </p:sp>
      <p:sp>
        <p:nvSpPr>
          <p:cNvPr id="5" name="Footer Placeholder 4"/>
          <p:cNvSpPr>
            <a:spLocks noGrp="1"/>
          </p:cNvSpPr>
          <p:nvPr>
            <p:ph type="ftr" sz="quarter" idx="11"/>
          </p:nvPr>
        </p:nvSpPr>
        <p:spPr/>
        <p:txBody>
          <a:bodyPr/>
          <a:lstStyle>
            <a:lvl1pPr>
              <a:defRPr>
                <a:solidFill>
                  <a:schemeClr val="accent3">
                    <a:lumMod val="40000"/>
                    <a:lumOff val="60000"/>
                  </a:schemeClr>
                </a:solidFill>
              </a:defRPr>
            </a:lvl1pPr>
          </a:lstStyle>
          <a:p>
            <a:r>
              <a:rPr lang="en-AU"/>
              <a:t>Asian Forum for Accelerators and Detectors 2023, 12 April, Melbourne</a:t>
            </a:r>
          </a:p>
        </p:txBody>
      </p:sp>
      <p:sp>
        <p:nvSpPr>
          <p:cNvPr id="6" name="Slide Number Placeholder 5"/>
          <p:cNvSpPr>
            <a:spLocks noGrp="1"/>
          </p:cNvSpPr>
          <p:nvPr>
            <p:ph type="sldNum" sz="quarter" idx="12"/>
          </p:nvPr>
        </p:nvSpPr>
        <p:spPr/>
        <p:txBody>
          <a:bodyPr/>
          <a:lstStyle>
            <a:lvl1pPr>
              <a:defRPr>
                <a:solidFill>
                  <a:schemeClr val="accent3">
                    <a:lumMod val="40000"/>
                    <a:lumOff val="6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dirty="0"/>
              <a:t>Click to edit Master title style</a:t>
            </a:r>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3">
                    <a:lumMod val="40000"/>
                    <a:lumOff val="6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35214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17/10/2022</a:t>
            </a:r>
            <a:endParaRPr lang="en-AU" dirty="0"/>
          </a:p>
        </p:txBody>
      </p:sp>
      <p:sp>
        <p:nvSpPr>
          <p:cNvPr id="4" name="Footer Placeholder 3"/>
          <p:cNvSpPr>
            <a:spLocks noGrp="1"/>
          </p:cNvSpPr>
          <p:nvPr>
            <p:ph type="ftr" sz="quarter" idx="11"/>
          </p:nvPr>
        </p:nvSpPr>
        <p:spPr/>
        <p:txBody>
          <a:bodyPr/>
          <a:lstStyle/>
          <a:p>
            <a:r>
              <a:rPr lang="en-AU"/>
              <a:t>Asian Forum for Accelerators and Detectors 2023, 12 April, Melbourne</a:t>
            </a:r>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3">
                    <a:lumMod val="40000"/>
                    <a:lumOff val="6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224449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accent2">
                    <a:lumMod val="20000"/>
                    <a:lumOff val="80000"/>
                  </a:schemeClr>
                </a:solidFill>
              </a:defRPr>
            </a:lvl1pPr>
          </a:lstStyle>
          <a:p>
            <a:r>
              <a:rPr lang="en-US"/>
              <a:t>17/10/2022</a:t>
            </a:r>
            <a:endParaRPr lang="en-AU" dirty="0"/>
          </a:p>
        </p:txBody>
      </p:sp>
      <p:sp>
        <p:nvSpPr>
          <p:cNvPr id="5" name="Footer Placeholder 4"/>
          <p:cNvSpPr>
            <a:spLocks noGrp="1"/>
          </p:cNvSpPr>
          <p:nvPr>
            <p:ph type="ftr" sz="quarter" idx="11"/>
          </p:nvPr>
        </p:nvSpPr>
        <p:spPr/>
        <p:txBody>
          <a:bodyPr/>
          <a:lstStyle>
            <a:lvl1pPr>
              <a:defRPr>
                <a:solidFill>
                  <a:schemeClr val="accent2">
                    <a:lumMod val="20000"/>
                    <a:lumOff val="80000"/>
                  </a:schemeClr>
                </a:solidFill>
              </a:defRPr>
            </a:lvl1pPr>
          </a:lstStyle>
          <a:p>
            <a:r>
              <a:rPr lang="en-AU"/>
              <a:t>Asian Forum for Accelerators and Detectors 2023, 12 April, Melbourne</a:t>
            </a:r>
          </a:p>
        </p:txBody>
      </p:sp>
      <p:sp>
        <p:nvSpPr>
          <p:cNvPr id="6" name="Slide Number Placeholder 5"/>
          <p:cNvSpPr>
            <a:spLocks noGrp="1"/>
          </p:cNvSpPr>
          <p:nvPr>
            <p:ph type="sldNum" sz="quarter" idx="12"/>
          </p:nvPr>
        </p:nvSpPr>
        <p:spPr/>
        <p:txBody>
          <a:bodyPr/>
          <a:lstStyle>
            <a:lvl1pPr>
              <a:defRPr>
                <a:solidFill>
                  <a:schemeClr val="accent2">
                    <a:lumMod val="20000"/>
                    <a:lumOff val="80000"/>
                  </a:schemeClr>
                </a:solidFill>
              </a:defRPr>
            </a:lvl1pPr>
          </a:lstStyle>
          <a:p>
            <a:fld id="{0A1DFEB5-E876-410F-91D8-857A6666802B}" type="slidenum">
              <a:rPr lang="en-AU" smtClean="0"/>
              <a:pPr/>
              <a:t>‹#›</a:t>
            </a:fld>
            <a:endParaRPr lang="en-AU"/>
          </a:p>
        </p:txBody>
      </p:sp>
      <p:sp>
        <p:nvSpPr>
          <p:cNvPr id="7" name="Title 1">
            <a:extLst>
              <a:ext uri="{FF2B5EF4-FFF2-40B4-BE49-F238E27FC236}">
                <a16:creationId xmlns:a16="http://schemas.microsoft.com/office/drawing/2014/main" id="{D87C4289-805A-AA47-A853-BE2F19084539}"/>
              </a:ext>
            </a:extLst>
          </p:cNvPr>
          <p:cNvSpPr>
            <a:spLocks noGrp="1"/>
          </p:cNvSpPr>
          <p:nvPr>
            <p:ph type="title"/>
          </p:nvPr>
        </p:nvSpPr>
        <p:spPr>
          <a:xfrm>
            <a:off x="1233487" y="947084"/>
            <a:ext cx="9725026" cy="2852737"/>
          </a:xfrm>
        </p:spPr>
        <p:txBody>
          <a:bodyPr anchor="b"/>
          <a:lstStyle>
            <a:lvl1pPr algn="ctr">
              <a:defRPr sz="6000">
                <a:solidFill>
                  <a:schemeClr val="bg1"/>
                </a:solidFill>
              </a:defRPr>
            </a:lvl1pPr>
          </a:lstStyle>
          <a:p>
            <a:r>
              <a:rPr lang="en-US"/>
              <a:t>Click to edit Master title style</a:t>
            </a:r>
            <a:endParaRPr lang="en-US" dirty="0"/>
          </a:p>
        </p:txBody>
      </p:sp>
      <p:sp>
        <p:nvSpPr>
          <p:cNvPr id="8"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1233487" y="3826809"/>
            <a:ext cx="9725026" cy="1500187"/>
          </a:xfrm>
        </p:spPr>
        <p:txBody>
          <a:bodyPr>
            <a:normAutofit/>
          </a:bodyPr>
          <a:lstStyle>
            <a:lvl1pPr marL="0" indent="0" algn="ctr">
              <a:buNone/>
              <a:defRPr sz="3200">
                <a:solidFill>
                  <a:schemeClr val="accent2">
                    <a:lumMod val="20000"/>
                    <a:lumOff val="8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6060443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17/10/2022</a:t>
            </a:r>
            <a:endParaRPr lang="en-AU" dirty="0"/>
          </a:p>
        </p:txBody>
      </p:sp>
      <p:sp>
        <p:nvSpPr>
          <p:cNvPr id="4" name="Footer Placeholder 3"/>
          <p:cNvSpPr>
            <a:spLocks noGrp="1"/>
          </p:cNvSpPr>
          <p:nvPr>
            <p:ph type="ftr" sz="quarter" idx="11"/>
          </p:nvPr>
        </p:nvSpPr>
        <p:spPr/>
        <p:txBody>
          <a:bodyPr/>
          <a:lstStyle/>
          <a:p>
            <a:r>
              <a:rPr lang="en-AU"/>
              <a:t>Asian Forum for Accelerators and Detectors 2023, 12 April, Melbourne</a:t>
            </a:r>
            <a:endParaRPr lang="en-AU" dirty="0"/>
          </a:p>
        </p:txBody>
      </p:sp>
      <p:sp>
        <p:nvSpPr>
          <p:cNvPr id="5" name="Slide Number Placeholder 4"/>
          <p:cNvSpPr>
            <a:spLocks noGrp="1"/>
          </p:cNvSpPr>
          <p:nvPr>
            <p:ph type="sldNum" sz="quarter" idx="12"/>
          </p:nvPr>
        </p:nvSpPr>
        <p:spPr/>
        <p:txBody>
          <a:bodyPr/>
          <a:lstStyle/>
          <a:p>
            <a:fld id="{0A1DFEB5-E876-410F-91D8-857A6666802B}" type="slidenum">
              <a:rPr lang="en-AU" smtClean="0"/>
              <a:pPr/>
              <a:t>‹#›</a:t>
            </a:fld>
            <a:endParaRPr lang="en-AU" dirty="0"/>
          </a:p>
        </p:txBody>
      </p:sp>
      <p:sp>
        <p:nvSpPr>
          <p:cNvPr id="6" name="Title 1">
            <a:extLst>
              <a:ext uri="{FF2B5EF4-FFF2-40B4-BE49-F238E27FC236}">
                <a16:creationId xmlns:a16="http://schemas.microsoft.com/office/drawing/2014/main" id="{D87C4289-805A-AA47-A853-BE2F19084539}"/>
              </a:ext>
            </a:extLst>
          </p:cNvPr>
          <p:cNvSpPr>
            <a:spLocks noGrp="1"/>
          </p:cNvSpPr>
          <p:nvPr>
            <p:ph type="title"/>
          </p:nvPr>
        </p:nvSpPr>
        <p:spPr>
          <a:xfrm>
            <a:off x="878681" y="800100"/>
            <a:ext cx="10434638" cy="3744865"/>
          </a:xfrm>
        </p:spPr>
        <p:txBody>
          <a:bodyPr anchor="b">
            <a:normAutofit/>
          </a:bodyPr>
          <a:lstStyle>
            <a:lvl1pPr marL="177800" indent="-177800" algn="l">
              <a:tabLst/>
              <a:defRPr sz="5400" b="1" i="0" spc="-50" baseline="0">
                <a:solidFill>
                  <a:schemeClr val="bg1"/>
                </a:solidFill>
                <a:latin typeface="Poppins" pitchFamily="2" charset="77"/>
                <a:cs typeface="Poppins" pitchFamily="2" charset="77"/>
              </a:defRPr>
            </a:lvl1pPr>
          </a:lstStyle>
          <a:p>
            <a:r>
              <a:rPr lang="en-US" dirty="0"/>
              <a:t>Click to edit Master title style</a:t>
            </a:r>
          </a:p>
        </p:txBody>
      </p:sp>
      <p:sp>
        <p:nvSpPr>
          <p:cNvPr id="7" name="Text Placeholder 2">
            <a:extLst>
              <a:ext uri="{FF2B5EF4-FFF2-40B4-BE49-F238E27FC236}">
                <a16:creationId xmlns:a16="http://schemas.microsoft.com/office/drawing/2014/main" id="{DCB03389-0927-934A-91E4-ADD7A44B22FF}"/>
              </a:ext>
            </a:extLst>
          </p:cNvPr>
          <p:cNvSpPr>
            <a:spLocks noGrp="1"/>
          </p:cNvSpPr>
          <p:nvPr>
            <p:ph type="body" idx="1"/>
          </p:nvPr>
        </p:nvSpPr>
        <p:spPr>
          <a:xfrm>
            <a:off x="878681" y="5034249"/>
            <a:ext cx="10434638" cy="797345"/>
          </a:xfrm>
        </p:spPr>
        <p:txBody>
          <a:bodyPr>
            <a:normAutofit/>
          </a:bodyPr>
          <a:lstStyle>
            <a:lvl1pPr marL="0" indent="0" algn="l">
              <a:buNone/>
              <a:defRPr sz="3200" b="0" i="0">
                <a:solidFill>
                  <a:schemeClr val="accent2">
                    <a:lumMod val="20000"/>
                    <a:lumOff val="80000"/>
                  </a:schemeClr>
                </a:solidFill>
                <a:latin typeface="Fira Sans" panose="020B05030500000200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417760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11887200" cy="877824"/>
          </a:xfrm>
        </p:spPr>
        <p:txBody>
          <a:bodyPr/>
          <a:lstStyle/>
          <a:p>
            <a:r>
              <a:rPr lang="es-ES_tradnl"/>
              <a:t>Click to edit Master title style</a:t>
            </a:r>
            <a:endParaRPr/>
          </a:p>
        </p:txBody>
      </p:sp>
      <p:sp>
        <p:nvSpPr>
          <p:cNvPr id="3" name="Subtitle 2"/>
          <p:cNvSpPr>
            <a:spLocks noGrp="1"/>
          </p:cNvSpPr>
          <p:nvPr>
            <p:ph type="subTitle" idx="1"/>
          </p:nvPr>
        </p:nvSpPr>
        <p:spPr>
          <a:xfrm>
            <a:off x="1219200" y="3034554"/>
            <a:ext cx="10668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Click to edit Master subtitle style</a:t>
            </a:r>
            <a:endParaRPr/>
          </a:p>
        </p:txBody>
      </p:sp>
      <p:sp>
        <p:nvSpPr>
          <p:cNvPr id="4" name="Date Placeholder 3"/>
          <p:cNvSpPr>
            <a:spLocks noGrp="1"/>
          </p:cNvSpPr>
          <p:nvPr>
            <p:ph type="dt" sz="half" idx="10"/>
          </p:nvPr>
        </p:nvSpPr>
        <p:spPr/>
        <p:txBody>
          <a:bodyPr/>
          <a:lstStyle>
            <a:lvl1pPr>
              <a:defRPr/>
            </a:lvl1pPr>
          </a:lstStyle>
          <a:p>
            <a:pPr>
              <a:defRPr/>
            </a:pPr>
            <a:fld id="{1CBAD013-BAC1-7049-9E04-72460F7957FB}" type="datetime1">
              <a:rPr lang="en-AU" altLang="it-IT" smtClean="0"/>
              <a:t>14/04/2023</a:t>
            </a:fld>
            <a:endParaRPr lang="en-GB" altLang="it-IT"/>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8525A7B-4FB5-6B4D-B87E-1BAF984A4B2F}" type="slidenum">
              <a:rPr lang="en-GB" altLang="it-IT"/>
              <a:pPr>
                <a:defRPr/>
              </a:pPr>
              <a:t>‹#›</a:t>
            </a:fld>
            <a:endParaRPr lang="en-GB" altLang="it-IT"/>
          </a:p>
        </p:txBody>
      </p:sp>
    </p:spTree>
    <p:extLst>
      <p:ext uri="{BB962C8B-B14F-4D97-AF65-F5344CB8AC3E}">
        <p14:creationId xmlns:p14="http://schemas.microsoft.com/office/powerpoint/2010/main" val="9683161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a:p>
        </p:txBody>
      </p:sp>
      <p:sp>
        <p:nvSpPr>
          <p:cNvPr id="3" name="Content Placeholder 2"/>
          <p:cNvSpPr>
            <a:spLocks noGrp="1"/>
          </p:cNvSpPr>
          <p:nvPr>
            <p:ph idx="1"/>
          </p:nvPr>
        </p:nvSpPr>
        <p:spPr/>
        <p:txBody>
          <a:body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a:p>
        </p:txBody>
      </p:sp>
      <p:sp>
        <p:nvSpPr>
          <p:cNvPr id="4" name="Date Placeholder 3"/>
          <p:cNvSpPr>
            <a:spLocks noGrp="1"/>
          </p:cNvSpPr>
          <p:nvPr>
            <p:ph type="dt" sz="half" idx="10"/>
          </p:nvPr>
        </p:nvSpPr>
        <p:spPr/>
        <p:txBody>
          <a:bodyPr/>
          <a:lstStyle>
            <a:lvl1pPr>
              <a:defRPr/>
            </a:lvl1pPr>
          </a:lstStyle>
          <a:p>
            <a:pPr>
              <a:defRPr/>
            </a:pPr>
            <a:fld id="{03F54DBA-32D4-7E45-B37D-7625CFFE2BAB}" type="datetime1">
              <a:rPr lang="en-AU" altLang="it-IT" smtClean="0"/>
              <a:t>14/04/2023</a:t>
            </a:fld>
            <a:endParaRPr lang="en-GB" altLang="it-IT"/>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8BA6E73-1E21-C546-ADB4-D8D274F4672B}" type="slidenum">
              <a:rPr lang="en-GB" altLang="it-IT"/>
              <a:pPr>
                <a:defRPr/>
              </a:pPr>
              <a:t>‹#›</a:t>
            </a:fld>
            <a:endParaRPr lang="en-GB" altLang="it-IT"/>
          </a:p>
        </p:txBody>
      </p:sp>
    </p:spTree>
    <p:extLst>
      <p:ext uri="{BB962C8B-B14F-4D97-AF65-F5344CB8AC3E}">
        <p14:creationId xmlns:p14="http://schemas.microsoft.com/office/powerpoint/2010/main" val="20430039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11887200" cy="914400"/>
          </a:xfrm>
        </p:spPr>
        <p:txBody>
          <a:bodyPr/>
          <a:lstStyle/>
          <a:p>
            <a:r>
              <a:rPr lang="es-ES_tradnl"/>
              <a:t>Click to edit Master title style</a:t>
            </a:r>
            <a:endParaRPr/>
          </a:p>
        </p:txBody>
      </p:sp>
      <p:sp>
        <p:nvSpPr>
          <p:cNvPr id="3" name="Subtitle 2"/>
          <p:cNvSpPr>
            <a:spLocks noGrp="1"/>
          </p:cNvSpPr>
          <p:nvPr>
            <p:ph type="subTitle" idx="1"/>
          </p:nvPr>
        </p:nvSpPr>
        <p:spPr>
          <a:xfrm>
            <a:off x="1219200" y="5943600"/>
            <a:ext cx="10668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Click to edit Master subtitle style</a:t>
            </a:r>
            <a:endParaRPr/>
          </a:p>
        </p:txBody>
      </p:sp>
      <p:sp>
        <p:nvSpPr>
          <p:cNvPr id="9" name="Picture Placeholder 8"/>
          <p:cNvSpPr>
            <a:spLocks noGrp="1"/>
          </p:cNvSpPr>
          <p:nvPr>
            <p:ph type="pic" sz="quarter" idx="13"/>
          </p:nvPr>
        </p:nvSpPr>
        <p:spPr>
          <a:xfrm>
            <a:off x="1236133" y="1129553"/>
            <a:ext cx="10651067" cy="3886200"/>
          </a:xfrm>
        </p:spPr>
        <p:txBody>
          <a:bodyPr rtlCol="0">
            <a:normAutofit/>
          </a:bodyPr>
          <a:lstStyle>
            <a:lvl1pPr marL="0" indent="0">
              <a:buNone/>
              <a:defRPr sz="1800"/>
            </a:lvl1pPr>
          </a:lstStyle>
          <a:p>
            <a:pPr lvl="0"/>
            <a:r>
              <a:rPr lang="es-ES_tradnl" noProof="0" dirty="0" err="1"/>
              <a:t>Click</a:t>
            </a:r>
            <a:r>
              <a:rPr lang="es-ES_tradnl" noProof="0" dirty="0"/>
              <a:t> </a:t>
            </a:r>
            <a:r>
              <a:rPr lang="es-ES_tradnl" noProof="0" dirty="0" err="1"/>
              <a:t>icon</a:t>
            </a:r>
            <a:r>
              <a:rPr lang="es-ES_tradnl" noProof="0" dirty="0"/>
              <a:t> </a:t>
            </a:r>
            <a:r>
              <a:rPr lang="es-ES_tradnl" noProof="0" dirty="0" err="1"/>
              <a:t>to</a:t>
            </a:r>
            <a:r>
              <a:rPr lang="es-ES_tradnl" noProof="0" dirty="0"/>
              <a:t> </a:t>
            </a:r>
            <a:r>
              <a:rPr lang="es-ES_tradnl" noProof="0" dirty="0" err="1"/>
              <a:t>add</a:t>
            </a:r>
            <a:r>
              <a:rPr lang="es-ES_tradnl" noProof="0"/>
              <a:t> picture</a:t>
            </a:r>
            <a:endParaRPr noProof="0"/>
          </a:p>
        </p:txBody>
      </p:sp>
      <p:sp>
        <p:nvSpPr>
          <p:cNvPr id="5" name="Date Placeholder 3"/>
          <p:cNvSpPr>
            <a:spLocks noGrp="1"/>
          </p:cNvSpPr>
          <p:nvPr>
            <p:ph type="dt" sz="half" idx="14"/>
          </p:nvPr>
        </p:nvSpPr>
        <p:spPr/>
        <p:txBody>
          <a:bodyPr/>
          <a:lstStyle>
            <a:lvl1pPr>
              <a:defRPr/>
            </a:lvl1pPr>
          </a:lstStyle>
          <a:p>
            <a:pPr>
              <a:defRPr/>
            </a:pPr>
            <a:fld id="{5622EC36-9A39-EB41-9DD1-F7973CD62C1A}" type="datetime1">
              <a:rPr lang="en-AU" altLang="it-IT" smtClean="0"/>
              <a:t>14/04/2023</a:t>
            </a:fld>
            <a:endParaRPr lang="en-GB" altLang="it-IT"/>
          </a:p>
        </p:txBody>
      </p:sp>
      <p:sp>
        <p:nvSpPr>
          <p:cNvPr id="6" name="Footer Placeholder 4"/>
          <p:cNvSpPr>
            <a:spLocks noGrp="1"/>
          </p:cNvSpPr>
          <p:nvPr>
            <p:ph type="ftr" sz="quarter" idx="15"/>
          </p:nvPr>
        </p:nvSpPr>
        <p:spPr/>
        <p:txBody>
          <a:bodyPr/>
          <a:lstStyle>
            <a:lvl1pPr>
              <a:defRPr/>
            </a:lvl1pPr>
          </a:lstStyle>
          <a:p>
            <a:pPr>
              <a:defRPr/>
            </a:pPr>
            <a:endParaRPr lang="en-GB">
              <a:solidFill>
                <a:prstClr val="black">
                  <a:lumMod val="65000"/>
                  <a:lumOff val="35000"/>
                </a:prstClr>
              </a:solidFill>
            </a:endParaRPr>
          </a:p>
        </p:txBody>
      </p:sp>
    </p:spTree>
    <p:extLst>
      <p:ext uri="{BB962C8B-B14F-4D97-AF65-F5344CB8AC3E}">
        <p14:creationId xmlns:p14="http://schemas.microsoft.com/office/powerpoint/2010/main" val="32513591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11887200" cy="2286000"/>
          </a:xfrm>
          <a:solidFill>
            <a:schemeClr val="tx2"/>
          </a:solidFill>
        </p:spPr>
        <p:txBody>
          <a:bodyPr rtlCol="0" anchor="b">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s-ES_tradnl"/>
              <a:t>Click to edit Master title style</a:t>
            </a:r>
            <a:endParaRPr/>
          </a:p>
        </p:txBody>
      </p:sp>
      <p:sp>
        <p:nvSpPr>
          <p:cNvPr id="3" name="Text Placeholder 2"/>
          <p:cNvSpPr>
            <a:spLocks noGrp="1"/>
          </p:cNvSpPr>
          <p:nvPr>
            <p:ph type="body" idx="1"/>
          </p:nvPr>
        </p:nvSpPr>
        <p:spPr>
          <a:xfrm>
            <a:off x="1219200" y="5484607"/>
            <a:ext cx="10668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ctr">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Click to edit Master text styles</a:t>
            </a:r>
          </a:p>
        </p:txBody>
      </p:sp>
      <p:sp>
        <p:nvSpPr>
          <p:cNvPr id="4" name="Date Placeholder 3"/>
          <p:cNvSpPr>
            <a:spLocks noGrp="1"/>
          </p:cNvSpPr>
          <p:nvPr>
            <p:ph type="dt" sz="half" idx="10"/>
          </p:nvPr>
        </p:nvSpPr>
        <p:spPr/>
        <p:txBody>
          <a:bodyPr/>
          <a:lstStyle>
            <a:lvl1pPr>
              <a:defRPr/>
            </a:lvl1pPr>
          </a:lstStyle>
          <a:p>
            <a:pPr>
              <a:defRPr/>
            </a:pPr>
            <a:fld id="{39A2EE2F-FB65-C94B-A285-FA9CB876866F}" type="datetime1">
              <a:rPr lang="en-AU" altLang="it-IT" smtClean="0"/>
              <a:t>14/04/2023</a:t>
            </a:fld>
            <a:endParaRPr lang="en-GB" altLang="it-IT"/>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1B4D032-B626-FA4A-9894-D69E1A0E3164}" type="slidenum">
              <a:rPr lang="en-GB" altLang="it-IT"/>
              <a:pPr>
                <a:defRPr/>
              </a:pPr>
              <a:t>‹#›</a:t>
            </a:fld>
            <a:endParaRPr lang="en-GB" altLang="it-IT"/>
          </a:p>
        </p:txBody>
      </p:sp>
    </p:spTree>
    <p:extLst>
      <p:ext uri="{BB962C8B-B14F-4D97-AF65-F5344CB8AC3E}">
        <p14:creationId xmlns:p14="http://schemas.microsoft.com/office/powerpoint/2010/main" val="2925817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r>
              <a:rPr lang="en-US"/>
              <a:t>17/10/2022</a:t>
            </a:r>
            <a:endParaRPr lang="en-AU"/>
          </a:p>
        </p:txBody>
      </p:sp>
      <p:sp>
        <p:nvSpPr>
          <p:cNvPr id="5" name="Footer Placeholder 4"/>
          <p:cNvSpPr>
            <a:spLocks noGrp="1"/>
          </p:cNvSpPr>
          <p:nvPr>
            <p:ph type="ftr" sz="quarter" idx="11"/>
          </p:nvPr>
        </p:nvSpPr>
        <p:spPr/>
        <p:txBody>
          <a:bodyPr/>
          <a:lstStyle/>
          <a:p>
            <a:r>
              <a:rPr lang="en-AU"/>
              <a:t>Asian Forum for Accelerators and Detectors 2023, 12 April, Melbourne</a:t>
            </a:r>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9992139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a:p>
        </p:txBody>
      </p:sp>
      <p:sp>
        <p:nvSpPr>
          <p:cNvPr id="3" name="Content Placeholder 2"/>
          <p:cNvSpPr>
            <a:spLocks noGrp="1"/>
          </p:cNvSpPr>
          <p:nvPr>
            <p:ph sz="half" idx="1"/>
          </p:nvPr>
        </p:nvSpPr>
        <p:spPr>
          <a:xfrm>
            <a:off x="1490133" y="2595563"/>
            <a:ext cx="4754880" cy="3681412"/>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a:p>
        </p:txBody>
      </p:sp>
      <p:sp>
        <p:nvSpPr>
          <p:cNvPr id="4" name="Content Placeholder 3"/>
          <p:cNvSpPr>
            <a:spLocks noGrp="1"/>
          </p:cNvSpPr>
          <p:nvPr>
            <p:ph sz="half" idx="2"/>
          </p:nvPr>
        </p:nvSpPr>
        <p:spPr>
          <a:xfrm>
            <a:off x="6863379" y="2595563"/>
            <a:ext cx="4754880" cy="3681412"/>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a:p>
        </p:txBody>
      </p:sp>
      <p:sp>
        <p:nvSpPr>
          <p:cNvPr id="5" name="Date Placeholder 3"/>
          <p:cNvSpPr>
            <a:spLocks noGrp="1"/>
          </p:cNvSpPr>
          <p:nvPr>
            <p:ph type="dt" sz="half" idx="10"/>
          </p:nvPr>
        </p:nvSpPr>
        <p:spPr/>
        <p:txBody>
          <a:bodyPr/>
          <a:lstStyle>
            <a:lvl1pPr>
              <a:defRPr/>
            </a:lvl1pPr>
          </a:lstStyle>
          <a:p>
            <a:pPr>
              <a:defRPr/>
            </a:pPr>
            <a:fld id="{9E9A5726-16BC-2E49-B561-A485BF4B15D4}" type="datetime1">
              <a:rPr lang="en-AU" altLang="it-IT" smtClean="0"/>
              <a:t>14/04/2023</a:t>
            </a:fld>
            <a:endParaRPr lang="en-GB" altLang="it-IT"/>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lumMod val="65000"/>
                  <a:lumOff val="3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90AC582-E008-074D-8248-7921D3EA52FA}" type="slidenum">
              <a:rPr lang="en-GB" altLang="it-IT"/>
              <a:pPr>
                <a:defRPr/>
              </a:pPr>
              <a:t>‹#›</a:t>
            </a:fld>
            <a:endParaRPr lang="en-GB" altLang="it-IT"/>
          </a:p>
        </p:txBody>
      </p:sp>
    </p:spTree>
    <p:extLst>
      <p:ext uri="{BB962C8B-B14F-4D97-AF65-F5344CB8AC3E}">
        <p14:creationId xmlns:p14="http://schemas.microsoft.com/office/powerpoint/2010/main" val="7577323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8"/>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9"/>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10"/>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11"/>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2"/>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3"/>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s-ES_tradnl"/>
              <a:t>Click to edit Master title style</a:t>
            </a:r>
            <a:endParaRPr/>
          </a:p>
        </p:txBody>
      </p:sp>
      <p:sp>
        <p:nvSpPr>
          <p:cNvPr id="3" name="Text Placeholder 2"/>
          <p:cNvSpPr>
            <a:spLocks noGrp="1"/>
          </p:cNvSpPr>
          <p:nvPr>
            <p:ph type="body" idx="1"/>
          </p:nvPr>
        </p:nvSpPr>
        <p:spPr>
          <a:xfrm>
            <a:off x="1494117" y="2017714"/>
            <a:ext cx="475488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4" name="Content Placeholder 3"/>
          <p:cNvSpPr>
            <a:spLocks noGrp="1"/>
          </p:cNvSpPr>
          <p:nvPr>
            <p:ph sz="half" idx="2"/>
          </p:nvPr>
        </p:nvSpPr>
        <p:spPr>
          <a:xfrm>
            <a:off x="1494117" y="3065929"/>
            <a:ext cx="4754880" cy="3211046"/>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a:p>
        </p:txBody>
      </p:sp>
      <p:sp>
        <p:nvSpPr>
          <p:cNvPr id="5" name="Text Placeholder 4"/>
          <p:cNvSpPr>
            <a:spLocks noGrp="1"/>
          </p:cNvSpPr>
          <p:nvPr>
            <p:ph type="body" sz="quarter" idx="3"/>
          </p:nvPr>
        </p:nvSpPr>
        <p:spPr>
          <a:xfrm>
            <a:off x="6863379" y="2017714"/>
            <a:ext cx="475488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Click to edit Master text styles</a:t>
            </a:r>
          </a:p>
        </p:txBody>
      </p:sp>
      <p:sp>
        <p:nvSpPr>
          <p:cNvPr id="6" name="Content Placeholder 5"/>
          <p:cNvSpPr>
            <a:spLocks noGrp="1"/>
          </p:cNvSpPr>
          <p:nvPr>
            <p:ph sz="quarter" idx="4"/>
          </p:nvPr>
        </p:nvSpPr>
        <p:spPr>
          <a:xfrm>
            <a:off x="6863379" y="3065929"/>
            <a:ext cx="4754880" cy="3211046"/>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a:p>
        </p:txBody>
      </p:sp>
      <p:sp>
        <p:nvSpPr>
          <p:cNvPr id="13" name="Date Placeholder 6"/>
          <p:cNvSpPr>
            <a:spLocks noGrp="1"/>
          </p:cNvSpPr>
          <p:nvPr>
            <p:ph type="dt" sz="half" idx="10"/>
          </p:nvPr>
        </p:nvSpPr>
        <p:spPr/>
        <p:txBody>
          <a:bodyPr/>
          <a:lstStyle>
            <a:lvl1pPr>
              <a:defRPr/>
            </a:lvl1pPr>
          </a:lstStyle>
          <a:p>
            <a:pPr>
              <a:defRPr/>
            </a:pPr>
            <a:fld id="{AE6BD6D3-29E7-584E-8DF6-5AAADBE95B69}" type="datetime1">
              <a:rPr lang="en-AU" altLang="it-IT" smtClean="0"/>
              <a:t>14/04/2023</a:t>
            </a:fld>
            <a:endParaRPr lang="en-GB" altLang="it-IT"/>
          </a:p>
        </p:txBody>
      </p:sp>
      <p:sp>
        <p:nvSpPr>
          <p:cNvPr id="14" name="Footer Placeholder 7"/>
          <p:cNvSpPr>
            <a:spLocks noGrp="1"/>
          </p:cNvSpPr>
          <p:nvPr>
            <p:ph type="ftr" sz="quarter" idx="11"/>
          </p:nvPr>
        </p:nvSpPr>
        <p:spPr/>
        <p:txBody>
          <a:bodyPr/>
          <a:lstStyle>
            <a:lvl1pPr>
              <a:defRPr/>
            </a:lvl1pPr>
          </a:lstStyle>
          <a:p>
            <a:pPr>
              <a:defRPr/>
            </a:pPr>
            <a:endParaRPr lang="en-GB">
              <a:solidFill>
                <a:prstClr val="black">
                  <a:lumMod val="65000"/>
                  <a:lumOff val="35000"/>
                </a:prstClr>
              </a:solidFill>
            </a:endParaRPr>
          </a:p>
        </p:txBody>
      </p:sp>
      <p:sp>
        <p:nvSpPr>
          <p:cNvPr id="15" name="Slide Number Placeholder 8"/>
          <p:cNvSpPr>
            <a:spLocks noGrp="1"/>
          </p:cNvSpPr>
          <p:nvPr>
            <p:ph type="sldNum" sz="quarter" idx="12"/>
          </p:nvPr>
        </p:nvSpPr>
        <p:spPr/>
        <p:txBody>
          <a:bodyPr/>
          <a:lstStyle>
            <a:lvl1pPr>
              <a:defRPr/>
            </a:lvl1pPr>
          </a:lstStyle>
          <a:p>
            <a:pPr>
              <a:defRPr/>
            </a:pPr>
            <a:fld id="{677D6916-091C-5D4C-9501-F441DF167920}" type="slidenum">
              <a:rPr lang="en-GB" altLang="it-IT"/>
              <a:pPr>
                <a:defRPr/>
              </a:pPr>
              <a:t>‹#›</a:t>
            </a:fld>
            <a:endParaRPr lang="en-GB" altLang="it-IT"/>
          </a:p>
        </p:txBody>
      </p:sp>
    </p:spTree>
    <p:extLst>
      <p:ext uri="{BB962C8B-B14F-4D97-AF65-F5344CB8AC3E}">
        <p14:creationId xmlns:p14="http://schemas.microsoft.com/office/powerpoint/2010/main" val="22509545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fld id="{EB474F99-5F2F-0B42-BD8C-071CF8D4C93C}" type="datetime1">
              <a:rPr lang="en-AU" altLang="it-IT" smtClean="0"/>
              <a:t>14/04/2023</a:t>
            </a:fld>
            <a:endParaRPr lang="en-GB" altLang="it-IT"/>
          </a:p>
        </p:txBody>
      </p:sp>
      <p:sp>
        <p:nvSpPr>
          <p:cNvPr id="4" name="Footer Placeholder 4"/>
          <p:cNvSpPr>
            <a:spLocks noGrp="1"/>
          </p:cNvSpPr>
          <p:nvPr>
            <p:ph type="ftr" sz="quarter" idx="11"/>
          </p:nvPr>
        </p:nvSpPr>
        <p:spPr/>
        <p:txBody>
          <a:bodyPr/>
          <a:lstStyle>
            <a:lvl1pPr>
              <a:defRPr/>
            </a:lvl1pPr>
          </a:lstStyle>
          <a:p>
            <a:pPr>
              <a:defRPr/>
            </a:pPr>
            <a:endParaRPr lang="en-GB">
              <a:solidFill>
                <a:prstClr val="black">
                  <a:lumMod val="65000"/>
                  <a:lumOff val="3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B2044B16-4505-FF45-B176-EDF73D746AB4}" type="slidenum">
              <a:rPr lang="en-GB" altLang="it-IT"/>
              <a:pPr>
                <a:defRPr/>
              </a:pPr>
              <a:t>‹#›</a:t>
            </a:fld>
            <a:endParaRPr lang="en-GB" altLang="it-IT"/>
          </a:p>
        </p:txBody>
      </p:sp>
    </p:spTree>
    <p:extLst>
      <p:ext uri="{BB962C8B-B14F-4D97-AF65-F5344CB8AC3E}">
        <p14:creationId xmlns:p14="http://schemas.microsoft.com/office/powerpoint/2010/main" val="3697712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79730D5-8A1A-D74A-B614-ACFCCE5EF748}" type="datetime1">
              <a:rPr lang="en-AU" altLang="it-IT" smtClean="0"/>
              <a:t>14/04/2023</a:t>
            </a:fld>
            <a:endParaRPr lang="en-GB" altLang="it-IT"/>
          </a:p>
        </p:txBody>
      </p:sp>
      <p:sp>
        <p:nvSpPr>
          <p:cNvPr id="3" name="Footer Placeholder 4"/>
          <p:cNvSpPr>
            <a:spLocks noGrp="1"/>
          </p:cNvSpPr>
          <p:nvPr>
            <p:ph type="ftr" sz="quarter" idx="11"/>
          </p:nvPr>
        </p:nvSpPr>
        <p:spPr/>
        <p:txBody>
          <a:bodyPr/>
          <a:lstStyle>
            <a:lvl1pPr>
              <a:defRPr/>
            </a:lvl1pPr>
          </a:lstStyle>
          <a:p>
            <a:pPr>
              <a:defRPr/>
            </a:pPr>
            <a:endParaRPr lang="en-GB">
              <a:solidFill>
                <a:prstClr val="black">
                  <a:lumMod val="65000"/>
                  <a:lumOff val="3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2260ED6-5B44-F148-8089-293687518568}" type="slidenum">
              <a:rPr lang="en-GB" altLang="it-IT"/>
              <a:pPr>
                <a:defRPr/>
              </a:pPr>
              <a:t>‹#›</a:t>
            </a:fld>
            <a:endParaRPr lang="en-GB" altLang="it-IT"/>
          </a:p>
        </p:txBody>
      </p:sp>
    </p:spTree>
    <p:extLst>
      <p:ext uri="{BB962C8B-B14F-4D97-AF65-F5344CB8AC3E}">
        <p14:creationId xmlns:p14="http://schemas.microsoft.com/office/powerpoint/2010/main" val="14644471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118872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s-ES_tradnl"/>
              <a:t>Click to edit Master title style</a:t>
            </a:r>
            <a:endParaRPr/>
          </a:p>
        </p:txBody>
      </p:sp>
      <p:sp>
        <p:nvSpPr>
          <p:cNvPr id="3" name="Content Placeholder 2"/>
          <p:cNvSpPr>
            <a:spLocks noGrp="1"/>
          </p:cNvSpPr>
          <p:nvPr>
            <p:ph idx="1"/>
          </p:nvPr>
        </p:nvSpPr>
        <p:spPr>
          <a:xfrm>
            <a:off x="6863379" y="2590801"/>
            <a:ext cx="4754880" cy="3686175"/>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a:p>
        </p:txBody>
      </p:sp>
      <p:sp>
        <p:nvSpPr>
          <p:cNvPr id="4" name="Text Placeholder 3"/>
          <p:cNvSpPr>
            <a:spLocks noGrp="1"/>
          </p:cNvSpPr>
          <p:nvPr>
            <p:ph type="body" sz="half" idx="2"/>
          </p:nvPr>
        </p:nvSpPr>
        <p:spPr>
          <a:xfrm>
            <a:off x="1201269" y="2039111"/>
            <a:ext cx="475488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3"/>
          <p:cNvSpPr>
            <a:spLocks noGrp="1"/>
          </p:cNvSpPr>
          <p:nvPr>
            <p:ph type="dt" sz="half" idx="10"/>
          </p:nvPr>
        </p:nvSpPr>
        <p:spPr/>
        <p:txBody>
          <a:bodyPr/>
          <a:lstStyle>
            <a:lvl1pPr>
              <a:defRPr/>
            </a:lvl1pPr>
          </a:lstStyle>
          <a:p>
            <a:pPr>
              <a:defRPr/>
            </a:pPr>
            <a:fld id="{7ECCD761-254F-174E-BFED-7968957F8F28}" type="datetime1">
              <a:rPr lang="en-AU" altLang="it-IT" smtClean="0"/>
              <a:t>14/04/2023</a:t>
            </a:fld>
            <a:endParaRPr lang="en-GB" altLang="it-IT"/>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lumMod val="65000"/>
                  <a:lumOff val="3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42E4306-F7B8-4048-8056-C16EF6E808F7}" type="slidenum">
              <a:rPr lang="en-GB" altLang="it-IT"/>
              <a:pPr>
                <a:defRPr/>
              </a:pPr>
              <a:t>‹#›</a:t>
            </a:fld>
            <a:endParaRPr lang="en-GB" altLang="it-IT"/>
          </a:p>
        </p:txBody>
      </p:sp>
    </p:spTree>
    <p:extLst>
      <p:ext uri="{BB962C8B-B14F-4D97-AF65-F5344CB8AC3E}">
        <p14:creationId xmlns:p14="http://schemas.microsoft.com/office/powerpoint/2010/main" val="4458936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118872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s-ES_tradnl"/>
              <a:t>Click to edit Master title style</a:t>
            </a:r>
            <a:endParaRPr/>
          </a:p>
        </p:txBody>
      </p:sp>
      <p:sp>
        <p:nvSpPr>
          <p:cNvPr id="3" name="Picture Placeholder 2"/>
          <p:cNvSpPr>
            <a:spLocks noGrp="1"/>
          </p:cNvSpPr>
          <p:nvPr>
            <p:ph type="pic" idx="1"/>
          </p:nvPr>
        </p:nvSpPr>
        <p:spPr>
          <a:xfrm>
            <a:off x="7317317" y="2048256"/>
            <a:ext cx="4569884" cy="4206240"/>
          </a:xfrm>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_tradnl" noProof="0"/>
              <a:t>Click icon to add picture</a:t>
            </a:r>
            <a:endParaRPr noProof="0"/>
          </a:p>
        </p:txBody>
      </p:sp>
      <p:sp>
        <p:nvSpPr>
          <p:cNvPr id="4" name="Text Placeholder 3"/>
          <p:cNvSpPr>
            <a:spLocks noGrp="1"/>
          </p:cNvSpPr>
          <p:nvPr>
            <p:ph type="body" sz="half" idx="2"/>
          </p:nvPr>
        </p:nvSpPr>
        <p:spPr>
          <a:xfrm>
            <a:off x="1219200" y="2039112"/>
            <a:ext cx="6096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Click to edit Master text styles</a:t>
            </a:r>
          </a:p>
        </p:txBody>
      </p:sp>
      <p:sp>
        <p:nvSpPr>
          <p:cNvPr id="5" name="Date Placeholder 3"/>
          <p:cNvSpPr>
            <a:spLocks noGrp="1"/>
          </p:cNvSpPr>
          <p:nvPr>
            <p:ph type="dt" sz="half" idx="10"/>
          </p:nvPr>
        </p:nvSpPr>
        <p:spPr/>
        <p:txBody>
          <a:bodyPr/>
          <a:lstStyle>
            <a:lvl1pPr>
              <a:defRPr/>
            </a:lvl1pPr>
          </a:lstStyle>
          <a:p>
            <a:pPr>
              <a:defRPr/>
            </a:pPr>
            <a:fld id="{3BC4508E-D8EB-7A46-907A-A39F4405AA61}" type="datetime1">
              <a:rPr lang="en-AU" altLang="it-IT" smtClean="0"/>
              <a:t>14/04/2023</a:t>
            </a:fld>
            <a:endParaRPr lang="en-GB" altLang="it-IT"/>
          </a:p>
        </p:txBody>
      </p:sp>
      <p:sp>
        <p:nvSpPr>
          <p:cNvPr id="6" name="Footer Placeholder 4"/>
          <p:cNvSpPr>
            <a:spLocks noGrp="1"/>
          </p:cNvSpPr>
          <p:nvPr>
            <p:ph type="ftr" sz="quarter" idx="11"/>
          </p:nvPr>
        </p:nvSpPr>
        <p:spPr/>
        <p:txBody>
          <a:bodyPr/>
          <a:lstStyle>
            <a:lvl1pPr>
              <a:defRPr/>
            </a:lvl1pPr>
          </a:lstStyle>
          <a:p>
            <a:pPr>
              <a:defRPr/>
            </a:pPr>
            <a:endParaRPr lang="en-GB">
              <a:solidFill>
                <a:prstClr val="black">
                  <a:lumMod val="65000"/>
                  <a:lumOff val="3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49D7FA96-0979-FE4D-855E-D2A5CFCE9B27}" type="slidenum">
              <a:rPr lang="en-GB" altLang="it-IT"/>
              <a:pPr>
                <a:defRPr/>
              </a:pPr>
              <a:t>‹#›</a:t>
            </a:fld>
            <a:endParaRPr lang="en-GB" altLang="it-IT"/>
          </a:p>
        </p:txBody>
      </p:sp>
    </p:spTree>
    <p:extLst>
      <p:ext uri="{BB962C8B-B14F-4D97-AF65-F5344CB8AC3E}">
        <p14:creationId xmlns:p14="http://schemas.microsoft.com/office/powerpoint/2010/main" val="33170203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s-ES_tradnl"/>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Click to edit Master subtitle style</a:t>
            </a:r>
            <a:endParaRPr/>
          </a:p>
        </p:txBody>
      </p:sp>
      <p:sp>
        <p:nvSpPr>
          <p:cNvPr id="9" name="Picture Placeholder 8"/>
          <p:cNvSpPr>
            <a:spLocks noGrp="1"/>
          </p:cNvSpPr>
          <p:nvPr>
            <p:ph type="pic" sz="quarter" idx="13"/>
          </p:nvPr>
        </p:nvSpPr>
        <p:spPr>
          <a:xfrm>
            <a:off x="1236133" y="1129553"/>
            <a:ext cx="10651067" cy="2980944"/>
          </a:xfrm>
        </p:spPr>
        <p:txBody>
          <a:bodyPr rtlCol="0">
            <a:normAutofit/>
          </a:bodyPr>
          <a:lstStyle>
            <a:lvl1pPr marL="0" indent="0">
              <a:buNone/>
              <a:defRPr sz="1800"/>
            </a:lvl1pPr>
          </a:lstStyle>
          <a:p>
            <a:pPr lvl="0"/>
            <a:r>
              <a:rPr lang="es-ES_tradnl" noProof="0"/>
              <a:t>Click icon to add picture</a:t>
            </a:r>
            <a:endParaRPr noProof="0"/>
          </a:p>
        </p:txBody>
      </p:sp>
      <p:sp>
        <p:nvSpPr>
          <p:cNvPr id="5" name="Date Placeholder 3"/>
          <p:cNvSpPr>
            <a:spLocks noGrp="1"/>
          </p:cNvSpPr>
          <p:nvPr>
            <p:ph type="dt" sz="half" idx="14"/>
          </p:nvPr>
        </p:nvSpPr>
        <p:spPr/>
        <p:txBody>
          <a:bodyPr/>
          <a:lstStyle>
            <a:lvl1pPr>
              <a:defRPr/>
            </a:lvl1pPr>
          </a:lstStyle>
          <a:p>
            <a:pPr>
              <a:defRPr/>
            </a:pPr>
            <a:fld id="{C23981DD-3661-FB4A-9CA7-D4AD3A43C5DE}" type="datetime1">
              <a:rPr lang="en-AU" altLang="it-IT" smtClean="0"/>
              <a:t>14/04/2023</a:t>
            </a:fld>
            <a:endParaRPr lang="en-GB" altLang="it-IT"/>
          </a:p>
        </p:txBody>
      </p:sp>
      <p:sp>
        <p:nvSpPr>
          <p:cNvPr id="6" name="Footer Placeholder 4"/>
          <p:cNvSpPr>
            <a:spLocks noGrp="1"/>
          </p:cNvSpPr>
          <p:nvPr>
            <p:ph type="ftr" sz="quarter" idx="15"/>
          </p:nvPr>
        </p:nvSpPr>
        <p:spPr/>
        <p:txBody>
          <a:bodyPr/>
          <a:lstStyle>
            <a:lvl1pPr>
              <a:defRPr/>
            </a:lvl1pPr>
          </a:lstStyle>
          <a:p>
            <a:pPr>
              <a:defRPr/>
            </a:pPr>
            <a:endParaRPr lang="en-GB">
              <a:solidFill>
                <a:prstClr val="black">
                  <a:lumMod val="65000"/>
                  <a:lumOff val="35000"/>
                </a:prstClr>
              </a:solidFill>
            </a:endParaRPr>
          </a:p>
        </p:txBody>
      </p:sp>
    </p:spTree>
    <p:extLst>
      <p:ext uri="{BB962C8B-B14F-4D97-AF65-F5344CB8AC3E}">
        <p14:creationId xmlns:p14="http://schemas.microsoft.com/office/powerpoint/2010/main" val="18541638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s-ES_tradnl"/>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Click to edit Master subtitle style</a:t>
            </a:r>
            <a:endParaRPr/>
          </a:p>
        </p:txBody>
      </p:sp>
      <p:sp>
        <p:nvSpPr>
          <p:cNvPr id="9" name="Picture Placeholder 8"/>
          <p:cNvSpPr>
            <a:spLocks noGrp="1"/>
          </p:cNvSpPr>
          <p:nvPr>
            <p:ph type="pic" sz="quarter" idx="13"/>
          </p:nvPr>
        </p:nvSpPr>
        <p:spPr>
          <a:xfrm>
            <a:off x="1236133" y="1129553"/>
            <a:ext cx="5315712" cy="2980944"/>
          </a:xfrm>
        </p:spPr>
        <p:txBody>
          <a:bodyPr rtlCol="0">
            <a:normAutofit/>
          </a:bodyPr>
          <a:lstStyle>
            <a:lvl1pPr marL="0" indent="0">
              <a:buNone/>
              <a:defRPr sz="1800"/>
            </a:lvl1pPr>
          </a:lstStyle>
          <a:p>
            <a:pPr lvl="0"/>
            <a:r>
              <a:rPr lang="es-ES_tradnl" noProof="0"/>
              <a:t>Click icon to add picture</a:t>
            </a:r>
            <a:endParaRPr noProof="0"/>
          </a:p>
        </p:txBody>
      </p:sp>
      <p:sp>
        <p:nvSpPr>
          <p:cNvPr id="7" name="Picture Placeholder 8"/>
          <p:cNvSpPr>
            <a:spLocks noGrp="1"/>
          </p:cNvSpPr>
          <p:nvPr>
            <p:ph type="pic" sz="quarter" idx="14"/>
          </p:nvPr>
        </p:nvSpPr>
        <p:spPr>
          <a:xfrm>
            <a:off x="6571488" y="1129553"/>
            <a:ext cx="5315712" cy="2980944"/>
          </a:xfrm>
        </p:spPr>
        <p:txBody>
          <a:bodyPr rtlCol="0">
            <a:normAutofit/>
          </a:bodyPr>
          <a:lstStyle>
            <a:lvl1pPr marL="0" indent="0">
              <a:buNone/>
              <a:defRPr sz="1800"/>
            </a:lvl1pPr>
          </a:lstStyle>
          <a:p>
            <a:pPr lvl="0"/>
            <a:r>
              <a:rPr lang="es-ES_tradnl" noProof="0"/>
              <a:t>Click icon to add picture</a:t>
            </a:r>
            <a:endParaRPr noProof="0"/>
          </a:p>
        </p:txBody>
      </p:sp>
      <p:sp>
        <p:nvSpPr>
          <p:cNvPr id="6" name="Date Placeholder 3"/>
          <p:cNvSpPr>
            <a:spLocks noGrp="1"/>
          </p:cNvSpPr>
          <p:nvPr>
            <p:ph type="dt" sz="half" idx="15"/>
          </p:nvPr>
        </p:nvSpPr>
        <p:spPr/>
        <p:txBody>
          <a:bodyPr/>
          <a:lstStyle>
            <a:lvl1pPr>
              <a:defRPr/>
            </a:lvl1pPr>
          </a:lstStyle>
          <a:p>
            <a:pPr>
              <a:defRPr/>
            </a:pPr>
            <a:fld id="{492489B3-20D9-2043-A17E-4F7FC6BA3385}" type="datetime1">
              <a:rPr lang="en-AU" altLang="it-IT" smtClean="0"/>
              <a:t>14/04/2023</a:t>
            </a:fld>
            <a:endParaRPr lang="en-GB" altLang="it-IT"/>
          </a:p>
        </p:txBody>
      </p:sp>
      <p:sp>
        <p:nvSpPr>
          <p:cNvPr id="8" name="Footer Placeholder 4"/>
          <p:cNvSpPr>
            <a:spLocks noGrp="1"/>
          </p:cNvSpPr>
          <p:nvPr>
            <p:ph type="ftr" sz="quarter" idx="16"/>
          </p:nvPr>
        </p:nvSpPr>
        <p:spPr/>
        <p:txBody>
          <a:bodyPr/>
          <a:lstStyle>
            <a:lvl1pPr>
              <a:defRPr/>
            </a:lvl1pPr>
          </a:lstStyle>
          <a:p>
            <a:pPr>
              <a:defRPr/>
            </a:pPr>
            <a:endParaRPr lang="en-GB">
              <a:solidFill>
                <a:prstClr val="black">
                  <a:lumMod val="65000"/>
                  <a:lumOff val="35000"/>
                </a:prstClr>
              </a:solidFill>
            </a:endParaRPr>
          </a:p>
        </p:txBody>
      </p:sp>
    </p:spTree>
    <p:extLst>
      <p:ext uri="{BB962C8B-B14F-4D97-AF65-F5344CB8AC3E}">
        <p14:creationId xmlns:p14="http://schemas.microsoft.com/office/powerpoint/2010/main" val="32058065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s-ES_tradnl"/>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Click to edit Master subtitle style</a:t>
            </a:r>
            <a:endParaRPr/>
          </a:p>
        </p:txBody>
      </p:sp>
      <p:sp>
        <p:nvSpPr>
          <p:cNvPr id="9" name="Picture Placeholder 8"/>
          <p:cNvSpPr>
            <a:spLocks noGrp="1"/>
          </p:cNvSpPr>
          <p:nvPr>
            <p:ph type="pic" sz="quarter" idx="13"/>
          </p:nvPr>
        </p:nvSpPr>
        <p:spPr>
          <a:xfrm>
            <a:off x="1236133" y="1129553"/>
            <a:ext cx="8802624" cy="2980944"/>
          </a:xfrm>
        </p:spPr>
        <p:txBody>
          <a:bodyPr rtlCol="0">
            <a:normAutofit/>
          </a:bodyPr>
          <a:lstStyle>
            <a:lvl1pPr marL="0" indent="0">
              <a:buNone/>
              <a:defRPr sz="1800"/>
            </a:lvl1pPr>
          </a:lstStyle>
          <a:p>
            <a:pPr lvl="0"/>
            <a:r>
              <a:rPr lang="es-ES_tradnl" noProof="0"/>
              <a:t>Click icon to add picture</a:t>
            </a:r>
            <a:endParaRPr noProof="0"/>
          </a:p>
        </p:txBody>
      </p:sp>
      <p:sp>
        <p:nvSpPr>
          <p:cNvPr id="7" name="Picture Placeholder 8"/>
          <p:cNvSpPr>
            <a:spLocks noGrp="1"/>
          </p:cNvSpPr>
          <p:nvPr>
            <p:ph type="pic" sz="quarter" idx="14"/>
          </p:nvPr>
        </p:nvSpPr>
        <p:spPr>
          <a:xfrm>
            <a:off x="10058400" y="1129553"/>
            <a:ext cx="1828800" cy="1481328"/>
          </a:xfrm>
        </p:spPr>
        <p:txBody>
          <a:bodyPr rtlCol="0">
            <a:normAutofit/>
          </a:bodyPr>
          <a:lstStyle>
            <a:lvl1pPr marL="0" indent="0">
              <a:buNone/>
              <a:defRPr sz="1800"/>
            </a:lvl1pPr>
          </a:lstStyle>
          <a:p>
            <a:pPr lvl="0"/>
            <a:r>
              <a:rPr lang="es-ES_tradnl" noProof="0"/>
              <a:t>Click icon to add picture</a:t>
            </a:r>
            <a:endParaRPr noProof="0"/>
          </a:p>
        </p:txBody>
      </p:sp>
      <p:sp>
        <p:nvSpPr>
          <p:cNvPr id="8" name="Picture Placeholder 8"/>
          <p:cNvSpPr>
            <a:spLocks noGrp="1"/>
          </p:cNvSpPr>
          <p:nvPr>
            <p:ph type="pic" sz="quarter" idx="15"/>
          </p:nvPr>
        </p:nvSpPr>
        <p:spPr>
          <a:xfrm>
            <a:off x="10058400" y="2629169"/>
            <a:ext cx="1828800" cy="1481328"/>
          </a:xfrm>
        </p:spPr>
        <p:txBody>
          <a:bodyPr rtlCol="0">
            <a:normAutofit/>
          </a:bodyPr>
          <a:lstStyle>
            <a:lvl1pPr marL="0" indent="0">
              <a:buNone/>
              <a:defRPr sz="1800"/>
            </a:lvl1pPr>
          </a:lstStyle>
          <a:p>
            <a:pPr lvl="0"/>
            <a:r>
              <a:rPr lang="es-ES_tradnl" noProof="0"/>
              <a:t>Click icon to add picture</a:t>
            </a:r>
            <a:endParaRPr noProof="0"/>
          </a:p>
        </p:txBody>
      </p:sp>
      <p:sp>
        <p:nvSpPr>
          <p:cNvPr id="10" name="Date Placeholder 3"/>
          <p:cNvSpPr>
            <a:spLocks noGrp="1"/>
          </p:cNvSpPr>
          <p:nvPr>
            <p:ph type="dt" sz="half" idx="16"/>
          </p:nvPr>
        </p:nvSpPr>
        <p:spPr/>
        <p:txBody>
          <a:bodyPr/>
          <a:lstStyle>
            <a:lvl1pPr>
              <a:defRPr/>
            </a:lvl1pPr>
          </a:lstStyle>
          <a:p>
            <a:pPr>
              <a:defRPr/>
            </a:pPr>
            <a:fld id="{24A7097E-DBB3-C642-AB1F-34B73F174DB4}" type="datetime1">
              <a:rPr lang="en-AU" altLang="it-IT" smtClean="0"/>
              <a:t>14/04/2023</a:t>
            </a:fld>
            <a:endParaRPr lang="en-GB" altLang="it-IT"/>
          </a:p>
        </p:txBody>
      </p:sp>
      <p:sp>
        <p:nvSpPr>
          <p:cNvPr id="11" name="Footer Placeholder 4"/>
          <p:cNvSpPr>
            <a:spLocks noGrp="1"/>
          </p:cNvSpPr>
          <p:nvPr>
            <p:ph type="ftr" sz="quarter" idx="17"/>
          </p:nvPr>
        </p:nvSpPr>
        <p:spPr/>
        <p:txBody>
          <a:bodyPr/>
          <a:lstStyle>
            <a:lvl1pPr>
              <a:defRPr/>
            </a:lvl1pPr>
          </a:lstStyle>
          <a:p>
            <a:pPr>
              <a:defRPr/>
            </a:pPr>
            <a:endParaRPr lang="en-GB">
              <a:solidFill>
                <a:prstClr val="black">
                  <a:lumMod val="65000"/>
                  <a:lumOff val="35000"/>
                </a:prstClr>
              </a:solidFill>
            </a:endParaRPr>
          </a:p>
        </p:txBody>
      </p:sp>
    </p:spTree>
    <p:extLst>
      <p:ext uri="{BB962C8B-B14F-4D97-AF65-F5344CB8AC3E}">
        <p14:creationId xmlns:p14="http://schemas.microsoft.com/office/powerpoint/2010/main" val="15806119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a:t>Click to edit Master title style</a:t>
            </a:r>
            <a:endParaRPr/>
          </a:p>
        </p:txBody>
      </p:sp>
      <p:sp>
        <p:nvSpPr>
          <p:cNvPr id="3" name="Vertical Text Placeholder 2"/>
          <p:cNvSpPr>
            <a:spLocks noGrp="1"/>
          </p:cNvSpPr>
          <p:nvPr>
            <p:ph type="body" orient="vert" idx="1"/>
          </p:nvPr>
        </p:nvSpPr>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a:p>
        </p:txBody>
      </p:sp>
      <p:sp>
        <p:nvSpPr>
          <p:cNvPr id="4" name="Date Placeholder 3"/>
          <p:cNvSpPr>
            <a:spLocks noGrp="1"/>
          </p:cNvSpPr>
          <p:nvPr>
            <p:ph type="dt" sz="half" idx="10"/>
          </p:nvPr>
        </p:nvSpPr>
        <p:spPr/>
        <p:txBody>
          <a:bodyPr/>
          <a:lstStyle>
            <a:lvl1pPr>
              <a:defRPr/>
            </a:lvl1pPr>
          </a:lstStyle>
          <a:p>
            <a:pPr>
              <a:defRPr/>
            </a:pPr>
            <a:fld id="{FB15D00E-0F14-8E49-8936-6278C1D249FE}" type="datetime1">
              <a:rPr lang="en-AU" altLang="it-IT" smtClean="0"/>
              <a:t>14/04/2023</a:t>
            </a:fld>
            <a:endParaRPr lang="en-GB" altLang="it-IT"/>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74C10F5-F7AB-8842-9295-B5878A6BA3A6}" type="slidenum">
              <a:rPr lang="en-GB" altLang="it-IT"/>
              <a:pPr>
                <a:defRPr/>
              </a:pPr>
              <a:t>‹#›</a:t>
            </a:fld>
            <a:endParaRPr lang="en-GB" altLang="it-IT"/>
          </a:p>
        </p:txBody>
      </p:sp>
    </p:spTree>
    <p:extLst>
      <p:ext uri="{BB962C8B-B14F-4D97-AF65-F5344CB8AC3E}">
        <p14:creationId xmlns:p14="http://schemas.microsoft.com/office/powerpoint/2010/main" val="3902961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17/10/2022</a:t>
            </a:r>
            <a:endParaRPr lang="en-AU"/>
          </a:p>
        </p:txBody>
      </p:sp>
      <p:sp>
        <p:nvSpPr>
          <p:cNvPr id="5" name="Footer Placeholder 4"/>
          <p:cNvSpPr>
            <a:spLocks noGrp="1"/>
          </p:cNvSpPr>
          <p:nvPr>
            <p:ph type="ftr" sz="quarter" idx="11"/>
          </p:nvPr>
        </p:nvSpPr>
        <p:spPr/>
        <p:txBody>
          <a:bodyPr/>
          <a:lstStyle/>
          <a:p>
            <a:r>
              <a:rPr lang="en-AU"/>
              <a:t>Asian Forum for Accelerators and Detectors 2023, 12 April, Melbourne</a:t>
            </a:r>
          </a:p>
        </p:txBody>
      </p:sp>
      <p:sp>
        <p:nvSpPr>
          <p:cNvPr id="6" name="Slide Number Placeholder 5"/>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4944919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50071" y="1129554"/>
            <a:ext cx="1219200" cy="5533278"/>
          </a:xfrm>
        </p:spPr>
        <p:txBody>
          <a:bodyPr vert="eaVert" lIns="274320" tIns="685800" bIns="685800"/>
          <a:lstStyle/>
          <a:p>
            <a:r>
              <a:rPr lang="es-ES_tradnl"/>
              <a:t>Click to edit Master title style</a:t>
            </a:r>
            <a:endParaRPr/>
          </a:p>
        </p:txBody>
      </p:sp>
      <p:sp>
        <p:nvSpPr>
          <p:cNvPr id="3" name="Vertical Text Placeholder 2"/>
          <p:cNvSpPr>
            <a:spLocks noGrp="1"/>
          </p:cNvSpPr>
          <p:nvPr>
            <p:ph type="body" orient="vert" idx="1"/>
          </p:nvPr>
        </p:nvSpPr>
        <p:spPr>
          <a:xfrm>
            <a:off x="1490133" y="1734671"/>
            <a:ext cx="8568267" cy="4542304"/>
          </a:xfrm>
        </p:spPr>
        <p:txBody>
          <a:bodyPr vert="eaVert"/>
          <a:lstStyle/>
          <a:p>
            <a:pPr lvl="0"/>
            <a:r>
              <a:rPr lang="es-ES_tradnl"/>
              <a:t>Click to edit Master text styles</a:t>
            </a:r>
          </a:p>
          <a:p>
            <a:pPr lvl="1"/>
            <a:r>
              <a:rPr lang="es-ES_tradnl"/>
              <a:t>Second level</a:t>
            </a:r>
          </a:p>
          <a:p>
            <a:pPr lvl="2"/>
            <a:r>
              <a:rPr lang="es-ES_tradnl"/>
              <a:t>Third level</a:t>
            </a:r>
          </a:p>
          <a:p>
            <a:pPr lvl="3"/>
            <a:r>
              <a:rPr lang="es-ES_tradnl"/>
              <a:t>Fourth level</a:t>
            </a:r>
          </a:p>
          <a:p>
            <a:pPr lvl="4"/>
            <a:r>
              <a:rPr lang="es-ES_tradnl"/>
              <a:t>Fifth level</a:t>
            </a:r>
            <a:endParaRPr/>
          </a:p>
        </p:txBody>
      </p:sp>
      <p:sp>
        <p:nvSpPr>
          <p:cNvPr id="4" name="Date Placeholder 3"/>
          <p:cNvSpPr>
            <a:spLocks noGrp="1"/>
          </p:cNvSpPr>
          <p:nvPr>
            <p:ph type="dt" sz="half" idx="10"/>
          </p:nvPr>
        </p:nvSpPr>
        <p:spPr/>
        <p:txBody>
          <a:bodyPr/>
          <a:lstStyle>
            <a:lvl1pPr>
              <a:defRPr/>
            </a:lvl1pPr>
          </a:lstStyle>
          <a:p>
            <a:pPr>
              <a:defRPr/>
            </a:pPr>
            <a:fld id="{697413D1-F906-6743-9941-435B1496A9C9}" type="datetime1">
              <a:rPr lang="en-AU" altLang="it-IT" smtClean="0"/>
              <a:t>14/04/2023</a:t>
            </a:fld>
            <a:endParaRPr lang="en-GB" altLang="it-IT"/>
          </a:p>
        </p:txBody>
      </p:sp>
      <p:sp>
        <p:nvSpPr>
          <p:cNvPr id="5" name="Footer Placeholder 4"/>
          <p:cNvSpPr>
            <a:spLocks noGrp="1"/>
          </p:cNvSpPr>
          <p:nvPr>
            <p:ph type="ftr" sz="quarter" idx="11"/>
          </p:nvPr>
        </p:nvSpPr>
        <p:spPr/>
        <p:txBody>
          <a:bodyPr/>
          <a:lstStyle>
            <a:lvl1pPr>
              <a:defRPr/>
            </a:lvl1pPr>
          </a:lstStyle>
          <a:p>
            <a:pPr>
              <a:defRPr/>
            </a:pPr>
            <a:endParaRPr lang="en-GB">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12DF0E9-576B-CA40-B9D9-3A0785371AA0}" type="slidenum">
              <a:rPr lang="en-GB" altLang="it-IT"/>
              <a:pPr>
                <a:defRPr/>
              </a:pPr>
              <a:t>‹#›</a:t>
            </a:fld>
            <a:endParaRPr lang="en-GB" altLang="it-IT"/>
          </a:p>
        </p:txBody>
      </p:sp>
    </p:spTree>
    <p:extLst>
      <p:ext uri="{BB962C8B-B14F-4D97-AF65-F5344CB8AC3E}">
        <p14:creationId xmlns:p14="http://schemas.microsoft.com/office/powerpoint/2010/main" val="6752963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B43BBA-3A53-458A-9818-2DA968F9C88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6F35D249-1560-40BE-86DF-2FF2DDEEE6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9C5A72F-4DD8-4F7C-8E02-CC38FA21057F}"/>
              </a:ext>
            </a:extLst>
          </p:cNvPr>
          <p:cNvSpPr>
            <a:spLocks noGrp="1"/>
          </p:cNvSpPr>
          <p:nvPr>
            <p:ph type="dt" sz="half" idx="10"/>
          </p:nvPr>
        </p:nvSpPr>
        <p:spPr/>
        <p:txBody>
          <a:bodyPr/>
          <a:lstStyle/>
          <a:p>
            <a:fld id="{1313113A-C20B-4EE1-9197-F6A8F5472527}" type="datetimeFigureOut">
              <a:rPr lang="zh-CN" altLang="en-US" smtClean="0"/>
              <a:t>2023/4/14</a:t>
            </a:fld>
            <a:endParaRPr lang="zh-CN" altLang="en-US"/>
          </a:p>
        </p:txBody>
      </p:sp>
      <p:sp>
        <p:nvSpPr>
          <p:cNvPr id="5" name="页脚占位符 4">
            <a:extLst>
              <a:ext uri="{FF2B5EF4-FFF2-40B4-BE49-F238E27FC236}">
                <a16:creationId xmlns:a16="http://schemas.microsoft.com/office/drawing/2014/main" id="{93D1F973-9391-470F-BBE9-413847AF886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0C039B5-9D80-4E98-BDA8-575888C41E4F}"/>
              </a:ext>
            </a:extLst>
          </p:cNvPr>
          <p:cNvSpPr>
            <a:spLocks noGrp="1"/>
          </p:cNvSpPr>
          <p:nvPr>
            <p:ph type="sldNum" sz="quarter" idx="12"/>
          </p:nvPr>
        </p:nvSpPr>
        <p:spPr/>
        <p:txBody>
          <a:bodyPr/>
          <a:lstStyle/>
          <a:p>
            <a:fld id="{2BDA22B4-BE40-4268-86DF-74CA396468ED}" type="slidenum">
              <a:rPr lang="zh-CN" altLang="en-US" smtClean="0"/>
              <a:t>‹#›</a:t>
            </a:fld>
            <a:endParaRPr lang="zh-CN" altLang="en-US"/>
          </a:p>
        </p:txBody>
      </p:sp>
    </p:spTree>
    <p:extLst>
      <p:ext uri="{BB962C8B-B14F-4D97-AF65-F5344CB8AC3E}">
        <p14:creationId xmlns:p14="http://schemas.microsoft.com/office/powerpoint/2010/main" val="832695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2E4867-9151-4575-AED5-36E960F45497}"/>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2964A59-1A87-4DA6-8BE5-5F63BE6F9DBD}"/>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6FB1865-0C3F-487C-B125-0D1741EED7CF}"/>
              </a:ext>
            </a:extLst>
          </p:cNvPr>
          <p:cNvSpPr>
            <a:spLocks noGrp="1"/>
          </p:cNvSpPr>
          <p:nvPr>
            <p:ph type="dt" sz="half" idx="10"/>
          </p:nvPr>
        </p:nvSpPr>
        <p:spPr/>
        <p:txBody>
          <a:bodyPr/>
          <a:lstStyle/>
          <a:p>
            <a:fld id="{1313113A-C20B-4EE1-9197-F6A8F5472527}" type="datetimeFigureOut">
              <a:rPr lang="zh-CN" altLang="en-US" smtClean="0"/>
              <a:t>2023/4/14</a:t>
            </a:fld>
            <a:endParaRPr lang="zh-CN" altLang="en-US"/>
          </a:p>
        </p:txBody>
      </p:sp>
      <p:sp>
        <p:nvSpPr>
          <p:cNvPr id="5" name="页脚占位符 4">
            <a:extLst>
              <a:ext uri="{FF2B5EF4-FFF2-40B4-BE49-F238E27FC236}">
                <a16:creationId xmlns:a16="http://schemas.microsoft.com/office/drawing/2014/main" id="{A54EEC95-7E36-4F5B-A82E-09A032440CF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8384CFD-ACC3-4291-B22E-038848D31793}"/>
              </a:ext>
            </a:extLst>
          </p:cNvPr>
          <p:cNvSpPr>
            <a:spLocks noGrp="1"/>
          </p:cNvSpPr>
          <p:nvPr>
            <p:ph type="sldNum" sz="quarter" idx="12"/>
          </p:nvPr>
        </p:nvSpPr>
        <p:spPr/>
        <p:txBody>
          <a:bodyPr/>
          <a:lstStyle/>
          <a:p>
            <a:fld id="{2BDA22B4-BE40-4268-86DF-74CA396468ED}" type="slidenum">
              <a:rPr lang="zh-CN" altLang="en-US" smtClean="0"/>
              <a:t>‹#›</a:t>
            </a:fld>
            <a:endParaRPr lang="zh-CN" altLang="en-US"/>
          </a:p>
        </p:txBody>
      </p:sp>
    </p:spTree>
    <p:extLst>
      <p:ext uri="{BB962C8B-B14F-4D97-AF65-F5344CB8AC3E}">
        <p14:creationId xmlns:p14="http://schemas.microsoft.com/office/powerpoint/2010/main" val="2916427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27D1BD-9C99-4B19-A676-D10C83833A1F}"/>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15DEFCC-B802-4ACE-8734-37B8B4FB2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5C69DC37-B695-44C9-861B-D29AFE1EA81A}"/>
              </a:ext>
            </a:extLst>
          </p:cNvPr>
          <p:cNvSpPr>
            <a:spLocks noGrp="1"/>
          </p:cNvSpPr>
          <p:nvPr>
            <p:ph type="dt" sz="half" idx="10"/>
          </p:nvPr>
        </p:nvSpPr>
        <p:spPr/>
        <p:txBody>
          <a:bodyPr/>
          <a:lstStyle/>
          <a:p>
            <a:fld id="{1313113A-C20B-4EE1-9197-F6A8F5472527}" type="datetimeFigureOut">
              <a:rPr lang="zh-CN" altLang="en-US" smtClean="0"/>
              <a:t>2023/4/14</a:t>
            </a:fld>
            <a:endParaRPr lang="zh-CN" altLang="en-US"/>
          </a:p>
        </p:txBody>
      </p:sp>
      <p:sp>
        <p:nvSpPr>
          <p:cNvPr id="5" name="页脚占位符 4">
            <a:extLst>
              <a:ext uri="{FF2B5EF4-FFF2-40B4-BE49-F238E27FC236}">
                <a16:creationId xmlns:a16="http://schemas.microsoft.com/office/drawing/2014/main" id="{64492817-F48B-462B-A885-79CF450C114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37F0B30-8BBD-46A1-B5FD-32E513CE109A}"/>
              </a:ext>
            </a:extLst>
          </p:cNvPr>
          <p:cNvSpPr>
            <a:spLocks noGrp="1"/>
          </p:cNvSpPr>
          <p:nvPr>
            <p:ph type="sldNum" sz="quarter" idx="12"/>
          </p:nvPr>
        </p:nvSpPr>
        <p:spPr/>
        <p:txBody>
          <a:bodyPr/>
          <a:lstStyle/>
          <a:p>
            <a:fld id="{2BDA22B4-BE40-4268-86DF-74CA396468ED}" type="slidenum">
              <a:rPr lang="zh-CN" altLang="en-US" smtClean="0"/>
              <a:t>‹#›</a:t>
            </a:fld>
            <a:endParaRPr lang="zh-CN" altLang="en-US"/>
          </a:p>
        </p:txBody>
      </p:sp>
    </p:spTree>
    <p:extLst>
      <p:ext uri="{BB962C8B-B14F-4D97-AF65-F5344CB8AC3E}">
        <p14:creationId xmlns:p14="http://schemas.microsoft.com/office/powerpoint/2010/main" val="6355371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C7B816F-A7C2-4DBB-A1C7-26A654FE724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70C55BB-3A04-48F9-A690-CBB53A9FBB7F}"/>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B03DEE46-336E-4F47-9121-1FEC4713367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1B16AD9-E83B-4386-9083-4C56AE4A8EC8}"/>
              </a:ext>
            </a:extLst>
          </p:cNvPr>
          <p:cNvSpPr>
            <a:spLocks noGrp="1"/>
          </p:cNvSpPr>
          <p:nvPr>
            <p:ph type="dt" sz="half" idx="10"/>
          </p:nvPr>
        </p:nvSpPr>
        <p:spPr/>
        <p:txBody>
          <a:bodyPr/>
          <a:lstStyle/>
          <a:p>
            <a:fld id="{1313113A-C20B-4EE1-9197-F6A8F5472527}" type="datetimeFigureOut">
              <a:rPr lang="zh-CN" altLang="en-US" smtClean="0"/>
              <a:t>2023/4/14</a:t>
            </a:fld>
            <a:endParaRPr lang="zh-CN" altLang="en-US"/>
          </a:p>
        </p:txBody>
      </p:sp>
      <p:sp>
        <p:nvSpPr>
          <p:cNvPr id="6" name="页脚占位符 5">
            <a:extLst>
              <a:ext uri="{FF2B5EF4-FFF2-40B4-BE49-F238E27FC236}">
                <a16:creationId xmlns:a16="http://schemas.microsoft.com/office/drawing/2014/main" id="{429F2C05-BA59-4D56-83FA-14B5F68204C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410906B-99A9-402F-8FEE-6B69FEC7F5EE}"/>
              </a:ext>
            </a:extLst>
          </p:cNvPr>
          <p:cNvSpPr>
            <a:spLocks noGrp="1"/>
          </p:cNvSpPr>
          <p:nvPr>
            <p:ph type="sldNum" sz="quarter" idx="12"/>
          </p:nvPr>
        </p:nvSpPr>
        <p:spPr/>
        <p:txBody>
          <a:bodyPr/>
          <a:lstStyle/>
          <a:p>
            <a:fld id="{2BDA22B4-BE40-4268-86DF-74CA396468ED}" type="slidenum">
              <a:rPr lang="zh-CN" altLang="en-US" smtClean="0"/>
              <a:t>‹#›</a:t>
            </a:fld>
            <a:endParaRPr lang="zh-CN" altLang="en-US"/>
          </a:p>
        </p:txBody>
      </p:sp>
    </p:spTree>
    <p:extLst>
      <p:ext uri="{BB962C8B-B14F-4D97-AF65-F5344CB8AC3E}">
        <p14:creationId xmlns:p14="http://schemas.microsoft.com/office/powerpoint/2010/main" val="32186604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43D7FE-5330-4AB5-88F3-29F1942889A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A5C4742-E886-4A38-8E3F-2A942BBEA8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6C94F4B-2D0E-466C-8301-434EA069B38E}"/>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C0A1B544-978F-4901-970E-E1F32E6659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13EF6923-6EED-40C7-8C83-777ADC452223}"/>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0F03DB0A-B4C8-4C73-B42D-6F38B9585D52}"/>
              </a:ext>
            </a:extLst>
          </p:cNvPr>
          <p:cNvSpPr>
            <a:spLocks noGrp="1"/>
          </p:cNvSpPr>
          <p:nvPr>
            <p:ph type="dt" sz="half" idx="10"/>
          </p:nvPr>
        </p:nvSpPr>
        <p:spPr/>
        <p:txBody>
          <a:bodyPr/>
          <a:lstStyle/>
          <a:p>
            <a:fld id="{1313113A-C20B-4EE1-9197-F6A8F5472527}" type="datetimeFigureOut">
              <a:rPr lang="zh-CN" altLang="en-US" smtClean="0"/>
              <a:t>2023/4/14</a:t>
            </a:fld>
            <a:endParaRPr lang="zh-CN" altLang="en-US"/>
          </a:p>
        </p:txBody>
      </p:sp>
      <p:sp>
        <p:nvSpPr>
          <p:cNvPr id="8" name="页脚占位符 7">
            <a:extLst>
              <a:ext uri="{FF2B5EF4-FFF2-40B4-BE49-F238E27FC236}">
                <a16:creationId xmlns:a16="http://schemas.microsoft.com/office/drawing/2014/main" id="{89CF71F6-5DF7-4D0F-BC57-50561885028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01320D43-DDA7-4C70-B0BD-F9AEC2CFCD40}"/>
              </a:ext>
            </a:extLst>
          </p:cNvPr>
          <p:cNvSpPr>
            <a:spLocks noGrp="1"/>
          </p:cNvSpPr>
          <p:nvPr>
            <p:ph type="sldNum" sz="quarter" idx="12"/>
          </p:nvPr>
        </p:nvSpPr>
        <p:spPr/>
        <p:txBody>
          <a:bodyPr/>
          <a:lstStyle/>
          <a:p>
            <a:fld id="{2BDA22B4-BE40-4268-86DF-74CA396468ED}" type="slidenum">
              <a:rPr lang="zh-CN" altLang="en-US" smtClean="0"/>
              <a:t>‹#›</a:t>
            </a:fld>
            <a:endParaRPr lang="zh-CN" altLang="en-US"/>
          </a:p>
        </p:txBody>
      </p:sp>
    </p:spTree>
    <p:extLst>
      <p:ext uri="{BB962C8B-B14F-4D97-AF65-F5344CB8AC3E}">
        <p14:creationId xmlns:p14="http://schemas.microsoft.com/office/powerpoint/2010/main" val="6422739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E4749E6-9E3F-40B4-A7F9-E33CAE95FA96}"/>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8894C9D-03A5-42C3-9E43-41500A191554}"/>
              </a:ext>
            </a:extLst>
          </p:cNvPr>
          <p:cNvSpPr>
            <a:spLocks noGrp="1"/>
          </p:cNvSpPr>
          <p:nvPr>
            <p:ph type="dt" sz="half" idx="10"/>
          </p:nvPr>
        </p:nvSpPr>
        <p:spPr/>
        <p:txBody>
          <a:bodyPr/>
          <a:lstStyle/>
          <a:p>
            <a:fld id="{1313113A-C20B-4EE1-9197-F6A8F5472527}" type="datetimeFigureOut">
              <a:rPr lang="zh-CN" altLang="en-US" smtClean="0"/>
              <a:t>2023/4/14</a:t>
            </a:fld>
            <a:endParaRPr lang="zh-CN" altLang="en-US"/>
          </a:p>
        </p:txBody>
      </p:sp>
      <p:sp>
        <p:nvSpPr>
          <p:cNvPr id="4" name="页脚占位符 3">
            <a:extLst>
              <a:ext uri="{FF2B5EF4-FFF2-40B4-BE49-F238E27FC236}">
                <a16:creationId xmlns:a16="http://schemas.microsoft.com/office/drawing/2014/main" id="{49A785F6-5156-41D9-9369-E4B5B0E5D8B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73179CF-1CC4-4091-AE6F-487FA7391D86}"/>
              </a:ext>
            </a:extLst>
          </p:cNvPr>
          <p:cNvSpPr>
            <a:spLocks noGrp="1"/>
          </p:cNvSpPr>
          <p:nvPr>
            <p:ph type="sldNum" sz="quarter" idx="12"/>
          </p:nvPr>
        </p:nvSpPr>
        <p:spPr/>
        <p:txBody>
          <a:bodyPr/>
          <a:lstStyle/>
          <a:p>
            <a:fld id="{2BDA22B4-BE40-4268-86DF-74CA396468ED}" type="slidenum">
              <a:rPr lang="zh-CN" altLang="en-US" smtClean="0"/>
              <a:t>‹#›</a:t>
            </a:fld>
            <a:endParaRPr lang="zh-CN" altLang="en-US"/>
          </a:p>
        </p:txBody>
      </p:sp>
    </p:spTree>
    <p:extLst>
      <p:ext uri="{BB962C8B-B14F-4D97-AF65-F5344CB8AC3E}">
        <p14:creationId xmlns:p14="http://schemas.microsoft.com/office/powerpoint/2010/main" val="35004694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7E10F47B-CDBD-456E-B1D0-6737ECD44A3F}"/>
              </a:ext>
            </a:extLst>
          </p:cNvPr>
          <p:cNvSpPr>
            <a:spLocks noGrp="1"/>
          </p:cNvSpPr>
          <p:nvPr>
            <p:ph type="dt" sz="half" idx="10"/>
          </p:nvPr>
        </p:nvSpPr>
        <p:spPr/>
        <p:txBody>
          <a:bodyPr/>
          <a:lstStyle/>
          <a:p>
            <a:fld id="{1313113A-C20B-4EE1-9197-F6A8F5472527}" type="datetimeFigureOut">
              <a:rPr lang="zh-CN" altLang="en-US" smtClean="0"/>
              <a:t>2023/4/14</a:t>
            </a:fld>
            <a:endParaRPr lang="zh-CN" altLang="en-US"/>
          </a:p>
        </p:txBody>
      </p:sp>
      <p:sp>
        <p:nvSpPr>
          <p:cNvPr id="3" name="页脚占位符 2">
            <a:extLst>
              <a:ext uri="{FF2B5EF4-FFF2-40B4-BE49-F238E27FC236}">
                <a16:creationId xmlns:a16="http://schemas.microsoft.com/office/drawing/2014/main" id="{41F36D2F-D442-41A8-AB89-DE8EC8C1965A}"/>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6F198B63-0EBA-44B4-B8D8-C62781CC759D}"/>
              </a:ext>
            </a:extLst>
          </p:cNvPr>
          <p:cNvSpPr>
            <a:spLocks noGrp="1"/>
          </p:cNvSpPr>
          <p:nvPr>
            <p:ph type="sldNum" sz="quarter" idx="12"/>
          </p:nvPr>
        </p:nvSpPr>
        <p:spPr/>
        <p:txBody>
          <a:bodyPr/>
          <a:lstStyle/>
          <a:p>
            <a:fld id="{2BDA22B4-BE40-4268-86DF-74CA396468ED}" type="slidenum">
              <a:rPr lang="zh-CN" altLang="en-US" smtClean="0"/>
              <a:t>‹#›</a:t>
            </a:fld>
            <a:endParaRPr lang="zh-CN" altLang="en-US"/>
          </a:p>
        </p:txBody>
      </p:sp>
    </p:spTree>
    <p:extLst>
      <p:ext uri="{BB962C8B-B14F-4D97-AF65-F5344CB8AC3E}">
        <p14:creationId xmlns:p14="http://schemas.microsoft.com/office/powerpoint/2010/main" val="37401234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EFA051-DCED-4839-889A-1782771EE3EA}"/>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FBFE195-8C34-4119-9684-C7F1A835B5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FD69C1E0-3799-4678-88B7-D443AFFC38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0D0DEF5-B943-4CF6-9B57-6CB7C7D41452}"/>
              </a:ext>
            </a:extLst>
          </p:cNvPr>
          <p:cNvSpPr>
            <a:spLocks noGrp="1"/>
          </p:cNvSpPr>
          <p:nvPr>
            <p:ph type="dt" sz="half" idx="10"/>
          </p:nvPr>
        </p:nvSpPr>
        <p:spPr/>
        <p:txBody>
          <a:bodyPr/>
          <a:lstStyle/>
          <a:p>
            <a:fld id="{1313113A-C20B-4EE1-9197-F6A8F5472527}" type="datetimeFigureOut">
              <a:rPr lang="zh-CN" altLang="en-US" smtClean="0"/>
              <a:t>2023/4/14</a:t>
            </a:fld>
            <a:endParaRPr lang="zh-CN" altLang="en-US"/>
          </a:p>
        </p:txBody>
      </p:sp>
      <p:sp>
        <p:nvSpPr>
          <p:cNvPr id="6" name="页脚占位符 5">
            <a:extLst>
              <a:ext uri="{FF2B5EF4-FFF2-40B4-BE49-F238E27FC236}">
                <a16:creationId xmlns:a16="http://schemas.microsoft.com/office/drawing/2014/main" id="{980534FA-6933-48D8-90EA-82F5DFFAE5A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B645ADA-7410-4DDD-A7AF-CCF04A123E81}"/>
              </a:ext>
            </a:extLst>
          </p:cNvPr>
          <p:cNvSpPr>
            <a:spLocks noGrp="1"/>
          </p:cNvSpPr>
          <p:nvPr>
            <p:ph type="sldNum" sz="quarter" idx="12"/>
          </p:nvPr>
        </p:nvSpPr>
        <p:spPr/>
        <p:txBody>
          <a:bodyPr/>
          <a:lstStyle/>
          <a:p>
            <a:fld id="{2BDA22B4-BE40-4268-86DF-74CA396468ED}" type="slidenum">
              <a:rPr lang="zh-CN" altLang="en-US" smtClean="0"/>
              <a:t>‹#›</a:t>
            </a:fld>
            <a:endParaRPr lang="zh-CN" altLang="en-US"/>
          </a:p>
        </p:txBody>
      </p:sp>
    </p:spTree>
    <p:extLst>
      <p:ext uri="{BB962C8B-B14F-4D97-AF65-F5344CB8AC3E}">
        <p14:creationId xmlns:p14="http://schemas.microsoft.com/office/powerpoint/2010/main" val="9443961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1E92DF-94DE-42CF-8950-E898456F550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DBBCD5F-C069-45CD-9996-47FA8940A5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065A07D9-BD85-4B10-BF9B-5978DF53BD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754DAB7-384E-43CD-86C6-F9019E744724}"/>
              </a:ext>
            </a:extLst>
          </p:cNvPr>
          <p:cNvSpPr>
            <a:spLocks noGrp="1"/>
          </p:cNvSpPr>
          <p:nvPr>
            <p:ph type="dt" sz="half" idx="10"/>
          </p:nvPr>
        </p:nvSpPr>
        <p:spPr/>
        <p:txBody>
          <a:bodyPr/>
          <a:lstStyle/>
          <a:p>
            <a:fld id="{1313113A-C20B-4EE1-9197-F6A8F5472527}" type="datetimeFigureOut">
              <a:rPr lang="zh-CN" altLang="en-US" smtClean="0"/>
              <a:t>2023/4/14</a:t>
            </a:fld>
            <a:endParaRPr lang="zh-CN" altLang="en-US"/>
          </a:p>
        </p:txBody>
      </p:sp>
      <p:sp>
        <p:nvSpPr>
          <p:cNvPr id="6" name="页脚占位符 5">
            <a:extLst>
              <a:ext uri="{FF2B5EF4-FFF2-40B4-BE49-F238E27FC236}">
                <a16:creationId xmlns:a16="http://schemas.microsoft.com/office/drawing/2014/main" id="{46B67238-BF33-4338-9C81-E09FB1C8B5C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8ACD4B2-26A1-4F75-8012-82C152E295F1}"/>
              </a:ext>
            </a:extLst>
          </p:cNvPr>
          <p:cNvSpPr>
            <a:spLocks noGrp="1"/>
          </p:cNvSpPr>
          <p:nvPr>
            <p:ph type="sldNum" sz="quarter" idx="12"/>
          </p:nvPr>
        </p:nvSpPr>
        <p:spPr/>
        <p:txBody>
          <a:bodyPr/>
          <a:lstStyle/>
          <a:p>
            <a:fld id="{2BDA22B4-BE40-4268-86DF-74CA396468ED}" type="slidenum">
              <a:rPr lang="zh-CN" altLang="en-US" smtClean="0"/>
              <a:t>‹#›</a:t>
            </a:fld>
            <a:endParaRPr lang="zh-CN" altLang="en-US"/>
          </a:p>
        </p:txBody>
      </p:sp>
    </p:spTree>
    <p:extLst>
      <p:ext uri="{BB962C8B-B14F-4D97-AF65-F5344CB8AC3E}">
        <p14:creationId xmlns:p14="http://schemas.microsoft.com/office/powerpoint/2010/main" val="2442822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77826" y="1600200"/>
            <a:ext cx="559699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085211" y="1600200"/>
            <a:ext cx="549718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r>
              <a:rPr lang="en-US"/>
              <a:t>17/10/2022</a:t>
            </a:r>
            <a:endParaRPr lang="en-AU"/>
          </a:p>
        </p:txBody>
      </p:sp>
      <p:sp>
        <p:nvSpPr>
          <p:cNvPr id="6" name="Footer Placeholder 5"/>
          <p:cNvSpPr>
            <a:spLocks noGrp="1"/>
          </p:cNvSpPr>
          <p:nvPr>
            <p:ph type="ftr" sz="quarter" idx="11"/>
          </p:nvPr>
        </p:nvSpPr>
        <p:spPr/>
        <p:txBody>
          <a:bodyPr/>
          <a:lstStyle/>
          <a:p>
            <a:r>
              <a:rPr lang="en-AU"/>
              <a:t>Asian Forum for Accelerators and Detectors 2023, 12 April, Melbourne</a:t>
            </a:r>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12203573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F3DA1C-5E14-437D-810C-F055558C370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8E6FC50-F993-4CD6-93F0-F8514FD5B199}"/>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CBA120E-E89D-4BC2-BDC0-CBC52A816107}"/>
              </a:ext>
            </a:extLst>
          </p:cNvPr>
          <p:cNvSpPr>
            <a:spLocks noGrp="1"/>
          </p:cNvSpPr>
          <p:nvPr>
            <p:ph type="dt" sz="half" idx="10"/>
          </p:nvPr>
        </p:nvSpPr>
        <p:spPr/>
        <p:txBody>
          <a:bodyPr/>
          <a:lstStyle/>
          <a:p>
            <a:fld id="{1313113A-C20B-4EE1-9197-F6A8F5472527}" type="datetimeFigureOut">
              <a:rPr lang="zh-CN" altLang="en-US" smtClean="0"/>
              <a:t>2023/4/14</a:t>
            </a:fld>
            <a:endParaRPr lang="zh-CN" altLang="en-US"/>
          </a:p>
        </p:txBody>
      </p:sp>
      <p:sp>
        <p:nvSpPr>
          <p:cNvPr id="5" name="页脚占位符 4">
            <a:extLst>
              <a:ext uri="{FF2B5EF4-FFF2-40B4-BE49-F238E27FC236}">
                <a16:creationId xmlns:a16="http://schemas.microsoft.com/office/drawing/2014/main" id="{31BC55E1-2F83-42C5-AD9E-DD2248984B9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604BA1F-5CCB-47A5-A5E2-7DFB674D3621}"/>
              </a:ext>
            </a:extLst>
          </p:cNvPr>
          <p:cNvSpPr>
            <a:spLocks noGrp="1"/>
          </p:cNvSpPr>
          <p:nvPr>
            <p:ph type="sldNum" sz="quarter" idx="12"/>
          </p:nvPr>
        </p:nvSpPr>
        <p:spPr/>
        <p:txBody>
          <a:bodyPr/>
          <a:lstStyle/>
          <a:p>
            <a:fld id="{2BDA22B4-BE40-4268-86DF-74CA396468ED}" type="slidenum">
              <a:rPr lang="zh-CN" altLang="en-US" smtClean="0"/>
              <a:t>‹#›</a:t>
            </a:fld>
            <a:endParaRPr lang="zh-CN" altLang="en-US"/>
          </a:p>
        </p:txBody>
      </p:sp>
    </p:spTree>
    <p:extLst>
      <p:ext uri="{BB962C8B-B14F-4D97-AF65-F5344CB8AC3E}">
        <p14:creationId xmlns:p14="http://schemas.microsoft.com/office/powerpoint/2010/main" val="20781378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8C06184-D5B4-4F23-93FC-2F5EE7274AD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ECCA0C47-C2AD-45ED-AA9B-F58E0DB44DD0}"/>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BD170E49-7909-43B7-B751-011A86D2D500}"/>
              </a:ext>
            </a:extLst>
          </p:cNvPr>
          <p:cNvSpPr>
            <a:spLocks noGrp="1"/>
          </p:cNvSpPr>
          <p:nvPr>
            <p:ph type="dt" sz="half" idx="10"/>
          </p:nvPr>
        </p:nvSpPr>
        <p:spPr/>
        <p:txBody>
          <a:bodyPr/>
          <a:lstStyle/>
          <a:p>
            <a:fld id="{1313113A-C20B-4EE1-9197-F6A8F5472527}" type="datetimeFigureOut">
              <a:rPr lang="zh-CN" altLang="en-US" smtClean="0"/>
              <a:t>2023/4/14</a:t>
            </a:fld>
            <a:endParaRPr lang="zh-CN" altLang="en-US"/>
          </a:p>
        </p:txBody>
      </p:sp>
      <p:sp>
        <p:nvSpPr>
          <p:cNvPr id="5" name="页脚占位符 4">
            <a:extLst>
              <a:ext uri="{FF2B5EF4-FFF2-40B4-BE49-F238E27FC236}">
                <a16:creationId xmlns:a16="http://schemas.microsoft.com/office/drawing/2014/main" id="{34A7C37D-8346-4ABD-967A-A29D3B3EC9E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3760D4F-2E15-47E3-BADA-295451C76C6D}"/>
              </a:ext>
            </a:extLst>
          </p:cNvPr>
          <p:cNvSpPr>
            <a:spLocks noGrp="1"/>
          </p:cNvSpPr>
          <p:nvPr>
            <p:ph type="sldNum" sz="quarter" idx="12"/>
          </p:nvPr>
        </p:nvSpPr>
        <p:spPr/>
        <p:txBody>
          <a:bodyPr/>
          <a:lstStyle/>
          <a:p>
            <a:fld id="{2BDA22B4-BE40-4268-86DF-74CA396468ED}" type="slidenum">
              <a:rPr lang="zh-CN" altLang="en-US" smtClean="0"/>
              <a:t>‹#›</a:t>
            </a:fld>
            <a:endParaRPr lang="zh-CN" altLang="en-US"/>
          </a:p>
        </p:txBody>
      </p:sp>
    </p:spTree>
    <p:extLst>
      <p:ext uri="{BB962C8B-B14F-4D97-AF65-F5344CB8AC3E}">
        <p14:creationId xmlns:p14="http://schemas.microsoft.com/office/powerpoint/2010/main" val="6025251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70EE9D5A-D7C6-4E95-B4B8-96A987DA2BC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348408" y="5218986"/>
            <a:ext cx="3796264" cy="1592031"/>
          </a:xfrm>
          <a:prstGeom prst="rect">
            <a:avLst/>
          </a:prstGeom>
        </p:spPr>
      </p:pic>
      <p:pic>
        <p:nvPicPr>
          <p:cNvPr id="3" name="图片 2">
            <a:extLst>
              <a:ext uri="{FF2B5EF4-FFF2-40B4-BE49-F238E27FC236}">
                <a16:creationId xmlns:a16="http://schemas.microsoft.com/office/drawing/2014/main" id="{5A87F431-CC96-4E24-AC85-F067F45280ED}"/>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0136038" y="-7811"/>
            <a:ext cx="2008634" cy="761812"/>
          </a:xfrm>
          <a:prstGeom prst="rect">
            <a:avLst/>
          </a:prstGeom>
        </p:spPr>
      </p:pic>
      <p:cxnSp>
        <p:nvCxnSpPr>
          <p:cNvPr id="4" name="直接连接符 3">
            <a:extLst>
              <a:ext uri="{FF2B5EF4-FFF2-40B4-BE49-F238E27FC236}">
                <a16:creationId xmlns:a16="http://schemas.microsoft.com/office/drawing/2014/main" id="{2301D499-A171-4823-91D7-D8D44970138B}"/>
              </a:ext>
            </a:extLst>
          </p:cNvPr>
          <p:cNvCxnSpPr>
            <a:cxnSpLocks/>
          </p:cNvCxnSpPr>
          <p:nvPr/>
        </p:nvCxnSpPr>
        <p:spPr>
          <a:xfrm>
            <a:off x="0" y="692696"/>
            <a:ext cx="1217412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DADBB503-A1FE-4BB0-8CB4-36059EE2D211}"/>
              </a:ext>
            </a:extLst>
          </p:cNvPr>
          <p:cNvSpPr>
            <a:spLocks noGrp="1"/>
          </p:cNvSpPr>
          <p:nvPr>
            <p:ph type="ftr" sz="quarter" idx="3"/>
          </p:nvPr>
        </p:nvSpPr>
        <p:spPr>
          <a:xfrm>
            <a:off x="3094008" y="6427016"/>
            <a:ext cx="6003984" cy="365125"/>
          </a:xfrm>
          <a:prstGeom prst="rect">
            <a:avLst/>
          </a:prstGeom>
        </p:spPr>
        <p:txBody>
          <a:bodyPr vert="horz" lIns="91440" tIns="45720" rIns="91440" bIns="45720" rtlCol="0" anchor="ctr"/>
          <a:lstStyle>
            <a:lvl1pPr marL="0" indent="0" algn="ctr">
              <a:buNone/>
              <a:defRPr sz="1200">
                <a:solidFill>
                  <a:schemeClr val="tx1">
                    <a:tint val="75000"/>
                  </a:schemeClr>
                </a:solidFill>
                <a:latin typeface="Times New Roman" panose="02020603050405020304" pitchFamily="18" charset="0"/>
                <a:cs typeface="Times New Roman" panose="02020603050405020304" pitchFamily="18" charset="0"/>
              </a:defRPr>
            </a:lvl1pPr>
          </a:lstStyle>
          <a:p>
            <a:r>
              <a:rPr lang="en-US" altLang="zh-CN" dirty="0">
                <a:solidFill>
                  <a:schemeClr val="bg1">
                    <a:lumMod val="50000"/>
                  </a:schemeClr>
                </a:solidFill>
              </a:rPr>
              <a:t>Asian Forum for Accelerators and Detectors</a:t>
            </a:r>
            <a:r>
              <a:rPr lang="zh-CN" altLang="en-US" dirty="0">
                <a:solidFill>
                  <a:schemeClr val="bg1">
                    <a:lumMod val="50000"/>
                  </a:schemeClr>
                </a:solidFill>
              </a:rPr>
              <a:t>，</a:t>
            </a:r>
            <a:r>
              <a:rPr lang="en-US" altLang="zh-CN" dirty="0">
                <a:solidFill>
                  <a:schemeClr val="bg1">
                    <a:lumMod val="50000"/>
                  </a:schemeClr>
                </a:solidFill>
              </a:rPr>
              <a:t>University of Melbourne</a:t>
            </a:r>
            <a:r>
              <a:rPr lang="zh-CN" altLang="en-US" dirty="0">
                <a:solidFill>
                  <a:schemeClr val="bg1">
                    <a:lumMod val="50000"/>
                  </a:schemeClr>
                </a:solidFill>
              </a:rPr>
              <a:t>，</a:t>
            </a:r>
            <a:r>
              <a:rPr lang="en-US" altLang="zh-CN" dirty="0">
                <a:solidFill>
                  <a:schemeClr val="bg1">
                    <a:lumMod val="50000"/>
                  </a:schemeClr>
                </a:solidFill>
              </a:rPr>
              <a:t>2023-4-13</a:t>
            </a:r>
            <a:endParaRPr lang="zh-CN" altLang="en-US" dirty="0">
              <a:solidFill>
                <a:schemeClr val="bg1">
                  <a:lumMod val="50000"/>
                </a:schemeClr>
              </a:solidFill>
            </a:endParaRPr>
          </a:p>
        </p:txBody>
      </p:sp>
      <p:sp>
        <p:nvSpPr>
          <p:cNvPr id="6" name="Slide Number Placeholder 5">
            <a:extLst>
              <a:ext uri="{FF2B5EF4-FFF2-40B4-BE49-F238E27FC236}">
                <a16:creationId xmlns:a16="http://schemas.microsoft.com/office/drawing/2014/main" id="{E76F1FE7-F9A7-4A2B-A2C5-A3E567FFF7A6}"/>
              </a:ext>
            </a:extLst>
          </p:cNvPr>
          <p:cNvSpPr>
            <a:spLocks noGrp="1"/>
          </p:cNvSpPr>
          <p:nvPr>
            <p:ph type="sldNum" sz="quarter" idx="4"/>
          </p:nvPr>
        </p:nvSpPr>
        <p:spPr>
          <a:xfrm>
            <a:off x="-132270" y="6427016"/>
            <a:ext cx="666939" cy="365125"/>
          </a:xfrm>
          <a:prstGeom prst="rect">
            <a:avLst/>
          </a:prstGeom>
        </p:spPr>
        <p:txBody>
          <a:bodyPr vert="horz" lIns="91440" tIns="45720" rIns="91440" bIns="45720" rtlCol="0" anchor="ctr"/>
          <a:lstStyle>
            <a:lvl1pPr algn="r">
              <a:defRPr sz="1200" b="1">
                <a:solidFill>
                  <a:schemeClr val="tx1"/>
                </a:solidFill>
              </a:defRPr>
            </a:lvl1pPr>
          </a:lstStyle>
          <a:p>
            <a:fld id="{63180C4B-746B-4A42-BAB8-A68A47B68237}" type="slidenum">
              <a:rPr lang="zh-CN" altLang="en-US" smtClean="0"/>
              <a:pPr/>
              <a:t>‹#›</a:t>
            </a:fld>
            <a:endParaRPr lang="zh-CN" altLang="en-US" dirty="0"/>
          </a:p>
        </p:txBody>
      </p:sp>
      <p:sp>
        <p:nvSpPr>
          <p:cNvPr id="7" name="标题 6">
            <a:extLst>
              <a:ext uri="{FF2B5EF4-FFF2-40B4-BE49-F238E27FC236}">
                <a16:creationId xmlns:a16="http://schemas.microsoft.com/office/drawing/2014/main" id="{955ECB2F-370A-42C2-A761-662060ACECF7}"/>
              </a:ext>
            </a:extLst>
          </p:cNvPr>
          <p:cNvSpPr>
            <a:spLocks noGrp="1"/>
          </p:cNvSpPr>
          <p:nvPr>
            <p:ph type="title"/>
          </p:nvPr>
        </p:nvSpPr>
        <p:spPr>
          <a:xfrm>
            <a:off x="47329" y="84848"/>
            <a:ext cx="9206633" cy="634648"/>
          </a:xfrm>
          <a:prstGeom prst="rect">
            <a:avLst/>
          </a:prstGeom>
        </p:spPr>
        <p:txBody>
          <a:bodyPr/>
          <a:lstStyle>
            <a:lvl1pPr algn="l">
              <a:defRPr sz="3200" b="1">
                <a:solidFill>
                  <a:srgbClr val="7030A0"/>
                </a:solidFill>
                <a:latin typeface="Times New Roman" panose="02020603050405020304" pitchFamily="18" charset="0"/>
                <a:ea typeface="黑体" panose="02010609060101010101" pitchFamily="49" charset="-122"/>
                <a:cs typeface="Times New Roman" panose="02020603050405020304" pitchFamily="18" charset="0"/>
              </a:defRPr>
            </a:lvl1pPr>
          </a:lstStyle>
          <a:p>
            <a:r>
              <a:rPr lang="zh-CN" altLang="en-US" dirty="0"/>
              <a:t>单击此处编辑母版标题样式</a:t>
            </a:r>
          </a:p>
        </p:txBody>
      </p:sp>
      <p:sp>
        <p:nvSpPr>
          <p:cNvPr id="11" name="文本占位符 10">
            <a:extLst>
              <a:ext uri="{FF2B5EF4-FFF2-40B4-BE49-F238E27FC236}">
                <a16:creationId xmlns:a16="http://schemas.microsoft.com/office/drawing/2014/main" id="{3E29E6BE-1AF1-451E-A5D4-3711660537A4}"/>
              </a:ext>
            </a:extLst>
          </p:cNvPr>
          <p:cNvSpPr>
            <a:spLocks noGrp="1"/>
          </p:cNvSpPr>
          <p:nvPr>
            <p:ph type="body" sz="quarter" idx="10"/>
          </p:nvPr>
        </p:nvSpPr>
        <p:spPr>
          <a:xfrm>
            <a:off x="195533" y="928458"/>
            <a:ext cx="8661241" cy="2324100"/>
          </a:xfrm>
          <a:prstGeom prst="rect">
            <a:avLst/>
          </a:prstGeom>
        </p:spPr>
        <p:txBody>
          <a:bodyPr/>
          <a:lstStyle>
            <a:lvl1pPr marL="342900" indent="-342900" algn="l">
              <a:buFont typeface="Wingdings" panose="05000000000000000000" pitchFamily="2" charset="2"/>
              <a:buChar char="Ø"/>
              <a:defRPr sz="1800">
                <a:latin typeface="Times New Roman" panose="02020603050405020304" pitchFamily="18" charset="0"/>
                <a:cs typeface="Times New Roman" panose="02020603050405020304" pitchFamily="18" charset="0"/>
              </a:defRPr>
            </a:lvl1pPr>
          </a:lstStyle>
          <a:p>
            <a:pPr lvl="0"/>
            <a:r>
              <a:rPr lang="zh-CN" altLang="en-US" dirty="0"/>
              <a:t>编辑母版文本样式</a:t>
            </a:r>
          </a:p>
        </p:txBody>
      </p:sp>
    </p:spTree>
    <p:extLst>
      <p:ext uri="{BB962C8B-B14F-4D97-AF65-F5344CB8AC3E}">
        <p14:creationId xmlns:p14="http://schemas.microsoft.com/office/powerpoint/2010/main" val="38234349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914400" y="2130426"/>
            <a:ext cx="10363200" cy="1470025"/>
          </a:xfrm>
        </p:spPr>
        <p:txBody>
          <a:bodyPr/>
          <a:lstStyle/>
          <a:p>
            <a:r>
              <a:rPr lang="ko-KR" altLang="en-US"/>
              <a:t>마스터 제목 스타일 편집</a:t>
            </a:r>
          </a:p>
        </p:txBody>
      </p:sp>
      <p:sp>
        <p:nvSpPr>
          <p:cNvPr id="3" name="부제목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p:txBody>
          <a:bodyPr/>
          <a:lstStyle/>
          <a:p>
            <a:fld id="{358F4D4C-807E-6142-A9DC-4FB29AAFC239}" type="datetime1">
              <a:rPr lang="en-US" altLang="ko-KR" smtClean="0"/>
              <a:t>4/14/2023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B737E72-70D9-4977-AB08-A039DE588E5A}" type="slidenum">
              <a:rPr lang="ko-KR" altLang="en-US" smtClean="0"/>
              <a:t>‹#›</a:t>
            </a:fld>
            <a:endParaRPr lang="ko-KR" altLang="en-US"/>
          </a:p>
        </p:txBody>
      </p:sp>
    </p:spTree>
    <p:extLst>
      <p:ext uri="{BB962C8B-B14F-4D97-AF65-F5344CB8AC3E}">
        <p14:creationId xmlns:p14="http://schemas.microsoft.com/office/powerpoint/2010/main" val="29368059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91CF131B-AF97-A642-B674-47F9E3D49488}" type="datetime1">
              <a:rPr lang="en-US" altLang="ko-KR" smtClean="0"/>
              <a:t>4/14/2023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B737E72-70D9-4977-AB08-A039DE588E5A}" type="slidenum">
              <a:rPr lang="ko-KR" altLang="en-US" smtClean="0"/>
              <a:t>‹#›</a:t>
            </a:fld>
            <a:endParaRPr lang="ko-KR" altLang="en-US"/>
          </a:p>
        </p:txBody>
      </p:sp>
    </p:spTree>
    <p:extLst>
      <p:ext uri="{BB962C8B-B14F-4D97-AF65-F5344CB8AC3E}">
        <p14:creationId xmlns:p14="http://schemas.microsoft.com/office/powerpoint/2010/main" val="11071536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963084" y="4406901"/>
            <a:ext cx="103632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p:txBody>
          <a:bodyPr/>
          <a:lstStyle/>
          <a:p>
            <a:fld id="{6F92A910-2C22-6648-BC27-55AFE0E3664B}" type="datetime1">
              <a:rPr lang="en-US" altLang="ko-KR" smtClean="0"/>
              <a:t>4/14/2023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B737E72-70D9-4977-AB08-A039DE588E5A}" type="slidenum">
              <a:rPr lang="ko-KR" altLang="en-US" smtClean="0"/>
              <a:t>‹#›</a:t>
            </a:fld>
            <a:endParaRPr lang="ko-KR" altLang="en-US"/>
          </a:p>
        </p:txBody>
      </p:sp>
    </p:spTree>
    <p:extLst>
      <p:ext uri="{BB962C8B-B14F-4D97-AF65-F5344CB8AC3E}">
        <p14:creationId xmlns:p14="http://schemas.microsoft.com/office/powerpoint/2010/main" val="29640356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07834802-D812-9041-8118-CD077C62F15A}" type="datetime1">
              <a:rPr lang="en-US" altLang="ko-KR" smtClean="0"/>
              <a:t>4/14/2023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FB737E72-70D9-4977-AB08-A039DE588E5A}" type="slidenum">
              <a:rPr lang="ko-KR" altLang="en-US" smtClean="0"/>
              <a:t>‹#›</a:t>
            </a:fld>
            <a:endParaRPr lang="ko-KR" altLang="en-US"/>
          </a:p>
        </p:txBody>
      </p:sp>
    </p:spTree>
    <p:extLst>
      <p:ext uri="{BB962C8B-B14F-4D97-AF65-F5344CB8AC3E}">
        <p14:creationId xmlns:p14="http://schemas.microsoft.com/office/powerpoint/2010/main" val="37990899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a:t>마스터 제목 스타일 편집</a:t>
            </a:r>
          </a:p>
        </p:txBody>
      </p:sp>
      <p:sp>
        <p:nvSpPr>
          <p:cNvPr id="3" name="텍스트 개체 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4" name="내용 개체 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231F45C7-E0ED-8746-8B25-52500A317F50}" type="datetime1">
              <a:rPr lang="en-US" altLang="ko-KR" smtClean="0"/>
              <a:t>4/14/2023</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FB737E72-70D9-4977-AB08-A039DE588E5A}" type="slidenum">
              <a:rPr lang="ko-KR" altLang="en-US" smtClean="0"/>
              <a:t>‹#›</a:t>
            </a:fld>
            <a:endParaRPr lang="ko-KR" altLang="en-US"/>
          </a:p>
        </p:txBody>
      </p:sp>
    </p:spTree>
    <p:extLst>
      <p:ext uri="{BB962C8B-B14F-4D97-AF65-F5344CB8AC3E}">
        <p14:creationId xmlns:p14="http://schemas.microsoft.com/office/powerpoint/2010/main" val="1996619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282C8A95-AEFB-5041-80B1-1A3759C4C88F}" type="datetime1">
              <a:rPr lang="en-US" altLang="ko-KR" smtClean="0"/>
              <a:t>4/14/2023</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FB737E72-70D9-4977-AB08-A039DE588E5A}" type="slidenum">
              <a:rPr lang="ko-KR" altLang="en-US" smtClean="0"/>
              <a:t>‹#›</a:t>
            </a:fld>
            <a:endParaRPr lang="ko-KR" altLang="en-US"/>
          </a:p>
        </p:txBody>
      </p:sp>
    </p:spTree>
    <p:extLst>
      <p:ext uri="{BB962C8B-B14F-4D97-AF65-F5344CB8AC3E}">
        <p14:creationId xmlns:p14="http://schemas.microsoft.com/office/powerpoint/2010/main" val="42158673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097B3890-A0AC-AC4B-B821-DC8C4FC1FD58}" type="datetime1">
              <a:rPr lang="en-US" altLang="ko-KR" smtClean="0"/>
              <a:t>4/14/2023</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FB737E72-70D9-4977-AB08-A039DE588E5A}" type="slidenum">
              <a:rPr lang="ko-KR" altLang="en-US" smtClean="0"/>
              <a:t>‹#›</a:t>
            </a:fld>
            <a:endParaRPr lang="ko-KR" altLang="en-US"/>
          </a:p>
        </p:txBody>
      </p:sp>
    </p:spTree>
    <p:extLst>
      <p:ext uri="{BB962C8B-B14F-4D97-AF65-F5344CB8AC3E}">
        <p14:creationId xmlns:p14="http://schemas.microsoft.com/office/powerpoint/2010/main" val="2896420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277826" y="1535113"/>
            <a:ext cx="57181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77826" y="2174875"/>
            <a:ext cx="57181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r>
              <a:rPr lang="en-US"/>
              <a:t>17/10/2022</a:t>
            </a:r>
            <a:endParaRPr lang="en-AU"/>
          </a:p>
        </p:txBody>
      </p:sp>
      <p:sp>
        <p:nvSpPr>
          <p:cNvPr id="8" name="Footer Placeholder 7"/>
          <p:cNvSpPr>
            <a:spLocks noGrp="1"/>
          </p:cNvSpPr>
          <p:nvPr>
            <p:ph type="ftr" sz="quarter" idx="11"/>
          </p:nvPr>
        </p:nvSpPr>
        <p:spPr/>
        <p:txBody>
          <a:bodyPr/>
          <a:lstStyle/>
          <a:p>
            <a:r>
              <a:rPr lang="en-AU"/>
              <a:t>Asian Forum for Accelerators and Detectors 2023, 12 April, Melbourne</a:t>
            </a:r>
          </a:p>
        </p:txBody>
      </p:sp>
      <p:sp>
        <p:nvSpPr>
          <p:cNvPr id="9" name="Slide Number Placeholder 8"/>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19384248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609601" y="273050"/>
            <a:ext cx="4011084" cy="1162050"/>
          </a:xfrm>
        </p:spPr>
        <p:txBody>
          <a:bodyPr anchor="b"/>
          <a:lstStyle>
            <a:lvl1pPr algn="l">
              <a:defRPr sz="2000" b="1"/>
            </a:lvl1pPr>
          </a:lstStyle>
          <a:p>
            <a:r>
              <a:rPr lang="ko-KR" altLang="en-US"/>
              <a:t>마스터 제목 스타일 편집</a:t>
            </a:r>
          </a:p>
        </p:txBody>
      </p:sp>
      <p:sp>
        <p:nvSpPr>
          <p:cNvPr id="3" name="내용 개체 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C33659F0-9187-C347-8232-71431E0A27B9}" type="datetime1">
              <a:rPr lang="en-US" altLang="ko-KR" smtClean="0"/>
              <a:t>4/14/2023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FB737E72-70D9-4977-AB08-A039DE588E5A}" type="slidenum">
              <a:rPr lang="ko-KR" altLang="en-US" smtClean="0"/>
              <a:t>‹#›</a:t>
            </a:fld>
            <a:endParaRPr lang="ko-KR" altLang="en-US"/>
          </a:p>
        </p:txBody>
      </p:sp>
    </p:spTree>
    <p:extLst>
      <p:ext uri="{BB962C8B-B14F-4D97-AF65-F5344CB8AC3E}">
        <p14:creationId xmlns:p14="http://schemas.microsoft.com/office/powerpoint/2010/main" val="16906260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2389717" y="4800600"/>
            <a:ext cx="7315200" cy="566738"/>
          </a:xfrm>
        </p:spPr>
        <p:txBody>
          <a:bodyPr anchor="b"/>
          <a:lstStyle>
            <a:lvl1pPr algn="l">
              <a:defRPr sz="2000" b="1"/>
            </a:lvl1pPr>
          </a:lstStyle>
          <a:p>
            <a:r>
              <a:rPr lang="ko-KR" altLang="en-US"/>
              <a:t>마스터 제목 스타일 편집</a:t>
            </a:r>
          </a:p>
        </p:txBody>
      </p:sp>
      <p:sp>
        <p:nvSpPr>
          <p:cNvPr id="3" name="그림 개체 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A1F4F9F4-805C-844D-A41D-E62D4A4EE391}" type="datetime1">
              <a:rPr lang="en-US" altLang="ko-KR" smtClean="0"/>
              <a:t>4/14/2023</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FB737E72-70D9-4977-AB08-A039DE588E5A}" type="slidenum">
              <a:rPr lang="ko-KR" altLang="en-US" smtClean="0"/>
              <a:t>‹#›</a:t>
            </a:fld>
            <a:endParaRPr lang="ko-KR" altLang="en-US"/>
          </a:p>
        </p:txBody>
      </p:sp>
    </p:spTree>
    <p:extLst>
      <p:ext uri="{BB962C8B-B14F-4D97-AF65-F5344CB8AC3E}">
        <p14:creationId xmlns:p14="http://schemas.microsoft.com/office/powerpoint/2010/main" val="28512600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90F7F381-6022-FC41-88D4-1AD706F02132}" type="datetime1">
              <a:rPr lang="en-US" altLang="ko-KR" smtClean="0"/>
              <a:t>4/14/2023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B737E72-70D9-4977-AB08-A039DE588E5A}" type="slidenum">
              <a:rPr lang="ko-KR" altLang="en-US" smtClean="0"/>
              <a:t>‹#›</a:t>
            </a:fld>
            <a:endParaRPr lang="ko-KR" altLang="en-US"/>
          </a:p>
        </p:txBody>
      </p:sp>
    </p:spTree>
    <p:extLst>
      <p:ext uri="{BB962C8B-B14F-4D97-AF65-F5344CB8AC3E}">
        <p14:creationId xmlns:p14="http://schemas.microsoft.com/office/powerpoint/2010/main" val="54214860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839200" y="274639"/>
            <a:ext cx="2743200" cy="5851525"/>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609600" y="274639"/>
            <a:ext cx="8026400" cy="5851525"/>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4887CE8C-E1A5-0842-AA66-319C9B354613}" type="datetime1">
              <a:rPr lang="en-US" altLang="ko-KR" smtClean="0"/>
              <a:t>4/14/2023</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FB737E72-70D9-4977-AB08-A039DE588E5A}" type="slidenum">
              <a:rPr lang="ko-KR" altLang="en-US" smtClean="0"/>
              <a:t>‹#›</a:t>
            </a:fld>
            <a:endParaRPr lang="ko-KR" altLang="en-US"/>
          </a:p>
        </p:txBody>
      </p:sp>
    </p:spTree>
    <p:extLst>
      <p:ext uri="{BB962C8B-B14F-4D97-AF65-F5344CB8AC3E}">
        <p14:creationId xmlns:p14="http://schemas.microsoft.com/office/powerpoint/2010/main" val="41036620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r>
              <a:rPr lang="en-US" altLang="zh-CN"/>
              <a:t>Asian Forum for Accelerators and Detectors</a:t>
            </a:r>
            <a:r>
              <a:rPr lang="zh-CN" altLang="en-US"/>
              <a:t>，</a:t>
            </a:r>
            <a:r>
              <a:rPr lang="en-US" altLang="zh-CN"/>
              <a:t>University of Melbourne</a:t>
            </a:r>
            <a:r>
              <a:rPr lang="zh-CN" altLang="en-US"/>
              <a:t>，</a:t>
            </a:r>
            <a:r>
              <a:rPr lang="en-US" altLang="zh-CN"/>
              <a:t>2023-4-13</a:t>
            </a:r>
            <a:endParaRPr lang="zh-CN" altLang="en-US" dirty="0"/>
          </a:p>
        </p:txBody>
      </p:sp>
      <p:sp>
        <p:nvSpPr>
          <p:cNvPr id="6" name="灯片编号占位符 5"/>
          <p:cNvSpPr>
            <a:spLocks noGrp="1"/>
          </p:cNvSpPr>
          <p:nvPr>
            <p:ph type="sldNum" sz="quarter" idx="12"/>
          </p:nvPr>
        </p:nvSpPr>
        <p:spPr/>
        <p:txBody>
          <a:bodyPr/>
          <a:lstStyle/>
          <a:p>
            <a:fld id="{0097EA42-9925-4AAB-80FD-1A21F0B37C84}" type="slidenum">
              <a:rPr lang="zh-CN" altLang="en-US" smtClean="0"/>
              <a:t>‹#›</a:t>
            </a:fld>
            <a:endParaRPr lang="zh-CN" altLang="en-US"/>
          </a:p>
        </p:txBody>
      </p:sp>
    </p:spTree>
    <p:extLst>
      <p:ext uri="{BB962C8B-B14F-4D97-AF65-F5344CB8AC3E}">
        <p14:creationId xmlns:p14="http://schemas.microsoft.com/office/powerpoint/2010/main" val="20925705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1"/>
          </p:nvPr>
        </p:nvSpPr>
        <p:spPr>
          <a:xfrm>
            <a:off x="2932981" y="6492874"/>
            <a:ext cx="5857336" cy="365125"/>
          </a:xfrm>
        </p:spPr>
        <p:txBody>
          <a:bodyPr/>
          <a:lstStyle/>
          <a:p>
            <a:r>
              <a:rPr lang="en-US" altLang="zh-CN"/>
              <a:t>Asian Forum for Accelerators and Detectors</a:t>
            </a:r>
            <a:r>
              <a:rPr lang="zh-CN" altLang="en-US"/>
              <a:t>，</a:t>
            </a:r>
            <a:r>
              <a:rPr lang="en-US" altLang="zh-CN"/>
              <a:t>University of Melbourne</a:t>
            </a:r>
            <a:r>
              <a:rPr lang="zh-CN" altLang="en-US"/>
              <a:t>，</a:t>
            </a:r>
            <a:r>
              <a:rPr lang="en-US" altLang="zh-CN"/>
              <a:t>2023-4-13</a:t>
            </a:r>
            <a:endParaRPr lang="zh-CN" altLang="en-US" dirty="0"/>
          </a:p>
        </p:txBody>
      </p:sp>
      <p:sp>
        <p:nvSpPr>
          <p:cNvPr id="6" name="灯片编号占位符 5"/>
          <p:cNvSpPr>
            <a:spLocks noGrp="1"/>
          </p:cNvSpPr>
          <p:nvPr>
            <p:ph type="sldNum" sz="quarter" idx="12"/>
          </p:nvPr>
        </p:nvSpPr>
        <p:spPr>
          <a:xfrm>
            <a:off x="143774" y="6492875"/>
            <a:ext cx="992038" cy="365125"/>
          </a:xfrm>
        </p:spPr>
        <p:txBody>
          <a:bodyPr/>
          <a:lstStyle/>
          <a:p>
            <a:fld id="{0097EA42-9925-4AAB-80FD-1A21F0B37C84}" type="slidenum">
              <a:rPr lang="zh-CN" altLang="en-US" smtClean="0"/>
              <a:t>‹#›</a:t>
            </a:fld>
            <a:endParaRPr lang="zh-CN" altLang="en-US"/>
          </a:p>
        </p:txBody>
      </p:sp>
    </p:spTree>
    <p:extLst>
      <p:ext uri="{BB962C8B-B14F-4D97-AF65-F5344CB8AC3E}">
        <p14:creationId xmlns:p14="http://schemas.microsoft.com/office/powerpoint/2010/main" val="26193267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r>
              <a:rPr lang="en-US" altLang="zh-CN"/>
              <a:t>Asian Forum for Accelerators and Detectors</a:t>
            </a:r>
            <a:r>
              <a:rPr lang="zh-CN" altLang="en-US"/>
              <a:t>，</a:t>
            </a:r>
            <a:r>
              <a:rPr lang="en-US" altLang="zh-CN"/>
              <a:t>University of Melbourne</a:t>
            </a:r>
            <a:r>
              <a:rPr lang="zh-CN" altLang="en-US"/>
              <a:t>，</a:t>
            </a:r>
            <a:r>
              <a:rPr lang="en-US" altLang="zh-CN"/>
              <a:t>2023-4-13</a:t>
            </a:r>
            <a:endParaRPr lang="zh-CN" altLang="en-US"/>
          </a:p>
        </p:txBody>
      </p:sp>
      <p:sp>
        <p:nvSpPr>
          <p:cNvPr id="6" name="灯片编号占位符 5"/>
          <p:cNvSpPr>
            <a:spLocks noGrp="1"/>
          </p:cNvSpPr>
          <p:nvPr>
            <p:ph type="sldNum" sz="quarter" idx="12"/>
          </p:nvPr>
        </p:nvSpPr>
        <p:spPr/>
        <p:txBody>
          <a:bodyPr/>
          <a:lstStyle/>
          <a:p>
            <a:fld id="{0097EA42-9925-4AAB-80FD-1A21F0B37C84}" type="slidenum">
              <a:rPr lang="zh-CN" altLang="en-US" smtClean="0"/>
              <a:t>‹#›</a:t>
            </a:fld>
            <a:endParaRPr lang="zh-CN" altLang="en-US"/>
          </a:p>
        </p:txBody>
      </p:sp>
    </p:spTree>
    <p:extLst>
      <p:ext uri="{BB962C8B-B14F-4D97-AF65-F5344CB8AC3E}">
        <p14:creationId xmlns:p14="http://schemas.microsoft.com/office/powerpoint/2010/main" val="12817135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r>
              <a:rPr lang="en-US" altLang="zh-CN"/>
              <a:t>Asian Forum for Accelerators and Detectors</a:t>
            </a:r>
            <a:r>
              <a:rPr lang="zh-CN" altLang="en-US"/>
              <a:t>，</a:t>
            </a:r>
            <a:r>
              <a:rPr lang="en-US" altLang="zh-CN"/>
              <a:t>University of Melbourne</a:t>
            </a:r>
            <a:r>
              <a:rPr lang="zh-CN" altLang="en-US"/>
              <a:t>，</a:t>
            </a:r>
            <a:r>
              <a:rPr lang="en-US" altLang="zh-CN"/>
              <a:t>2023-4-13</a:t>
            </a:r>
            <a:endParaRPr lang="zh-CN" altLang="en-US"/>
          </a:p>
        </p:txBody>
      </p:sp>
      <p:sp>
        <p:nvSpPr>
          <p:cNvPr id="4" name="灯片编号占位符 3"/>
          <p:cNvSpPr>
            <a:spLocks noGrp="1"/>
          </p:cNvSpPr>
          <p:nvPr>
            <p:ph type="sldNum" sz="quarter" idx="12"/>
          </p:nvPr>
        </p:nvSpPr>
        <p:spPr/>
        <p:txBody>
          <a:bodyPr/>
          <a:lstStyle/>
          <a:p>
            <a:fld id="{0097EA42-9925-4AAB-80FD-1A21F0B37C84}" type="slidenum">
              <a:rPr lang="zh-CN" altLang="en-US" smtClean="0"/>
              <a:t>‹#›</a:t>
            </a:fld>
            <a:endParaRPr lang="zh-CN" altLang="en-US"/>
          </a:p>
        </p:txBody>
      </p:sp>
    </p:spTree>
    <p:extLst>
      <p:ext uri="{BB962C8B-B14F-4D97-AF65-F5344CB8AC3E}">
        <p14:creationId xmlns:p14="http://schemas.microsoft.com/office/powerpoint/2010/main" val="1764499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99E021DB-4B76-4893-8A5F-E5B302A11F86}" type="datetimeFigureOut">
              <a:rPr lang="en-US" smtClean="0"/>
              <a:pPr/>
              <a:t>4/14/2023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BD7B5-16B1-439C-85B6-36289739F29F}" type="slidenum">
              <a:rPr lang="en-IN" smtClean="0"/>
              <a:pPr/>
              <a:t>‹#›</a:t>
            </a:fld>
            <a:endParaRPr lang="en-IN"/>
          </a:p>
        </p:txBody>
      </p:sp>
    </p:spTree>
    <p:extLst>
      <p:ext uri="{BB962C8B-B14F-4D97-AF65-F5344CB8AC3E}">
        <p14:creationId xmlns:p14="http://schemas.microsoft.com/office/powerpoint/2010/main" val="3399876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99E021DB-4B76-4893-8A5F-E5B302A11F86}" type="datetimeFigureOut">
              <a:rPr lang="en-US" smtClean="0"/>
              <a:pPr/>
              <a:t>4/14/2023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BD7B5-16B1-439C-85B6-36289739F29F}" type="slidenum">
              <a:rPr lang="en-IN" smtClean="0"/>
              <a:pPr/>
              <a:t>‹#›</a:t>
            </a:fld>
            <a:endParaRPr lang="en-IN"/>
          </a:p>
        </p:txBody>
      </p:sp>
    </p:spTree>
    <p:extLst>
      <p:ext uri="{BB962C8B-B14F-4D97-AF65-F5344CB8AC3E}">
        <p14:creationId xmlns:p14="http://schemas.microsoft.com/office/powerpoint/2010/main" val="2711468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r>
              <a:rPr lang="en-US"/>
              <a:t>17/10/2022</a:t>
            </a:r>
            <a:endParaRPr lang="en-AU"/>
          </a:p>
        </p:txBody>
      </p:sp>
      <p:sp>
        <p:nvSpPr>
          <p:cNvPr id="4" name="Footer Placeholder 3"/>
          <p:cNvSpPr>
            <a:spLocks noGrp="1"/>
          </p:cNvSpPr>
          <p:nvPr>
            <p:ph type="ftr" sz="quarter" idx="11"/>
          </p:nvPr>
        </p:nvSpPr>
        <p:spPr/>
        <p:txBody>
          <a:bodyPr/>
          <a:lstStyle/>
          <a:p>
            <a:r>
              <a:rPr lang="en-AU"/>
              <a:t>Asian Forum for Accelerators and Detectors 2023, 12 April, Melbourne</a:t>
            </a:r>
          </a:p>
        </p:txBody>
      </p:sp>
      <p:sp>
        <p:nvSpPr>
          <p:cNvPr id="5" name="Slide Number Placeholder 4"/>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80931046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E021DB-4B76-4893-8A5F-E5B302A11F86}" type="datetimeFigureOut">
              <a:rPr lang="en-US" smtClean="0"/>
              <a:pPr/>
              <a:t>4/14/2023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BD7B5-16B1-439C-85B6-36289739F29F}" type="slidenum">
              <a:rPr lang="en-IN" smtClean="0"/>
              <a:pPr/>
              <a:t>‹#›</a:t>
            </a:fld>
            <a:endParaRPr lang="en-IN"/>
          </a:p>
        </p:txBody>
      </p:sp>
    </p:spTree>
    <p:extLst>
      <p:ext uri="{BB962C8B-B14F-4D97-AF65-F5344CB8AC3E}">
        <p14:creationId xmlns:p14="http://schemas.microsoft.com/office/powerpoint/2010/main" val="19942115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99E021DB-4B76-4893-8A5F-E5B302A11F86}" type="datetimeFigureOut">
              <a:rPr lang="en-US" smtClean="0"/>
              <a:pPr/>
              <a:t>4/14/2023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EBBD7B5-16B1-439C-85B6-36289739F29F}" type="slidenum">
              <a:rPr lang="en-IN" smtClean="0"/>
              <a:pPr/>
              <a:t>‹#›</a:t>
            </a:fld>
            <a:endParaRPr lang="en-IN"/>
          </a:p>
        </p:txBody>
      </p:sp>
    </p:spTree>
    <p:extLst>
      <p:ext uri="{BB962C8B-B14F-4D97-AF65-F5344CB8AC3E}">
        <p14:creationId xmlns:p14="http://schemas.microsoft.com/office/powerpoint/2010/main" val="2386092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99E021DB-4B76-4893-8A5F-E5B302A11F86}" type="datetimeFigureOut">
              <a:rPr lang="en-US" smtClean="0"/>
              <a:pPr/>
              <a:t>4/14/2023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EBBD7B5-16B1-439C-85B6-36289739F29F}" type="slidenum">
              <a:rPr lang="en-IN" smtClean="0"/>
              <a:pPr/>
              <a:t>‹#›</a:t>
            </a:fld>
            <a:endParaRPr lang="en-IN"/>
          </a:p>
        </p:txBody>
      </p:sp>
    </p:spTree>
    <p:extLst>
      <p:ext uri="{BB962C8B-B14F-4D97-AF65-F5344CB8AC3E}">
        <p14:creationId xmlns:p14="http://schemas.microsoft.com/office/powerpoint/2010/main" val="368250447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99E021DB-4B76-4893-8A5F-E5B302A11F86}" type="datetimeFigureOut">
              <a:rPr lang="en-US" smtClean="0"/>
              <a:pPr/>
              <a:t>4/14/2023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EBBD7B5-16B1-439C-85B6-36289739F29F}" type="slidenum">
              <a:rPr lang="en-IN" smtClean="0"/>
              <a:pPr/>
              <a:t>‹#›</a:t>
            </a:fld>
            <a:endParaRPr lang="en-IN"/>
          </a:p>
        </p:txBody>
      </p:sp>
    </p:spTree>
    <p:extLst>
      <p:ext uri="{BB962C8B-B14F-4D97-AF65-F5344CB8AC3E}">
        <p14:creationId xmlns:p14="http://schemas.microsoft.com/office/powerpoint/2010/main" val="22922793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E021DB-4B76-4893-8A5F-E5B302A11F86}" type="datetimeFigureOut">
              <a:rPr lang="en-US" smtClean="0"/>
              <a:pPr/>
              <a:t>4/14/2023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EBBD7B5-16B1-439C-85B6-36289739F29F}" type="slidenum">
              <a:rPr lang="en-IN" smtClean="0"/>
              <a:pPr/>
              <a:t>‹#›</a:t>
            </a:fld>
            <a:endParaRPr lang="en-IN"/>
          </a:p>
        </p:txBody>
      </p:sp>
    </p:spTree>
    <p:extLst>
      <p:ext uri="{BB962C8B-B14F-4D97-AF65-F5344CB8AC3E}">
        <p14:creationId xmlns:p14="http://schemas.microsoft.com/office/powerpoint/2010/main" val="353576651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E021DB-4B76-4893-8A5F-E5B302A11F86}" type="datetimeFigureOut">
              <a:rPr lang="en-US" smtClean="0"/>
              <a:pPr/>
              <a:t>4/14/2023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EBBD7B5-16B1-439C-85B6-36289739F29F}" type="slidenum">
              <a:rPr lang="en-IN" smtClean="0"/>
              <a:pPr/>
              <a:t>‹#›</a:t>
            </a:fld>
            <a:endParaRPr lang="en-IN"/>
          </a:p>
        </p:txBody>
      </p:sp>
    </p:spTree>
    <p:extLst>
      <p:ext uri="{BB962C8B-B14F-4D97-AF65-F5344CB8AC3E}">
        <p14:creationId xmlns:p14="http://schemas.microsoft.com/office/powerpoint/2010/main" val="384501116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E021DB-4B76-4893-8A5F-E5B302A11F86}" type="datetimeFigureOut">
              <a:rPr lang="en-US" smtClean="0"/>
              <a:pPr/>
              <a:t>4/14/2023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EBBD7B5-16B1-439C-85B6-36289739F29F}" type="slidenum">
              <a:rPr lang="en-IN" smtClean="0"/>
              <a:pPr/>
              <a:t>‹#›</a:t>
            </a:fld>
            <a:endParaRPr lang="en-IN"/>
          </a:p>
        </p:txBody>
      </p:sp>
    </p:spTree>
    <p:extLst>
      <p:ext uri="{BB962C8B-B14F-4D97-AF65-F5344CB8AC3E}">
        <p14:creationId xmlns:p14="http://schemas.microsoft.com/office/powerpoint/2010/main" val="10262120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99E021DB-4B76-4893-8A5F-E5B302A11F86}" type="datetimeFigureOut">
              <a:rPr lang="en-US" smtClean="0"/>
              <a:pPr/>
              <a:t>4/14/2023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BD7B5-16B1-439C-85B6-36289739F29F}" type="slidenum">
              <a:rPr lang="en-IN" smtClean="0"/>
              <a:pPr/>
              <a:t>‹#›</a:t>
            </a:fld>
            <a:endParaRPr lang="en-IN"/>
          </a:p>
        </p:txBody>
      </p:sp>
    </p:spTree>
    <p:extLst>
      <p:ext uri="{BB962C8B-B14F-4D97-AF65-F5344CB8AC3E}">
        <p14:creationId xmlns:p14="http://schemas.microsoft.com/office/powerpoint/2010/main" val="63692171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99E021DB-4B76-4893-8A5F-E5B302A11F86}" type="datetimeFigureOut">
              <a:rPr lang="en-US" smtClean="0"/>
              <a:pPr/>
              <a:t>4/14/2023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EBBD7B5-16B1-439C-85B6-36289739F29F}" type="slidenum">
              <a:rPr lang="en-IN" smtClean="0"/>
              <a:pPr/>
              <a:t>‹#›</a:t>
            </a:fld>
            <a:endParaRPr lang="en-IN"/>
          </a:p>
        </p:txBody>
      </p:sp>
    </p:spTree>
    <p:extLst>
      <p:ext uri="{BB962C8B-B14F-4D97-AF65-F5344CB8AC3E}">
        <p14:creationId xmlns:p14="http://schemas.microsoft.com/office/powerpoint/2010/main" val="19138809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2C32D2-0461-4727-A302-30C053DE6593}" type="datetimeFigureOut">
              <a:rPr lang="zh-CN" altLang="en-US" smtClean="0"/>
              <a:t>2023/4/14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239BCDA-4665-4305-B518-4A44D21B9308}" type="slidenum">
              <a:rPr lang="zh-CN" altLang="en-US" smtClean="0"/>
              <a:t>‹#›</a:t>
            </a:fld>
            <a:endParaRPr lang="zh-CN" altLang="en-US"/>
          </a:p>
        </p:txBody>
      </p:sp>
    </p:spTree>
    <p:extLst>
      <p:ext uri="{BB962C8B-B14F-4D97-AF65-F5344CB8AC3E}">
        <p14:creationId xmlns:p14="http://schemas.microsoft.com/office/powerpoint/2010/main" val="982271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17/10/2022</a:t>
            </a:r>
            <a:endParaRPr lang="en-AU"/>
          </a:p>
        </p:txBody>
      </p:sp>
      <p:sp>
        <p:nvSpPr>
          <p:cNvPr id="3" name="Footer Placeholder 2"/>
          <p:cNvSpPr>
            <a:spLocks noGrp="1"/>
          </p:cNvSpPr>
          <p:nvPr>
            <p:ph type="ftr" sz="quarter" idx="11"/>
          </p:nvPr>
        </p:nvSpPr>
        <p:spPr/>
        <p:txBody>
          <a:bodyPr/>
          <a:lstStyle/>
          <a:p>
            <a:r>
              <a:rPr lang="en-AU"/>
              <a:t>Asian Forum for Accelerators and Detectors 2023, 12 April, Melbourne</a:t>
            </a:r>
          </a:p>
        </p:txBody>
      </p:sp>
      <p:sp>
        <p:nvSpPr>
          <p:cNvPr id="4" name="Slide Number Placeholder 3"/>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10925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17/10/2022</a:t>
            </a:r>
            <a:endParaRPr lang="en-AU"/>
          </a:p>
        </p:txBody>
      </p:sp>
      <p:sp>
        <p:nvSpPr>
          <p:cNvPr id="6" name="Footer Placeholder 5"/>
          <p:cNvSpPr>
            <a:spLocks noGrp="1"/>
          </p:cNvSpPr>
          <p:nvPr>
            <p:ph type="ftr" sz="quarter" idx="11"/>
          </p:nvPr>
        </p:nvSpPr>
        <p:spPr/>
        <p:txBody>
          <a:bodyPr/>
          <a:lstStyle/>
          <a:p>
            <a:r>
              <a:rPr lang="en-AU"/>
              <a:t>Asian Forum for Accelerators and Detectors 2023, 12 April, Melbourne</a:t>
            </a:r>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2326284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17/10/2022</a:t>
            </a:r>
            <a:endParaRPr lang="en-AU"/>
          </a:p>
        </p:txBody>
      </p:sp>
      <p:sp>
        <p:nvSpPr>
          <p:cNvPr id="6" name="Footer Placeholder 5"/>
          <p:cNvSpPr>
            <a:spLocks noGrp="1"/>
          </p:cNvSpPr>
          <p:nvPr>
            <p:ph type="ftr" sz="quarter" idx="11"/>
          </p:nvPr>
        </p:nvSpPr>
        <p:spPr/>
        <p:txBody>
          <a:bodyPr/>
          <a:lstStyle/>
          <a:p>
            <a:r>
              <a:rPr lang="en-AU"/>
              <a:t>Asian Forum for Accelerators and Detectors 2023, 12 April, Melbourne</a:t>
            </a:r>
          </a:p>
        </p:txBody>
      </p:sp>
      <p:sp>
        <p:nvSpPr>
          <p:cNvPr id="7" name="Slide Number Placeholder 6"/>
          <p:cNvSpPr>
            <a:spLocks noGrp="1"/>
          </p:cNvSpPr>
          <p:nvPr>
            <p:ph type="sldNum" sz="quarter" idx="12"/>
          </p:nvPr>
        </p:nvSpPr>
        <p:spPr/>
        <p:txBody>
          <a:bodyPr/>
          <a:lstStyle/>
          <a:p>
            <a:fld id="{9094B4EA-4D9F-48E4-A7D5-A43E4F5E8708}" type="slidenum">
              <a:rPr lang="en-AU" smtClean="0"/>
              <a:t>‹#›</a:t>
            </a:fld>
            <a:endParaRPr lang="en-AU"/>
          </a:p>
        </p:txBody>
      </p:sp>
    </p:spTree>
    <p:extLst>
      <p:ext uri="{BB962C8B-B14F-4D97-AF65-F5344CB8AC3E}">
        <p14:creationId xmlns:p14="http://schemas.microsoft.com/office/powerpoint/2010/main" val="3121152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10.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6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1.pn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1.png"/><Relationship Id="rId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6.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7.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8.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5" Type="http://schemas.openxmlformats.org/officeDocument/2006/relationships/theme" Target="../theme/theme9.xml"/><Relationship Id="rId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ight Triangle 9">
            <a:extLst>
              <a:ext uri="{FF2B5EF4-FFF2-40B4-BE49-F238E27FC236}">
                <a16:creationId xmlns:a16="http://schemas.microsoft.com/office/drawing/2014/main" id="{60F1E91D-5DA8-9746-970C-5CBFB20C5755}"/>
              </a:ext>
            </a:extLst>
          </p:cNvPr>
          <p:cNvSpPr/>
          <p:nvPr userDrawn="1"/>
        </p:nvSpPr>
        <p:spPr>
          <a:xfrm flipH="1">
            <a:off x="9601200" y="5591048"/>
            <a:ext cx="2590800" cy="1266952"/>
          </a:xfrm>
          <a:prstGeom prst="rtTriangle">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6469082-63E2-2742-AF39-91BB6A3B01A0}"/>
              </a:ext>
            </a:extLst>
          </p:cNvPr>
          <p:cNvSpPr/>
          <p:nvPr userDrawn="1"/>
        </p:nvSpPr>
        <p:spPr>
          <a:xfrm>
            <a:off x="0" y="0"/>
            <a:ext cx="12192000" cy="91758"/>
          </a:xfrm>
          <a:prstGeom prst="rect">
            <a:avLst/>
          </a:prstGeom>
          <a:solidFill>
            <a:srgbClr val="1F75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91758"/>
            <a:ext cx="11304574" cy="1143000"/>
          </a:xfrm>
          <a:prstGeom prst="rect">
            <a:avLst/>
          </a:prstGeom>
        </p:spPr>
        <p:txBody>
          <a:bodyPr vert="horz" lIns="91440" tIns="45720" rIns="91440" bIns="45720" rtlCol="0" anchor="b">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tx1">
                    <a:tint val="75000"/>
                  </a:schemeClr>
                </a:solidFill>
                <a:latin typeface="Fira Sans" panose="020B0604020202020204" charset="0"/>
              </a:defRPr>
            </a:lvl1pPr>
          </a:lstStyle>
          <a:p>
            <a:r>
              <a:rPr lang="en-US"/>
              <a:t>17/10/2022</a:t>
            </a:r>
            <a:endParaRPr lang="en-AU" dirty="0"/>
          </a:p>
        </p:txBody>
      </p:sp>
      <p:sp>
        <p:nvSpPr>
          <p:cNvPr id="5" name="Footer Placeholder 4"/>
          <p:cNvSpPr>
            <a:spLocks noGrp="1"/>
          </p:cNvSpPr>
          <p:nvPr>
            <p:ph type="ftr" sz="quarter" idx="3"/>
          </p:nvPr>
        </p:nvSpPr>
        <p:spPr>
          <a:xfrm>
            <a:off x="1747880" y="6356350"/>
            <a:ext cx="6934873" cy="365125"/>
          </a:xfrm>
          <a:prstGeom prst="rect">
            <a:avLst/>
          </a:prstGeom>
        </p:spPr>
        <p:txBody>
          <a:bodyPr vert="horz" lIns="91440" tIns="45720" rIns="91440" bIns="45720" rtlCol="0" anchor="ctr"/>
          <a:lstStyle>
            <a:lvl1pPr algn="ctr">
              <a:defRPr sz="1200" b="1">
                <a:solidFill>
                  <a:schemeClr val="tx1">
                    <a:tint val="75000"/>
                  </a:schemeClr>
                </a:solidFill>
                <a:latin typeface="Fira Sans" panose="020B0604020202020204" charset="0"/>
              </a:defRPr>
            </a:lvl1pPr>
          </a:lstStyle>
          <a:p>
            <a:r>
              <a:rPr lang="en-AU"/>
              <a:t>Asian Forum for Accelerators and Detectors 2023, 12 April, Melbourne</a:t>
            </a:r>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tx1">
                    <a:tint val="75000"/>
                  </a:schemeClr>
                </a:solidFill>
                <a:latin typeface="Fira Sans" panose="020B0604020202020204" charset="0"/>
              </a:defRPr>
            </a:lvl1pPr>
          </a:lstStyle>
          <a:p>
            <a:fld id="{9094B4EA-4D9F-48E4-A7D5-A43E4F5E8708}" type="slidenum">
              <a:rPr lang="en-AU" smtClean="0"/>
              <a:pPr/>
              <a:t>‹#›</a:t>
            </a:fld>
            <a:endParaRPr lang="en-AU"/>
          </a:p>
        </p:txBody>
      </p:sp>
      <p:pic>
        <p:nvPicPr>
          <p:cNvPr id="8" name="Picture 7">
            <a:extLst>
              <a:ext uri="{FF2B5EF4-FFF2-40B4-BE49-F238E27FC236}">
                <a16:creationId xmlns:a16="http://schemas.microsoft.com/office/drawing/2014/main" id="{FD9CDF7B-6094-D341-91FD-53AA2397D9EC}"/>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401484189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hf sldNum="0" hdr="0" dt="0"/>
  <p:txStyles>
    <p:titleStyle>
      <a:lvl1pPr algn="l" defTabSz="914400" rtl="0" eaLnBrk="1" latinLnBrk="0" hangingPunct="1">
        <a:lnSpc>
          <a:spcPct val="90000"/>
        </a:lnSpc>
        <a:spcBef>
          <a:spcPct val="0"/>
        </a:spcBef>
        <a:buNone/>
        <a:defRPr sz="4400" b="1" kern="1200" spc="-50" baseline="0">
          <a:solidFill>
            <a:schemeClr val="tx1"/>
          </a:solidFill>
          <a:latin typeface="Poppins" panose="020B0604020202020204" charset="0"/>
          <a:ea typeface="+mj-ea"/>
          <a:cs typeface="Poppins" panose="020B0604020202020204" charset="0"/>
        </a:defRPr>
      </a:lvl1pPr>
    </p:titleStyle>
    <p:bodyStyle>
      <a:lvl1pPr marL="268288" indent="-268288" algn="l" defTabSz="914400" rtl="0" eaLnBrk="1" latinLnBrk="0" hangingPunct="1">
        <a:spcBef>
          <a:spcPct val="20000"/>
        </a:spcBef>
        <a:buClr>
          <a:srgbClr val="47B8B2"/>
        </a:buClr>
        <a:buFont typeface="Wingdings" panose="05000000000000000000" pitchFamily="2" charset="2"/>
        <a:buChar char="§"/>
        <a:defRPr sz="3200" kern="1200" spc="-50" baseline="0">
          <a:solidFill>
            <a:schemeClr val="tx1"/>
          </a:solidFill>
          <a:latin typeface="Fira Sans" panose="020B0604020202020204" charset="0"/>
          <a:ea typeface="+mn-ea"/>
          <a:cs typeface="+mn-cs"/>
        </a:defRPr>
      </a:lvl1pPr>
      <a:lvl2pPr marL="742950" indent="-285750" algn="l" defTabSz="914400" rtl="0" eaLnBrk="1" latinLnBrk="0" hangingPunct="1">
        <a:spcBef>
          <a:spcPct val="20000"/>
        </a:spcBef>
        <a:buClr>
          <a:schemeClr val="tx1">
            <a:lumMod val="50000"/>
            <a:lumOff val="50000"/>
          </a:schemeClr>
        </a:buClr>
        <a:buFont typeface="Wingdings" panose="05000000000000000000" pitchFamily="2" charset="2"/>
        <a:buChar char="§"/>
        <a:defRPr sz="2800" kern="1200" spc="-50" baseline="0">
          <a:solidFill>
            <a:schemeClr val="tx1"/>
          </a:solidFill>
          <a:latin typeface="Fira Sans" panose="020B0604020202020204" charset="0"/>
          <a:ea typeface="+mn-ea"/>
          <a:cs typeface="+mn-cs"/>
        </a:defRPr>
      </a:lvl2pPr>
      <a:lvl3pPr marL="1143000" indent="-228600" algn="l" defTabSz="914400" rtl="0" eaLnBrk="1" latinLnBrk="0" hangingPunct="1">
        <a:spcBef>
          <a:spcPct val="20000"/>
        </a:spcBef>
        <a:buClr>
          <a:schemeClr val="tx1">
            <a:lumMod val="50000"/>
            <a:lumOff val="50000"/>
          </a:schemeClr>
        </a:buClr>
        <a:buFont typeface="Fira Sans" panose="020B0604020202020204" charset="0"/>
        <a:buChar char="›"/>
        <a:defRPr sz="2400" kern="1200" spc="-50" baseline="0">
          <a:solidFill>
            <a:schemeClr val="tx1"/>
          </a:solidFill>
          <a:latin typeface="Fira Sans" panose="020B0604020202020204" charset="0"/>
          <a:ea typeface="+mn-ea"/>
          <a:cs typeface="+mn-cs"/>
        </a:defRPr>
      </a:lvl3pPr>
      <a:lvl4pPr marL="1600200" indent="-228600"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4pPr>
      <a:lvl5pPr marL="1971675" indent="-142875" algn="l" defTabSz="914400" rtl="0" eaLnBrk="1" latinLnBrk="0" hangingPunct="1">
        <a:spcBef>
          <a:spcPct val="20000"/>
        </a:spcBef>
        <a:buClr>
          <a:schemeClr val="tx1">
            <a:lumMod val="50000"/>
            <a:lumOff val="50000"/>
          </a:schemeClr>
        </a:buClr>
        <a:buFont typeface="Arial" panose="020B0604020202020204" pitchFamily="34" charset="0"/>
        <a:buChar char="­"/>
        <a:defRPr sz="2000" kern="1200" spc="-50" baseline="0">
          <a:solidFill>
            <a:schemeClr val="tx1"/>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E021DB-4B76-4893-8A5F-E5B302A11F86}" type="datetimeFigureOut">
              <a:rPr lang="en-US" smtClean="0"/>
              <a:pPr/>
              <a:t>4/14/2023</a:t>
            </a:fld>
            <a:endParaRPr lang="en-IN"/>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BD7B5-16B1-439C-85B6-36289739F29F}" type="slidenum">
              <a:rPr lang="en-IN" smtClean="0"/>
              <a:pPr/>
              <a:t>‹#›</a:t>
            </a:fld>
            <a:endParaRPr lang="en-IN"/>
          </a:p>
        </p:txBody>
      </p:sp>
    </p:spTree>
    <p:extLst>
      <p:ext uri="{BB962C8B-B14F-4D97-AF65-F5344CB8AC3E}">
        <p14:creationId xmlns:p14="http://schemas.microsoft.com/office/powerpoint/2010/main" val="3913371851"/>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2C32D2-0461-4727-A302-30C053DE6593}" type="datetimeFigureOut">
              <a:rPr lang="zh-CN" altLang="en-US" smtClean="0"/>
              <a:t>2023/4/14</a:t>
            </a:fld>
            <a:endParaRPr lang="zh-CN" altLang="en-US"/>
          </a:p>
        </p:txBody>
      </p:sp>
      <p:sp>
        <p:nvSpPr>
          <p:cNvPr id="5" name="页脚占位符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39BCDA-4665-4305-B518-4A44D21B9308}" type="slidenum">
              <a:rPr lang="zh-CN" altLang="en-US" smtClean="0"/>
              <a:t>‹#›</a:t>
            </a:fld>
            <a:endParaRPr lang="zh-CN" altLang="en-US"/>
          </a:p>
        </p:txBody>
      </p:sp>
    </p:spTree>
    <p:extLst>
      <p:ext uri="{BB962C8B-B14F-4D97-AF65-F5344CB8AC3E}">
        <p14:creationId xmlns:p14="http://schemas.microsoft.com/office/powerpoint/2010/main" val="3055477475"/>
      </p:ext>
    </p:extLst>
  </p:cSld>
  <p:clrMap bg1="lt1" tx1="dk1" bg2="lt2" tx2="dk2" accent1="accent1" accent2="accent2" accent3="accent3" accent4="accent4" accent5="accent5" accent6="accent6" hlink="hlink" folHlink="folHlink"/>
  <p:sldLayoutIdLst>
    <p:sldLayoutId id="2147483768"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F75C0"/>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47392" y="1501629"/>
            <a:ext cx="8339184" cy="5356371"/>
          </a:xfrm>
          <a:prstGeom prst="rect">
            <a:avLst/>
          </a:prstGeom>
        </p:spPr>
      </p:pic>
      <p:sp>
        <p:nvSpPr>
          <p:cNvPr id="10" name="Right Triangle 9">
            <a:extLst>
              <a:ext uri="{FF2B5EF4-FFF2-40B4-BE49-F238E27FC236}">
                <a16:creationId xmlns:a16="http://schemas.microsoft.com/office/drawing/2014/main" id="{EEDF4D98-E277-7349-8057-8A7000E9D316}"/>
              </a:ext>
            </a:extLst>
          </p:cNvPr>
          <p:cNvSpPr/>
          <p:nvPr userDrawn="1"/>
        </p:nvSpPr>
        <p:spPr>
          <a:xfrm flipH="1">
            <a:off x="9601200" y="5591048"/>
            <a:ext cx="2590800" cy="1266952"/>
          </a:xfrm>
          <a:prstGeom prst="rtTriangle">
            <a:avLst/>
          </a:prstGeom>
          <a:solidFill>
            <a:srgbClr val="2237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Fira Sans" panose="020B0604020202020204" charset="0"/>
              </a:defRPr>
            </a:lvl1pPr>
          </a:lstStyle>
          <a:p>
            <a:r>
              <a:rPr lang="en-US"/>
              <a:t>17/10/2022</a:t>
            </a:r>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Fira Sans" panose="020B0604020202020204" charset="0"/>
              </a:defRPr>
            </a:lvl1pPr>
          </a:lstStyle>
          <a:p>
            <a:r>
              <a:rPr lang="en-AU"/>
              <a:t>Asian Forum for Accelerators and Detectors 2023, 12 April, Melbourne</a:t>
            </a:r>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Fira Sans" panose="020B0604020202020204" charset="0"/>
              </a:defRPr>
            </a:lvl1pPr>
          </a:lstStyle>
          <a:p>
            <a:fld id="{0A1DFEB5-E876-410F-91D8-857A6666802B}" type="slidenum">
              <a:rPr lang="en-AU" smtClean="0"/>
              <a:pPr/>
              <a:t>‹#›</a:t>
            </a:fld>
            <a:endParaRPr lang="en-AU" dirty="0"/>
          </a:p>
        </p:txBody>
      </p:sp>
      <p:pic>
        <p:nvPicPr>
          <p:cNvPr id="11" name="Picture 10">
            <a:extLst>
              <a:ext uri="{FF2B5EF4-FFF2-40B4-BE49-F238E27FC236}">
                <a16:creationId xmlns:a16="http://schemas.microsoft.com/office/drawing/2014/main" id="{31F13723-5348-A140-A426-CB286BCB9C8C}"/>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3657346065"/>
      </p:ext>
    </p:extLst>
  </p:cSld>
  <p:clrMap bg1="lt1" tx1="dk1" bg2="lt2" tx2="dk2" accent1="accent1" accent2="accent2" accent3="accent3" accent4="accent4" accent5="accent5" accent6="accent6" hlink="hlink" folHlink="folHlink"/>
  <p:sldLayoutIdLst>
    <p:sldLayoutId id="2147483673" r:id="rId1"/>
    <p:sldLayoutId id="2147483676" r:id="rId2"/>
  </p:sldLayoutIdLst>
  <p:hf sldNum="0" hdr="0" dt="0"/>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3">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3">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3">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47392" y="1501629"/>
            <a:ext cx="8339184" cy="5356371"/>
          </a:xfrm>
          <a:prstGeom prst="rect">
            <a:avLst/>
          </a:prstGeom>
        </p:spPr>
      </p:pic>
      <p:sp>
        <p:nvSpPr>
          <p:cNvPr id="11" name="Right Triangle 10">
            <a:extLst>
              <a:ext uri="{FF2B5EF4-FFF2-40B4-BE49-F238E27FC236}">
                <a16:creationId xmlns:a16="http://schemas.microsoft.com/office/drawing/2014/main" id="{FA148A24-A711-F146-846F-2079683E28A9}"/>
              </a:ext>
            </a:extLst>
          </p:cNvPr>
          <p:cNvSpPr/>
          <p:nvPr userDrawn="1"/>
        </p:nvSpPr>
        <p:spPr>
          <a:xfrm flipH="1">
            <a:off x="9601200" y="5591048"/>
            <a:ext cx="2590800" cy="1266952"/>
          </a:xfrm>
          <a:prstGeom prst="rtTriangle">
            <a:avLst/>
          </a:prstGeom>
          <a:solidFill>
            <a:srgbClr val="0A17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3">
                    <a:lumMod val="40000"/>
                    <a:lumOff val="60000"/>
                  </a:schemeClr>
                </a:solidFill>
                <a:latin typeface="Fira Sans" panose="020B0604020202020204" charset="0"/>
              </a:defRPr>
            </a:lvl1pPr>
          </a:lstStyle>
          <a:p>
            <a:r>
              <a:rPr lang="en-US"/>
              <a:t>17/10/2022</a:t>
            </a:r>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3">
                    <a:lumMod val="40000"/>
                    <a:lumOff val="60000"/>
                  </a:schemeClr>
                </a:solidFill>
                <a:latin typeface="Fira Sans" panose="020B0604020202020204" charset="0"/>
              </a:defRPr>
            </a:lvl1pPr>
          </a:lstStyle>
          <a:p>
            <a:r>
              <a:rPr lang="en-AU"/>
              <a:t>Asian Forum for Accelerators and Detectors 2023, 12 April, Melbourne</a:t>
            </a:r>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3">
                    <a:lumMod val="40000"/>
                    <a:lumOff val="60000"/>
                  </a:schemeClr>
                </a:solidFill>
                <a:latin typeface="Fira Sans" panose="020B0604020202020204" charset="0"/>
              </a:defRPr>
            </a:lvl1pPr>
          </a:lstStyle>
          <a:p>
            <a:fld id="{0A1DFEB5-E876-410F-91D8-857A6666802B}" type="slidenum">
              <a:rPr lang="en-AU" smtClean="0"/>
              <a:pPr/>
              <a:t>‹#›</a:t>
            </a:fld>
            <a:endParaRPr lang="en-AU" dirty="0"/>
          </a:p>
        </p:txBody>
      </p:sp>
      <p:pic>
        <p:nvPicPr>
          <p:cNvPr id="13" name="Picture 12">
            <a:extLst>
              <a:ext uri="{FF2B5EF4-FFF2-40B4-BE49-F238E27FC236}">
                <a16:creationId xmlns:a16="http://schemas.microsoft.com/office/drawing/2014/main" id="{BE29009A-88E2-CA47-B749-6C2C6AFD8BB0}"/>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610838139"/>
      </p:ext>
    </p:extLst>
  </p:cSld>
  <p:clrMap bg1="lt1" tx1="dk1" bg2="lt2" tx2="dk2" accent1="accent1" accent2="accent2" accent3="accent3" accent4="accent4" accent5="accent5" accent6="accent6" hlink="hlink" folHlink="folHlink"/>
  <p:sldLayoutIdLst>
    <p:sldLayoutId id="2147483678" r:id="rId1"/>
    <p:sldLayoutId id="2147483679" r:id="rId2"/>
  </p:sldLayoutIdLst>
  <p:hf sldNum="0" hdr="0" dt="0"/>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3">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3">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3">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3">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49BFBE"/>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47393" y="1501629"/>
            <a:ext cx="8339182" cy="5356370"/>
          </a:xfrm>
          <a:prstGeom prst="rect">
            <a:avLst/>
          </a:prstGeom>
        </p:spPr>
      </p:pic>
      <p:sp>
        <p:nvSpPr>
          <p:cNvPr id="11" name="Right Triangle 10">
            <a:extLst>
              <a:ext uri="{FF2B5EF4-FFF2-40B4-BE49-F238E27FC236}">
                <a16:creationId xmlns:a16="http://schemas.microsoft.com/office/drawing/2014/main" id="{3EC91E7D-BAD0-8D4D-B6C3-5271994E8762}"/>
              </a:ext>
            </a:extLst>
          </p:cNvPr>
          <p:cNvSpPr/>
          <p:nvPr userDrawn="1"/>
        </p:nvSpPr>
        <p:spPr>
          <a:xfrm flipH="1">
            <a:off x="9601200" y="5591048"/>
            <a:ext cx="2590800" cy="1266952"/>
          </a:xfrm>
          <a:prstGeom prst="rtTriangle">
            <a:avLst/>
          </a:prstGeom>
          <a:solidFill>
            <a:srgbClr val="136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77826" y="274638"/>
            <a:ext cx="11304574" cy="1143000"/>
          </a:xfrm>
          <a:prstGeom prst="rect">
            <a:avLst/>
          </a:prstGeom>
        </p:spPr>
        <p:txBody>
          <a:bodyPr vert="horz" lIns="91440" tIns="45720" rIns="91440" bIns="45720" rtlCol="0" anchor="ctr">
            <a:normAutofit/>
          </a:bodyPr>
          <a:lstStyle/>
          <a:p>
            <a:r>
              <a:rPr lang="en-US" dirty="0"/>
              <a:t>Click to edit Master title style</a:t>
            </a:r>
            <a:endParaRPr lang="en-AU" dirty="0"/>
          </a:p>
        </p:txBody>
      </p:sp>
      <p:sp>
        <p:nvSpPr>
          <p:cNvPr id="3" name="Text Placeholder 2"/>
          <p:cNvSpPr>
            <a:spLocks noGrp="1"/>
          </p:cNvSpPr>
          <p:nvPr>
            <p:ph type="body" idx="1"/>
          </p:nvPr>
        </p:nvSpPr>
        <p:spPr>
          <a:xfrm>
            <a:off x="277826" y="1600200"/>
            <a:ext cx="11304574"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277826" y="6356350"/>
            <a:ext cx="1316304" cy="365125"/>
          </a:xfrm>
          <a:prstGeom prst="rect">
            <a:avLst/>
          </a:prstGeom>
        </p:spPr>
        <p:txBody>
          <a:bodyPr vert="horz" lIns="91440" tIns="45720" rIns="91440" bIns="45720" rtlCol="0" anchor="ctr"/>
          <a:lstStyle>
            <a:lvl1pPr algn="l">
              <a:defRPr sz="1200" b="1">
                <a:solidFill>
                  <a:schemeClr val="accent2">
                    <a:lumMod val="20000"/>
                    <a:lumOff val="80000"/>
                  </a:schemeClr>
                </a:solidFill>
                <a:latin typeface="Fira Sans" panose="020B0604020202020204" charset="0"/>
              </a:defRPr>
            </a:lvl1pPr>
          </a:lstStyle>
          <a:p>
            <a:r>
              <a:rPr lang="en-US"/>
              <a:t>17/10/2022</a:t>
            </a:r>
            <a:endParaRPr lang="en-AU" dirty="0"/>
          </a:p>
        </p:txBody>
      </p:sp>
      <p:sp>
        <p:nvSpPr>
          <p:cNvPr id="5" name="Footer Placeholder 4"/>
          <p:cNvSpPr>
            <a:spLocks noGrp="1"/>
          </p:cNvSpPr>
          <p:nvPr>
            <p:ph type="ftr" sz="quarter" idx="3"/>
          </p:nvPr>
        </p:nvSpPr>
        <p:spPr>
          <a:xfrm>
            <a:off x="1756269" y="6356350"/>
            <a:ext cx="6926484" cy="365125"/>
          </a:xfrm>
          <a:prstGeom prst="rect">
            <a:avLst/>
          </a:prstGeom>
        </p:spPr>
        <p:txBody>
          <a:bodyPr vert="horz" lIns="91440" tIns="45720" rIns="91440" bIns="45720" rtlCol="0" anchor="ctr"/>
          <a:lstStyle>
            <a:lvl1pPr algn="ctr">
              <a:defRPr sz="1200" b="1">
                <a:solidFill>
                  <a:schemeClr val="accent2">
                    <a:lumMod val="20000"/>
                    <a:lumOff val="80000"/>
                  </a:schemeClr>
                </a:solidFill>
                <a:latin typeface="Fira Sans" panose="020B0604020202020204" charset="0"/>
              </a:defRPr>
            </a:lvl1pPr>
          </a:lstStyle>
          <a:p>
            <a:r>
              <a:rPr lang="en-AU"/>
              <a:t>Asian Forum for Accelerators and Detectors 2023, 12 April, Melbourne</a:t>
            </a:r>
            <a:endParaRPr lang="en-AU" dirty="0"/>
          </a:p>
        </p:txBody>
      </p:sp>
      <p:sp>
        <p:nvSpPr>
          <p:cNvPr id="6" name="Slide Number Placeholder 5"/>
          <p:cNvSpPr>
            <a:spLocks noGrp="1"/>
          </p:cNvSpPr>
          <p:nvPr>
            <p:ph type="sldNum" sz="quarter" idx="4"/>
          </p:nvPr>
        </p:nvSpPr>
        <p:spPr>
          <a:xfrm>
            <a:off x="8771766" y="6356350"/>
            <a:ext cx="829434" cy="365125"/>
          </a:xfrm>
          <a:prstGeom prst="rect">
            <a:avLst/>
          </a:prstGeom>
        </p:spPr>
        <p:txBody>
          <a:bodyPr vert="horz" lIns="91440" tIns="45720" rIns="91440" bIns="45720" rtlCol="0" anchor="ctr"/>
          <a:lstStyle>
            <a:lvl1pPr algn="r">
              <a:defRPr sz="1200" b="1">
                <a:solidFill>
                  <a:schemeClr val="accent2">
                    <a:lumMod val="20000"/>
                    <a:lumOff val="80000"/>
                  </a:schemeClr>
                </a:solidFill>
                <a:latin typeface="Fira Sans" panose="020B0604020202020204" charset="0"/>
              </a:defRPr>
            </a:lvl1pPr>
          </a:lstStyle>
          <a:p>
            <a:fld id="{0A1DFEB5-E876-410F-91D8-857A6666802B}" type="slidenum">
              <a:rPr lang="en-AU" smtClean="0"/>
              <a:pPr/>
              <a:t>‹#›</a:t>
            </a:fld>
            <a:endParaRPr lang="en-AU" dirty="0"/>
          </a:p>
        </p:txBody>
      </p:sp>
      <p:pic>
        <p:nvPicPr>
          <p:cNvPr id="13" name="Picture 12">
            <a:extLst>
              <a:ext uri="{FF2B5EF4-FFF2-40B4-BE49-F238E27FC236}">
                <a16:creationId xmlns:a16="http://schemas.microsoft.com/office/drawing/2014/main" id="{B6EEF9C3-F736-634E-8174-C9C8E8E98C4C}"/>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693400" y="6359466"/>
            <a:ext cx="1352296" cy="353677"/>
          </a:xfrm>
          <a:prstGeom prst="rect">
            <a:avLst/>
          </a:prstGeom>
        </p:spPr>
      </p:pic>
    </p:spTree>
    <p:extLst>
      <p:ext uri="{BB962C8B-B14F-4D97-AF65-F5344CB8AC3E}">
        <p14:creationId xmlns:p14="http://schemas.microsoft.com/office/powerpoint/2010/main" val="1138516902"/>
      </p:ext>
    </p:extLst>
  </p:cSld>
  <p:clrMap bg1="lt1" tx1="dk1" bg2="lt2" tx2="dk2" accent1="accent1" accent2="accent2" accent3="accent3" accent4="accent4" accent5="accent5" accent6="accent6" hlink="hlink" folHlink="folHlink"/>
  <p:sldLayoutIdLst>
    <p:sldLayoutId id="2147483681" r:id="rId1"/>
    <p:sldLayoutId id="2147483682" r:id="rId2"/>
  </p:sldLayoutIdLst>
  <p:hf sldNum="0" hdr="0" dt="0"/>
  <p:txStyles>
    <p:titleStyle>
      <a:lvl1pPr algn="ctr" defTabSz="914400" rtl="0" eaLnBrk="1" latinLnBrk="0" hangingPunct="1">
        <a:lnSpc>
          <a:spcPct val="90000"/>
        </a:lnSpc>
        <a:spcBef>
          <a:spcPct val="0"/>
        </a:spcBef>
        <a:buNone/>
        <a:defRPr sz="4400" b="1" kern="1200" spc="-50" baseline="0">
          <a:solidFill>
            <a:schemeClr val="bg1"/>
          </a:solidFill>
          <a:latin typeface="Poppins" panose="020B0604020202020204" charset="0"/>
          <a:ea typeface="+mj-ea"/>
          <a:cs typeface="Poppins" panose="020B060402020202020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spc="-50" baseline="0">
          <a:solidFill>
            <a:schemeClr val="accent2">
              <a:lumMod val="20000"/>
              <a:lumOff val="80000"/>
            </a:schemeClr>
          </a:solidFill>
          <a:latin typeface="Fira Sans" panose="020B060402020202020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spc="-50" baseline="0">
          <a:solidFill>
            <a:schemeClr val="accent2">
              <a:lumMod val="20000"/>
              <a:lumOff val="80000"/>
            </a:schemeClr>
          </a:solidFill>
          <a:latin typeface="Fira Sans" panose="020B060402020202020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spc="-50" baseline="0">
          <a:solidFill>
            <a:schemeClr val="accent2">
              <a:lumMod val="20000"/>
              <a:lumOff val="80000"/>
            </a:schemeClr>
          </a:solidFill>
          <a:latin typeface="Fira Sans" panose="020B060402020202020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spc="-50" baseline="0">
          <a:solidFill>
            <a:schemeClr val="accent2">
              <a:lumMod val="20000"/>
              <a:lumOff val="80000"/>
            </a:schemeClr>
          </a:solidFill>
          <a:latin typeface="Fira Sans" panose="020B060402020202020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spc="-50" baseline="0">
          <a:solidFill>
            <a:schemeClr val="accent2">
              <a:lumMod val="20000"/>
              <a:lumOff val="80000"/>
            </a:schemeClr>
          </a:solidFill>
          <a:latin typeface="Fira Sans" panose="020B060402020202020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3768"/>
        </a:solidFill>
        <a:effectLst/>
      </p:bgPr>
    </p:bg>
    <p:spTree>
      <p:nvGrpSpPr>
        <p:cNvPr id="1" name=""/>
        <p:cNvGrpSpPr/>
        <p:nvPr/>
      </p:nvGrpSpPr>
      <p:grpSpPr>
        <a:xfrm>
          <a:off x="0" y="0"/>
          <a:ext cx="0" cy="0"/>
          <a:chOff x="0" y="0"/>
          <a:chExt cx="0" cy="0"/>
        </a:xfrm>
      </p:grpSpPr>
      <p:sp>
        <p:nvSpPr>
          <p:cNvPr id="9" name="Right Triangle 8">
            <a:extLst>
              <a:ext uri="{FF2B5EF4-FFF2-40B4-BE49-F238E27FC236}">
                <a16:creationId xmlns:a16="http://schemas.microsoft.com/office/drawing/2014/main" id="{950E861C-D2CE-4E42-83A9-FDB90A512CDF}"/>
              </a:ext>
            </a:extLst>
          </p:cNvPr>
          <p:cNvSpPr/>
          <p:nvPr userDrawn="1"/>
        </p:nvSpPr>
        <p:spPr>
          <a:xfrm flipH="1">
            <a:off x="3764280" y="2736680"/>
            <a:ext cx="8427720" cy="412132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0827FABC-47BC-5E42-BDF5-9E184B44EE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784851" y="5580382"/>
            <a:ext cx="5015148" cy="1023499"/>
          </a:xfrm>
          <a:prstGeom prst="rect">
            <a:avLst/>
          </a:prstGeom>
        </p:spPr>
      </p:pic>
      <p:sp>
        <p:nvSpPr>
          <p:cNvPr id="2" name="Title Placeholder 1">
            <a:extLst>
              <a:ext uri="{FF2B5EF4-FFF2-40B4-BE49-F238E27FC236}">
                <a16:creationId xmlns:a16="http://schemas.microsoft.com/office/drawing/2014/main" id="{9EFBC827-767A-EB45-A727-C2A2F6C375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699126063"/>
      </p:ext>
    </p:extLst>
  </p:cSld>
  <p:clrMap bg1="lt1" tx1="dk1" bg2="lt2" tx2="dk2" accent1="accent1" accent2="accent2" accent3="accent3" accent4="accent4" accent5="accent5" accent6="accent6" hlink="hlink" folHlink="folHlink"/>
  <p:hf sldNum="0" hdr="0" dt="0"/>
  <p:txStyles>
    <p:titleStyle>
      <a:lvl1pPr algn="l" defTabSz="914400" rtl="0" eaLnBrk="1" latinLnBrk="0" hangingPunct="1">
        <a:lnSpc>
          <a:spcPct val="90000"/>
        </a:lnSpc>
        <a:spcBef>
          <a:spcPct val="0"/>
        </a:spcBef>
        <a:buNone/>
        <a:defRPr sz="4400" b="1" i="0" kern="1200" spc="-50" baseline="0">
          <a:solidFill>
            <a:schemeClr val="bg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spc="-150">
          <a:solidFill>
            <a:schemeClr val="accent3">
              <a:lumMod val="40000"/>
              <a:lumOff val="60000"/>
            </a:schemeClr>
          </a:solidFill>
          <a:latin typeface="Fira Sans Light" panose="020B04030500000200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spc="-150">
          <a:solidFill>
            <a:schemeClr val="accent3">
              <a:lumMod val="40000"/>
              <a:lumOff val="60000"/>
            </a:schemeClr>
          </a:solidFill>
          <a:latin typeface="Fira Sans Light" panose="020B04030500000200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spc="-150">
          <a:solidFill>
            <a:schemeClr val="accent3">
              <a:lumMod val="40000"/>
              <a:lumOff val="60000"/>
            </a:schemeClr>
          </a:solidFill>
          <a:latin typeface="Fira Sans Light" panose="020B04030500000200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spc="-150">
          <a:solidFill>
            <a:schemeClr val="accent3">
              <a:lumMod val="40000"/>
              <a:lumOff val="60000"/>
            </a:schemeClr>
          </a:solidFill>
          <a:latin typeface="Fira Sans Light" panose="020B04030500000200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 y="1123950"/>
            <a:ext cx="11885084" cy="9144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1188720" tIns="45720" rIns="274320" bIns="45720" numCol="1" anchor="ctr" anchorCtr="0" compatLnSpc="1">
            <a:prstTxWarp prst="textNoShape">
              <a:avLst/>
            </a:prstTxWarp>
          </a:bodyPr>
          <a:lstStyle/>
          <a:p>
            <a:pPr lvl="0"/>
            <a:r>
              <a:rPr lang="es-ES_tradnl" altLang="it-IT"/>
              <a:t>Click to edit Master title style</a:t>
            </a:r>
            <a:endParaRPr lang="en-GB" altLang="it-IT"/>
          </a:p>
        </p:txBody>
      </p:sp>
      <p:sp>
        <p:nvSpPr>
          <p:cNvPr id="1027" name="Text Placeholder 2"/>
          <p:cNvSpPr>
            <a:spLocks noGrp="1"/>
          </p:cNvSpPr>
          <p:nvPr>
            <p:ph type="body" idx="1"/>
          </p:nvPr>
        </p:nvSpPr>
        <p:spPr bwMode="auto">
          <a:xfrm>
            <a:off x="1485901" y="2595563"/>
            <a:ext cx="10147300"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s-ES_tradnl" altLang="it-IT"/>
              <a:t>Click to edit Master text styles</a:t>
            </a:r>
          </a:p>
          <a:p>
            <a:pPr lvl="1"/>
            <a:r>
              <a:rPr lang="es-ES_tradnl" altLang="it-IT"/>
              <a:t>Second level</a:t>
            </a:r>
          </a:p>
          <a:p>
            <a:pPr lvl="2"/>
            <a:r>
              <a:rPr lang="es-ES_tradnl" altLang="it-IT"/>
              <a:t>Third level</a:t>
            </a:r>
          </a:p>
          <a:p>
            <a:pPr lvl="3"/>
            <a:r>
              <a:rPr lang="es-ES_tradnl" altLang="it-IT"/>
              <a:t>Fourth level</a:t>
            </a:r>
          </a:p>
          <a:p>
            <a:pPr lvl="4"/>
            <a:r>
              <a:rPr lang="es-ES_tradnl" altLang="it-IT"/>
              <a:t>Fifth level</a:t>
            </a:r>
            <a:endParaRPr lang="en-GB" altLang="it-IT"/>
          </a:p>
        </p:txBody>
      </p:sp>
      <p:sp>
        <p:nvSpPr>
          <p:cNvPr id="4" name="Date Placeholder 3"/>
          <p:cNvSpPr>
            <a:spLocks noGrp="1"/>
          </p:cNvSpPr>
          <p:nvPr>
            <p:ph type="dt" sz="half" idx="2"/>
          </p:nvPr>
        </p:nvSpPr>
        <p:spPr>
          <a:xfrm>
            <a:off x="8773584" y="188914"/>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595959"/>
                </a:solidFill>
                <a:latin typeface="Century Gothic" charset="0"/>
              </a:defRPr>
            </a:lvl1pPr>
          </a:lstStyle>
          <a:p>
            <a:pPr defTabSz="457200" fontAlgn="base">
              <a:spcBef>
                <a:spcPct val="0"/>
              </a:spcBef>
              <a:spcAft>
                <a:spcPct val="0"/>
              </a:spcAft>
              <a:defRPr/>
            </a:pPr>
            <a:fld id="{AE880FA9-C9E0-CA48-805A-E632F3643796}" type="datetime1">
              <a:rPr lang="en-AU" altLang="it-IT" smtClean="0">
                <a:ea typeface="ＭＳ Ｐゴシック" charset="-128"/>
              </a:rPr>
              <a:t>14/04/2023</a:t>
            </a:fld>
            <a:endParaRPr lang="en-GB" altLang="it-IT">
              <a:ea typeface="ＭＳ Ｐゴシック" charset="-128"/>
            </a:endParaRPr>
          </a:p>
        </p:txBody>
      </p:sp>
      <p:sp>
        <p:nvSpPr>
          <p:cNvPr id="5" name="Footer Placeholder 4"/>
          <p:cNvSpPr>
            <a:spLocks noGrp="1"/>
          </p:cNvSpPr>
          <p:nvPr>
            <p:ph type="ftr" sz="quarter" idx="3"/>
          </p:nvPr>
        </p:nvSpPr>
        <p:spPr>
          <a:xfrm>
            <a:off x="1494367" y="188914"/>
            <a:ext cx="38608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lumMod val="65000"/>
                    <a:lumOff val="35000"/>
                  </a:schemeClr>
                </a:solidFill>
                <a:latin typeface="+mn-lt"/>
                <a:ea typeface="+mn-ea"/>
                <a:cs typeface="+mn-cs"/>
              </a:defRPr>
            </a:lvl1pPr>
          </a:lstStyle>
          <a:p>
            <a:pPr defTabSz="457200">
              <a:defRPr/>
            </a:pPr>
            <a:endParaRPr lang="en-GB">
              <a:solidFill>
                <a:prstClr val="black">
                  <a:lumMod val="65000"/>
                  <a:lumOff val="35000"/>
                </a:prstClr>
              </a:solidFill>
            </a:endParaRPr>
          </a:p>
        </p:txBody>
      </p:sp>
      <p:sp>
        <p:nvSpPr>
          <p:cNvPr id="6" name="Slide Number Placeholder 5"/>
          <p:cNvSpPr>
            <a:spLocks noGrp="1"/>
          </p:cNvSpPr>
          <p:nvPr>
            <p:ph type="sldNum" sz="quarter" idx="4"/>
          </p:nvPr>
        </p:nvSpPr>
        <p:spPr>
          <a:xfrm>
            <a:off x="11719984" y="6569076"/>
            <a:ext cx="609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800">
                <a:solidFill>
                  <a:srgbClr val="595959"/>
                </a:solidFill>
                <a:latin typeface="Century Gothic" charset="0"/>
              </a:defRPr>
            </a:lvl1pPr>
          </a:lstStyle>
          <a:p>
            <a:pPr defTabSz="457200" fontAlgn="base">
              <a:spcBef>
                <a:spcPct val="0"/>
              </a:spcBef>
              <a:spcAft>
                <a:spcPct val="0"/>
              </a:spcAft>
              <a:defRPr/>
            </a:pPr>
            <a:fld id="{7A0B46CB-EB81-9149-A932-E66255983D18}" type="slidenum">
              <a:rPr lang="en-GB" altLang="it-IT" smtClean="0">
                <a:ea typeface="ＭＳ Ｐゴシック" charset="-128"/>
              </a:rPr>
              <a:pPr defTabSz="457200" fontAlgn="base">
                <a:spcBef>
                  <a:spcPct val="0"/>
                </a:spcBef>
                <a:spcAft>
                  <a:spcPct val="0"/>
                </a:spcAft>
                <a:defRPr/>
              </a:pPr>
              <a:t>‹#›</a:t>
            </a:fld>
            <a:endParaRPr lang="en-GB" altLang="it-IT">
              <a:ea typeface="ＭＳ Ｐゴシック" charset="-128"/>
            </a:endParaRPr>
          </a:p>
        </p:txBody>
      </p:sp>
      <p:sp>
        <p:nvSpPr>
          <p:cNvPr id="7" name="Rectangle 6"/>
          <p:cNvSpPr/>
          <p:nvPr/>
        </p:nvSpPr>
        <p:spPr>
          <a:xfrm>
            <a:off x="1219201" y="1"/>
            <a:ext cx="10665884" cy="182563"/>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sz="1800">
              <a:solidFill>
                <a:prstClr val="white"/>
              </a:solidFill>
            </a:endParaRPr>
          </a:p>
        </p:txBody>
      </p:sp>
      <p:sp>
        <p:nvSpPr>
          <p:cNvPr id="8" name="Rectangle 7"/>
          <p:cNvSpPr/>
          <p:nvPr/>
        </p:nvSpPr>
        <p:spPr>
          <a:xfrm>
            <a:off x="1219201" y="6675438"/>
            <a:ext cx="10665884" cy="182562"/>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sz="1800">
              <a:solidFill>
                <a:prstClr val="white"/>
              </a:solidFill>
            </a:endParaRPr>
          </a:p>
        </p:txBody>
      </p:sp>
    </p:spTree>
    <p:extLst>
      <p:ext uri="{BB962C8B-B14F-4D97-AF65-F5344CB8AC3E}">
        <p14:creationId xmlns:p14="http://schemas.microsoft.com/office/powerpoint/2010/main" val="270247343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hf hdr="0" ftr="0" dt="0"/>
  <p:txStyles>
    <p:titleStyle>
      <a:lvl1pPr algn="l" rtl="0" eaLnBrk="0" fontAlgn="base" hangingPunct="0">
        <a:spcBef>
          <a:spcPct val="0"/>
        </a:spcBef>
        <a:spcAft>
          <a:spcPct val="0"/>
        </a:spcAft>
        <a:defRPr sz="3600" kern="1200">
          <a:solidFill>
            <a:schemeClr val="bg1"/>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5pPr>
      <a:lvl6pPr marL="457200" algn="l" rtl="0" fontAlgn="base">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6pPr>
      <a:lvl7pPr marL="914400" algn="l" rtl="0" fontAlgn="base">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7pPr>
      <a:lvl8pPr marL="1371600" algn="l" rtl="0" fontAlgn="base">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8pPr>
      <a:lvl9pPr marL="1828800" algn="l" rtl="0" fontAlgn="base">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9pPr>
    </p:titleStyle>
    <p:bodyStyle>
      <a:lvl1pPr marL="342900" indent="-342900" algn="l" rtl="0" eaLnBrk="0" fontAlgn="base" hangingPunct="0">
        <a:spcBef>
          <a:spcPts val="2000"/>
        </a:spcBef>
        <a:spcAft>
          <a:spcPct val="0"/>
        </a:spcAft>
        <a:buClr>
          <a:schemeClr val="accent1"/>
        </a:buClr>
        <a:buFont typeface="Wingdings 2" charset="2"/>
        <a:buChar char=""/>
        <a:defRPr sz="2000" kern="1200">
          <a:solidFill>
            <a:srgbClr val="595959"/>
          </a:solidFill>
          <a:latin typeface="+mn-lt"/>
          <a:ea typeface="ＭＳ Ｐゴシック" pitchFamily="-106" charset="-128"/>
          <a:cs typeface="ＭＳ Ｐゴシック" pitchFamily="-106" charset="-128"/>
        </a:defRPr>
      </a:lvl1pPr>
      <a:lvl2pPr marL="685800" indent="-336550" algn="l" rtl="0" eaLnBrk="0" fontAlgn="base" hangingPunct="0">
        <a:spcBef>
          <a:spcPts val="600"/>
        </a:spcBef>
        <a:spcAft>
          <a:spcPct val="0"/>
        </a:spcAft>
        <a:buClr>
          <a:srgbClr val="51640B"/>
        </a:buClr>
        <a:buFont typeface="Wingdings 2" charset="2"/>
        <a:buChar char=""/>
        <a:defRPr kern="1200">
          <a:solidFill>
            <a:srgbClr val="595959"/>
          </a:solidFill>
          <a:latin typeface="+mn-lt"/>
          <a:ea typeface="ＭＳ Ｐゴシック" pitchFamily="-106" charset="-128"/>
          <a:cs typeface="+mn-cs"/>
        </a:defRPr>
      </a:lvl2pPr>
      <a:lvl3pPr marL="1035050" indent="-349250" algn="l" rtl="0" eaLnBrk="0" fontAlgn="base" hangingPunct="0">
        <a:spcBef>
          <a:spcPts val="600"/>
        </a:spcBef>
        <a:spcAft>
          <a:spcPct val="0"/>
        </a:spcAft>
        <a:buClr>
          <a:schemeClr val="accent1"/>
        </a:buClr>
        <a:buFont typeface="Wingdings 2" charset="2"/>
        <a:buChar char=""/>
        <a:defRPr kern="1200">
          <a:solidFill>
            <a:srgbClr val="595959"/>
          </a:solidFill>
          <a:latin typeface="+mn-lt"/>
          <a:ea typeface="ＭＳ Ｐゴシック" pitchFamily="-106" charset="-128"/>
          <a:cs typeface="+mn-cs"/>
        </a:defRPr>
      </a:lvl3pPr>
      <a:lvl4pPr marL="1371600" indent="-336550" algn="l" rtl="0" eaLnBrk="0" fontAlgn="base" hangingPunct="0">
        <a:spcBef>
          <a:spcPts val="600"/>
        </a:spcBef>
        <a:spcAft>
          <a:spcPct val="0"/>
        </a:spcAft>
        <a:buClr>
          <a:srgbClr val="51640B"/>
        </a:buClr>
        <a:buFont typeface="Wingdings 2" charset="2"/>
        <a:buChar char=""/>
        <a:defRPr kern="1200">
          <a:solidFill>
            <a:srgbClr val="595959"/>
          </a:solidFill>
          <a:latin typeface="+mn-lt"/>
          <a:ea typeface="ＭＳ Ｐゴシック" pitchFamily="-106" charset="-128"/>
          <a:cs typeface="+mn-cs"/>
        </a:defRPr>
      </a:lvl4pPr>
      <a:lvl5pPr marL="1720850" indent="-349250" algn="l" rtl="0" eaLnBrk="0" fontAlgn="base" hangingPunct="0">
        <a:spcBef>
          <a:spcPts val="600"/>
        </a:spcBef>
        <a:spcAft>
          <a:spcPct val="0"/>
        </a:spcAft>
        <a:buClr>
          <a:schemeClr val="accent1"/>
        </a:buClr>
        <a:buFont typeface="Wingdings 2" charset="2"/>
        <a:buChar char=""/>
        <a:defRPr kern="1200">
          <a:solidFill>
            <a:srgbClr val="595959"/>
          </a:solidFill>
          <a:latin typeface="+mn-lt"/>
          <a:ea typeface="ＭＳ Ｐゴシック" pitchFamily="-106"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38500D73-1A78-4FD3-96F2-3F185BA889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6866BD8-526A-47FD-86F5-D35B90E087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63177B8-2375-4721-BA59-3A60F5E0D3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13113A-C20B-4EE1-9197-F6A8F5472527}" type="datetimeFigureOut">
              <a:rPr lang="zh-CN" altLang="en-US" smtClean="0"/>
              <a:t>2023/4/14</a:t>
            </a:fld>
            <a:endParaRPr lang="zh-CN" altLang="en-US"/>
          </a:p>
        </p:txBody>
      </p:sp>
      <p:sp>
        <p:nvSpPr>
          <p:cNvPr id="5" name="页脚占位符 4">
            <a:extLst>
              <a:ext uri="{FF2B5EF4-FFF2-40B4-BE49-F238E27FC236}">
                <a16:creationId xmlns:a16="http://schemas.microsoft.com/office/drawing/2014/main" id="{77F74EB7-77CF-42FF-BF8D-E3AA878FB1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D1D0E3B4-80FF-42A0-821F-D797807249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DA22B4-BE40-4268-86DF-74CA396468ED}" type="slidenum">
              <a:rPr lang="zh-CN" altLang="en-US" smtClean="0"/>
              <a:t>‹#›</a:t>
            </a:fld>
            <a:endParaRPr lang="zh-CN" altLang="en-US"/>
          </a:p>
        </p:txBody>
      </p:sp>
    </p:spTree>
    <p:extLst>
      <p:ext uri="{BB962C8B-B14F-4D97-AF65-F5344CB8AC3E}">
        <p14:creationId xmlns:p14="http://schemas.microsoft.com/office/powerpoint/2010/main" val="1885233086"/>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6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D08159-972A-2B4E-9333-509A2F484388}" type="datetime1">
              <a:rPr lang="en-US" altLang="ko-KR" smtClean="0"/>
              <a:t>4/14/2023</a:t>
            </a:fld>
            <a:endParaRPr lang="ko-KR" altLang="en-US"/>
          </a:p>
        </p:txBody>
      </p:sp>
      <p:sp>
        <p:nvSpPr>
          <p:cNvPr id="5" name="바닥글 개체 틀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737E72-70D9-4977-AB08-A039DE588E5A}" type="slidenum">
              <a:rPr lang="ko-KR" altLang="en-US" smtClean="0"/>
              <a:t>‹#›</a:t>
            </a:fld>
            <a:endParaRPr lang="ko-KR" altLang="en-US"/>
          </a:p>
        </p:txBody>
      </p:sp>
    </p:spTree>
    <p:extLst>
      <p:ext uri="{BB962C8B-B14F-4D97-AF65-F5344CB8AC3E}">
        <p14:creationId xmlns:p14="http://schemas.microsoft.com/office/powerpoint/2010/main" val="260772577"/>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zh-CN"/>
              <a:t>Asian Forum for Accelerators and Detectors</a:t>
            </a:r>
            <a:r>
              <a:rPr lang="zh-CN" altLang="en-US"/>
              <a:t>，</a:t>
            </a:r>
            <a:r>
              <a:rPr lang="en-US" altLang="zh-CN"/>
              <a:t>University of Melbourne</a:t>
            </a:r>
            <a:r>
              <a:rPr lang="zh-CN" altLang="en-US"/>
              <a:t>，</a:t>
            </a:r>
            <a:r>
              <a:rPr lang="en-US" altLang="zh-CN"/>
              <a:t>2023-4-13</a:t>
            </a:r>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7EA42-9925-4AAB-80FD-1A21F0B37C84}" type="slidenum">
              <a:rPr lang="zh-CN" altLang="en-US" smtClean="0"/>
              <a:t>‹#›</a:t>
            </a:fld>
            <a:endParaRPr lang="zh-CN" altLang="en-US"/>
          </a:p>
        </p:txBody>
      </p:sp>
    </p:spTree>
    <p:extLst>
      <p:ext uri="{BB962C8B-B14F-4D97-AF65-F5344CB8AC3E}">
        <p14:creationId xmlns:p14="http://schemas.microsoft.com/office/powerpoint/2010/main" val="3290931913"/>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9.xml"/><Relationship Id="rId7" Type="http://schemas.openxmlformats.org/officeDocument/2006/relationships/image" Target="../media/image2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media" Target="../media/media3.mp4"/><Relationship Id="rId7" Type="http://schemas.openxmlformats.org/officeDocument/2006/relationships/image" Target="../media/image30.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1.xml"/><Relationship Id="rId5" Type="http://schemas.openxmlformats.org/officeDocument/2006/relationships/slideLayout" Target="../slideLayouts/slideLayout42.xml"/><Relationship Id="rId10" Type="http://schemas.openxmlformats.org/officeDocument/2006/relationships/image" Target="../media/image33.png"/><Relationship Id="rId4" Type="http://schemas.openxmlformats.org/officeDocument/2006/relationships/video" Target="../media/media3.mp4"/><Relationship Id="rId9" Type="http://schemas.openxmlformats.org/officeDocument/2006/relationships/image" Target="../media/image32.png"/></Relationships>
</file>

<file path=ppt/slides/_rels/slide12.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43.xml"/><Relationship Id="rId6" Type="http://schemas.openxmlformats.org/officeDocument/2006/relationships/image" Target="../media/image38.emf"/><Relationship Id="rId5" Type="http://schemas.openxmlformats.org/officeDocument/2006/relationships/image" Target="../media/image37.emf"/><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12" Type="http://schemas.openxmlformats.org/officeDocument/2006/relationships/image" Target="../media/image50.png"/><Relationship Id="rId2" Type="http://schemas.openxmlformats.org/officeDocument/2006/relationships/image" Target="../media/image40.png"/><Relationship Id="rId1" Type="http://schemas.openxmlformats.org/officeDocument/2006/relationships/slideLayout" Target="../slideLayouts/slideLayout57.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mailto:ychuang@ee.nthu.edu.tw" TargetMode="External"/><Relationship Id="rId1" Type="http://schemas.openxmlformats.org/officeDocument/2006/relationships/slideLayout" Target="../slideLayouts/slideLayout54.xml"/><Relationship Id="rId5" Type="http://schemas.openxmlformats.org/officeDocument/2006/relationships/image" Target="../media/image53.png"/><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64.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1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3.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32.xml"/><Relationship Id="rId5" Type="http://schemas.openxmlformats.org/officeDocument/2006/relationships/image" Target="../media/image25.gif"/><Relationship Id="rId4" Type="http://schemas.openxmlformats.org/officeDocument/2006/relationships/image" Target="../media/image24.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935F3A0-3362-63E7-EFD6-A39A10F55D1F}"/>
              </a:ext>
            </a:extLst>
          </p:cNvPr>
          <p:cNvSpPr>
            <a:spLocks noGrp="1"/>
          </p:cNvSpPr>
          <p:nvPr>
            <p:ph type="ftr" sz="quarter" idx="11"/>
          </p:nvPr>
        </p:nvSpPr>
        <p:spPr/>
        <p:txBody>
          <a:bodyPr/>
          <a:lstStyle/>
          <a:p>
            <a:r>
              <a:rPr lang="en-AU"/>
              <a:t>Asian Forum for Accelerators and Detectors 2023, 12 April, Melbourne</a:t>
            </a:r>
          </a:p>
        </p:txBody>
      </p:sp>
      <p:pic>
        <p:nvPicPr>
          <p:cNvPr id="5" name="Picture 4" descr="A picture containing text&#10;&#10;Description automatically generated">
            <a:extLst>
              <a:ext uri="{FF2B5EF4-FFF2-40B4-BE49-F238E27FC236}">
                <a16:creationId xmlns:a16="http://schemas.microsoft.com/office/drawing/2014/main" id="{9F1E1287-00EC-29CA-53E6-CE621FD770A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84511" y="481692"/>
            <a:ext cx="8022979" cy="3120345"/>
          </a:xfrm>
          <a:prstGeom prst="rect">
            <a:avLst/>
          </a:prstGeom>
        </p:spPr>
      </p:pic>
      <p:sp>
        <p:nvSpPr>
          <p:cNvPr id="9" name="Subtitle 2">
            <a:extLst>
              <a:ext uri="{FF2B5EF4-FFF2-40B4-BE49-F238E27FC236}">
                <a16:creationId xmlns:a16="http://schemas.microsoft.com/office/drawing/2014/main" id="{DD61A556-9724-6AF0-33CB-57F0B5B7A654}"/>
              </a:ext>
            </a:extLst>
          </p:cNvPr>
          <p:cNvSpPr txBox="1">
            <a:spLocks/>
          </p:cNvSpPr>
          <p:nvPr/>
        </p:nvSpPr>
        <p:spPr>
          <a:xfrm>
            <a:off x="1524000" y="4292267"/>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WG4</a:t>
            </a:r>
            <a:r>
              <a:rPr kumimoji="0" lang="en-A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Innovative accelerator techniques</a:t>
            </a:r>
            <a:br>
              <a:rPr kumimoji="0" lang="en-A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br>
            <a:r>
              <a:rPr kumimoji="0" lang="en-AU" sz="32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WG5</a:t>
            </a:r>
            <a:r>
              <a:rPr kumimoji="0" lang="en-AU"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 Accelerator and its related technologies for hadron (neutron) science</a:t>
            </a:r>
          </a:p>
        </p:txBody>
      </p:sp>
    </p:spTree>
    <p:extLst>
      <p:ext uri="{BB962C8B-B14F-4D97-AF65-F5344CB8AC3E}">
        <p14:creationId xmlns:p14="http://schemas.microsoft.com/office/powerpoint/2010/main" val="1369712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ydrogen">
            <a:hlinkClick r:id="" action="ppaction://media"/>
            <a:extLst>
              <a:ext uri="{FF2B5EF4-FFF2-40B4-BE49-F238E27FC236}">
                <a16:creationId xmlns:a16="http://schemas.microsoft.com/office/drawing/2014/main" id="{F128EC33-1604-4EA1-A6C0-931A003115A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038237" y="237922"/>
            <a:ext cx="4320480" cy="3458306"/>
          </a:xfrm>
          <a:prstGeom prst="rect">
            <a:avLst/>
          </a:prstGeom>
        </p:spPr>
      </p:pic>
      <p:sp>
        <p:nvSpPr>
          <p:cNvPr id="3" name="文本框 2">
            <a:extLst>
              <a:ext uri="{FF2B5EF4-FFF2-40B4-BE49-F238E27FC236}">
                <a16:creationId xmlns:a16="http://schemas.microsoft.com/office/drawing/2014/main" id="{8D5F5111-C91A-4901-82D8-76DCD0843400}"/>
              </a:ext>
            </a:extLst>
          </p:cNvPr>
          <p:cNvSpPr txBox="1"/>
          <p:nvPr/>
        </p:nvSpPr>
        <p:spPr>
          <a:xfrm>
            <a:off x="8904312" y="398287"/>
            <a:ext cx="2376264" cy="6463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C00000"/>
                </a:solidFill>
                <a:effectLst/>
                <a:uLnTx/>
                <a:uFillTx/>
                <a:latin typeface="Tahoma"/>
                <a:ea typeface="楷体_GB2312"/>
                <a:cs typeface="+mn-cs"/>
              </a:rPr>
              <a:t>e- acc. TR=2 with ion motion</a:t>
            </a:r>
            <a:endParaRPr kumimoji="0" lang="zh-CN" altLang="en-US" sz="1800" b="0" i="0" u="none" strike="noStrike" kern="1200" cap="none" spc="0" normalizeH="0" baseline="0" noProof="0" dirty="0">
              <a:ln>
                <a:noFill/>
              </a:ln>
              <a:solidFill>
                <a:srgbClr val="000000"/>
              </a:solidFill>
              <a:effectLst/>
              <a:uLnTx/>
              <a:uFillTx/>
              <a:latin typeface="Tahoma"/>
              <a:ea typeface="楷体_GB2312"/>
              <a:cs typeface="+mn-cs"/>
            </a:endParaRPr>
          </a:p>
        </p:txBody>
      </p:sp>
      <p:pic>
        <p:nvPicPr>
          <p:cNvPr id="4" name="图片 3">
            <a:extLst>
              <a:ext uri="{FF2B5EF4-FFF2-40B4-BE49-F238E27FC236}">
                <a16:creationId xmlns:a16="http://schemas.microsoft.com/office/drawing/2014/main" id="{9C14310B-624C-492D-B295-0506DA497963}"/>
              </a:ext>
            </a:extLst>
          </p:cNvPr>
          <p:cNvPicPr>
            <a:picLocks noChangeAspect="1"/>
          </p:cNvPicPr>
          <p:nvPr/>
        </p:nvPicPr>
        <p:blipFill>
          <a:blip r:embed="rId5"/>
          <a:stretch>
            <a:fillRect/>
          </a:stretch>
        </p:blipFill>
        <p:spPr>
          <a:xfrm>
            <a:off x="407367" y="610882"/>
            <a:ext cx="7797587" cy="2231968"/>
          </a:xfrm>
          <a:prstGeom prst="rect">
            <a:avLst/>
          </a:prstGeom>
        </p:spPr>
      </p:pic>
      <p:sp>
        <p:nvSpPr>
          <p:cNvPr id="5" name="Rectangle 12">
            <a:extLst>
              <a:ext uri="{FF2B5EF4-FFF2-40B4-BE49-F238E27FC236}">
                <a16:creationId xmlns:a16="http://schemas.microsoft.com/office/drawing/2014/main" id="{50A39B52-8F4A-4FDD-941C-565722FE00BC}"/>
              </a:ext>
            </a:extLst>
          </p:cNvPr>
          <p:cNvSpPr>
            <a:spLocks noChangeArrowheads="1"/>
          </p:cNvSpPr>
          <p:nvPr/>
        </p:nvSpPr>
        <p:spPr bwMode="auto">
          <a:xfrm>
            <a:off x="119336" y="-90997"/>
            <a:ext cx="11064552" cy="755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nchorCtr="0"/>
          <a:lstStyle>
            <a:lvl1pPr eaLnBrk="0" hangingPunct="0">
              <a:defRPr>
                <a:solidFill>
                  <a:schemeClr val="tx1"/>
                </a:solidFill>
                <a:latin typeface="Arial" panose="020B0604020202020204" pitchFamily="34" charset="0"/>
                <a:ea typeface="SimSun" panose="02010600030101010101" pitchFamily="2" charset="-122"/>
              </a:defRPr>
            </a:lvl1pPr>
            <a:lvl2pPr marL="742950" indent="-285750" eaLnBrk="0" hangingPunct="0">
              <a:defRPr>
                <a:solidFill>
                  <a:schemeClr val="tx1"/>
                </a:solidFill>
                <a:latin typeface="Arial" panose="020B0604020202020204" pitchFamily="34" charset="0"/>
                <a:ea typeface="SimSun" panose="02010600030101010101" pitchFamily="2" charset="-122"/>
              </a:defRPr>
            </a:lvl2pPr>
            <a:lvl3pPr marL="1143000" indent="-228600" eaLnBrk="0" hangingPunct="0">
              <a:defRPr>
                <a:solidFill>
                  <a:schemeClr val="tx1"/>
                </a:solidFill>
                <a:latin typeface="Arial" panose="020B0604020202020204" pitchFamily="34" charset="0"/>
                <a:ea typeface="SimSun" panose="02010600030101010101" pitchFamily="2" charset="-122"/>
              </a:defRPr>
            </a:lvl3pPr>
            <a:lvl4pPr marL="1600200" indent="-228600" eaLnBrk="0" hangingPunct="0">
              <a:defRPr>
                <a:solidFill>
                  <a:schemeClr val="tx1"/>
                </a:solidFill>
                <a:latin typeface="Arial" panose="020B0604020202020204" pitchFamily="34" charset="0"/>
                <a:ea typeface="SimSun" panose="02010600030101010101" pitchFamily="2" charset="-122"/>
              </a:defRPr>
            </a:lvl4pPr>
            <a:lvl5pPr marL="2057400" indent="-228600" eaLnBrk="0" hangingPunct="0">
              <a:defRPr>
                <a:solidFill>
                  <a:schemeClr val="tx1"/>
                </a:solidFill>
                <a:latin typeface="Arial" panose="020B0604020202020204" pitchFamily="34" charset="0"/>
                <a:ea typeface="SimSun"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SimSun"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2800" b="1" i="0" u="none" strike="noStrike" kern="1200" cap="none" spc="0" normalizeH="0" baseline="0" noProof="0" dirty="0">
                <a:ln>
                  <a:noFill/>
                </a:ln>
                <a:solidFill>
                  <a:srgbClr val="0070C0"/>
                </a:solidFill>
                <a:effectLst/>
                <a:uLnTx/>
                <a:uFillTx/>
                <a:latin typeface="新宋体" panose="02010609030101010101" pitchFamily="49" charset="-122"/>
                <a:ea typeface="新宋体" panose="02010609030101010101" pitchFamily="49" charset="-122"/>
                <a:cs typeface="+mn-cs"/>
              </a:rPr>
              <a:t> </a:t>
            </a:r>
            <a:r>
              <a:rPr kumimoji="0" lang="en-US" altLang="zh-CN" sz="2800" b="1" i="0" u="none" strike="noStrike" kern="1200" cap="none" spc="0" normalizeH="0" baseline="0" noProof="0" dirty="0">
                <a:ln>
                  <a:noFill/>
                </a:ln>
                <a:solidFill>
                  <a:srgbClr val="0070C0"/>
                </a:solidFill>
                <a:effectLst/>
                <a:uLnTx/>
                <a:uFillTx/>
                <a:latin typeface="Calibri"/>
                <a:ea typeface="新宋体" panose="02010609030101010101" pitchFamily="49" charset="-122"/>
                <a:cs typeface="+mn-cs"/>
              </a:rPr>
              <a:t>Summary—Recent progress on CEPC plasma injector</a:t>
            </a:r>
            <a:endParaRPr kumimoji="0" lang="zh-CN" altLang="en-US" sz="2800" b="1" i="0" u="none" strike="noStrike" kern="1200" cap="none" spc="0" normalizeH="0" baseline="0" noProof="0" dirty="0">
              <a:ln>
                <a:noFill/>
              </a:ln>
              <a:solidFill>
                <a:srgbClr val="0070C0"/>
              </a:solidFill>
              <a:effectLst/>
              <a:uLnTx/>
              <a:uFillTx/>
              <a:latin typeface="Calibri"/>
              <a:ea typeface="新宋体" panose="02010609030101010101" pitchFamily="49" charset="-122"/>
              <a:cs typeface="+mn-cs"/>
            </a:endParaRPr>
          </a:p>
        </p:txBody>
      </p:sp>
      <p:pic>
        <p:nvPicPr>
          <p:cNvPr id="6" name="图片 5">
            <a:extLst>
              <a:ext uri="{FF2B5EF4-FFF2-40B4-BE49-F238E27FC236}">
                <a16:creationId xmlns:a16="http://schemas.microsoft.com/office/drawing/2014/main" id="{89151A4B-1CD3-4F52-A245-2F429B8D9415}"/>
              </a:ext>
            </a:extLst>
          </p:cNvPr>
          <p:cNvPicPr>
            <a:picLocks noChangeAspect="1"/>
          </p:cNvPicPr>
          <p:nvPr/>
        </p:nvPicPr>
        <p:blipFill>
          <a:blip r:embed="rId6"/>
          <a:stretch>
            <a:fillRect/>
          </a:stretch>
        </p:blipFill>
        <p:spPr>
          <a:xfrm>
            <a:off x="8400256" y="3573016"/>
            <a:ext cx="3767746" cy="2376264"/>
          </a:xfrm>
          <a:prstGeom prst="rect">
            <a:avLst/>
          </a:prstGeom>
        </p:spPr>
      </p:pic>
      <p:sp>
        <p:nvSpPr>
          <p:cNvPr id="7" name="文本框 6">
            <a:extLst>
              <a:ext uri="{FF2B5EF4-FFF2-40B4-BE49-F238E27FC236}">
                <a16:creationId xmlns:a16="http://schemas.microsoft.com/office/drawing/2014/main" id="{FA00A32F-D53E-4B58-9871-72F3C518CDA0}"/>
              </a:ext>
            </a:extLst>
          </p:cNvPr>
          <p:cNvSpPr txBox="1"/>
          <p:nvPr/>
        </p:nvSpPr>
        <p:spPr>
          <a:xfrm>
            <a:off x="8469039" y="6101578"/>
            <a:ext cx="3655740" cy="6463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C00000"/>
                </a:solidFill>
                <a:effectLst/>
                <a:uLnTx/>
                <a:uFillTx/>
                <a:latin typeface="Tahoma"/>
                <a:ea typeface="楷体_GB2312"/>
                <a:cs typeface="+mn-cs"/>
              </a:rPr>
              <a:t>e+ acc. Asymmetry e- driver in hollow plasma channel</a:t>
            </a:r>
            <a:endParaRPr kumimoji="0" lang="zh-CN" altLang="en-US" sz="1800" b="0" i="0" u="none" strike="noStrike" kern="1200" cap="none" spc="0" normalizeH="0" baseline="0" noProof="0" dirty="0">
              <a:ln>
                <a:noFill/>
              </a:ln>
              <a:solidFill>
                <a:srgbClr val="000000"/>
              </a:solidFill>
              <a:effectLst/>
              <a:uLnTx/>
              <a:uFillTx/>
              <a:latin typeface="Tahoma"/>
              <a:ea typeface="楷体_GB2312"/>
              <a:cs typeface="+mn-cs"/>
            </a:endParaRPr>
          </a:p>
        </p:txBody>
      </p:sp>
      <p:pic>
        <p:nvPicPr>
          <p:cNvPr id="8" name="图片 7">
            <a:extLst>
              <a:ext uri="{FF2B5EF4-FFF2-40B4-BE49-F238E27FC236}">
                <a16:creationId xmlns:a16="http://schemas.microsoft.com/office/drawing/2014/main" id="{52EB3B14-B368-4034-BA2E-2F8BF50298F9}"/>
              </a:ext>
            </a:extLst>
          </p:cNvPr>
          <p:cNvPicPr>
            <a:picLocks noChangeAspect="1"/>
          </p:cNvPicPr>
          <p:nvPr/>
        </p:nvPicPr>
        <p:blipFill>
          <a:blip r:embed="rId7"/>
          <a:stretch>
            <a:fillRect/>
          </a:stretch>
        </p:blipFill>
        <p:spPr>
          <a:xfrm>
            <a:off x="391134" y="2847256"/>
            <a:ext cx="7781355" cy="3678949"/>
          </a:xfrm>
          <a:prstGeom prst="rect">
            <a:avLst/>
          </a:prstGeom>
        </p:spPr>
      </p:pic>
      <p:sp>
        <p:nvSpPr>
          <p:cNvPr id="10" name="文本框 9">
            <a:extLst>
              <a:ext uri="{FF2B5EF4-FFF2-40B4-BE49-F238E27FC236}">
                <a16:creationId xmlns:a16="http://schemas.microsoft.com/office/drawing/2014/main" id="{5911E724-475C-4096-9D79-405D8B15A8D2}"/>
              </a:ext>
            </a:extLst>
          </p:cNvPr>
          <p:cNvSpPr txBox="1"/>
          <p:nvPr/>
        </p:nvSpPr>
        <p:spPr>
          <a:xfrm>
            <a:off x="263352" y="6424743"/>
            <a:ext cx="5688632" cy="36933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C00000"/>
                </a:solidFill>
                <a:effectLst/>
                <a:uLnTx/>
                <a:uFillTx/>
                <a:latin typeface="Tahoma"/>
                <a:ea typeface="楷体_GB2312"/>
                <a:cs typeface="+mn-cs"/>
              </a:rPr>
              <a:t>Proposed PWFA TF based on BEPC-II Linac</a:t>
            </a:r>
            <a:endParaRPr kumimoji="0" lang="zh-CN" altLang="en-US" sz="1800" b="0" i="0" u="none" strike="noStrike" kern="1200" cap="none" spc="0" normalizeH="0" baseline="0" noProof="0" dirty="0">
              <a:ln>
                <a:noFill/>
              </a:ln>
              <a:solidFill>
                <a:srgbClr val="000000"/>
              </a:solidFill>
              <a:effectLst/>
              <a:uLnTx/>
              <a:uFillTx/>
              <a:latin typeface="Tahoma"/>
              <a:ea typeface="楷体_GB2312"/>
              <a:cs typeface="+mn-cs"/>
            </a:endParaRPr>
          </a:p>
        </p:txBody>
      </p:sp>
    </p:spTree>
    <p:extLst>
      <p:ext uri="{BB962C8B-B14F-4D97-AF65-F5344CB8AC3E}">
        <p14:creationId xmlns:p14="http://schemas.microsoft.com/office/powerpoint/2010/main" val="3993070595"/>
      </p:ext>
    </p:extLst>
  </p:cSld>
  <p:clrMapOvr>
    <a:masterClrMapping/>
  </p:clrMapOvr>
  <p:timing>
    <p:tnLst>
      <p:par>
        <p:cTn id="1" dur="indefinite" restart="never" nodeType="tmRoot">
          <p:childTnLst>
            <p:video>
              <p:cMediaNode vol="80000">
                <p:cTn id="2" fill="hold" display="0">
                  <p:stCondLst>
                    <p:cond delay="indefinite"/>
                  </p:stCondLst>
                </p:cTn>
                <p:tgtEl>
                  <p:spTgt spid="2"/>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09EFE6A1-D6D1-4A71-BF5F-6D18137EAE9B}"/>
              </a:ext>
            </a:extLst>
          </p:cNvPr>
          <p:cNvSpPr>
            <a:spLocks noGrp="1"/>
          </p:cNvSpPr>
          <p:nvPr>
            <p:ph type="title"/>
          </p:nvPr>
        </p:nvSpPr>
        <p:spPr>
          <a:xfrm>
            <a:off x="47329" y="84848"/>
            <a:ext cx="9820665" cy="634648"/>
          </a:xfrm>
        </p:spPr>
        <p:txBody>
          <a:bodyPr>
            <a:normAutofit/>
          </a:bodyPr>
          <a:lstStyle/>
          <a:p>
            <a:r>
              <a:rPr lang="en-US" altLang="zh-CN" dirty="0"/>
              <a:t>Plasma wakefield positron acceleration regimes</a:t>
            </a:r>
            <a:endParaRPr lang="zh-CN" altLang="en-US" dirty="0"/>
          </a:p>
        </p:txBody>
      </p:sp>
      <p:pic>
        <p:nvPicPr>
          <p:cNvPr id="34" name="beam_loading">
            <a:hlinkClick r:id="" action="ppaction://media"/>
            <a:extLst>
              <a:ext uri="{FF2B5EF4-FFF2-40B4-BE49-F238E27FC236}">
                <a16:creationId xmlns:a16="http://schemas.microsoft.com/office/drawing/2014/main" id="{66272CC9-9FEA-4122-9B0B-5FE6C9CC93FC}"/>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941552" y="4435132"/>
            <a:ext cx="3758505" cy="2349065"/>
          </a:xfrm>
          <a:prstGeom prst="rect">
            <a:avLst/>
          </a:prstGeom>
        </p:spPr>
      </p:pic>
      <p:pic>
        <p:nvPicPr>
          <p:cNvPr id="29" name="positron-acc">
            <a:hlinkClick r:id="" action="ppaction://media"/>
            <a:extLst>
              <a:ext uri="{FF2B5EF4-FFF2-40B4-BE49-F238E27FC236}">
                <a16:creationId xmlns:a16="http://schemas.microsoft.com/office/drawing/2014/main" id="{98AB12A2-ABF9-4A79-A0CA-6D9212CDDEA9}"/>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471254" y="1047575"/>
            <a:ext cx="4125339" cy="3302105"/>
          </a:xfrm>
          <a:prstGeom prst="rect">
            <a:avLst/>
          </a:prstGeom>
        </p:spPr>
      </p:pic>
      <p:sp>
        <p:nvSpPr>
          <p:cNvPr id="2" name="文本框 1">
            <a:extLst>
              <a:ext uri="{FF2B5EF4-FFF2-40B4-BE49-F238E27FC236}">
                <a16:creationId xmlns:a16="http://schemas.microsoft.com/office/drawing/2014/main" id="{23AC1F91-4CD0-44EF-81A6-FF800239479D}"/>
              </a:ext>
            </a:extLst>
          </p:cNvPr>
          <p:cNvSpPr txBox="1"/>
          <p:nvPr/>
        </p:nvSpPr>
        <p:spPr>
          <a:xfrm>
            <a:off x="1191461" y="739565"/>
            <a:ext cx="238216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uLnTx/>
                <a:uFillTx/>
                <a:latin typeface="Times New Roman" panose="02020603050405020304" pitchFamily="18" charset="0"/>
                <a:ea typeface="等线" panose="02010600030101010101" pitchFamily="2" charset="-122"/>
                <a:cs typeface="Times New Roman" panose="02020603050405020304" pitchFamily="18" charset="0"/>
              </a:rPr>
              <a:t>Positron acceleration in the blowout regime</a:t>
            </a:r>
            <a:endParaRPr kumimoji="0" lang="zh-CN" alt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pic>
        <p:nvPicPr>
          <p:cNvPr id="30" name="图片 29">
            <a:extLst>
              <a:ext uri="{FF2B5EF4-FFF2-40B4-BE49-F238E27FC236}">
                <a16:creationId xmlns:a16="http://schemas.microsoft.com/office/drawing/2014/main" id="{B82A6F04-441E-4E54-86DB-C08F32EFDDD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7329" y="4123471"/>
            <a:ext cx="4973190" cy="2660726"/>
          </a:xfrm>
          <a:prstGeom prst="rect">
            <a:avLst/>
          </a:prstGeom>
        </p:spPr>
      </p:pic>
      <p:pic>
        <p:nvPicPr>
          <p:cNvPr id="32" name="图片 31">
            <a:extLst>
              <a:ext uri="{FF2B5EF4-FFF2-40B4-BE49-F238E27FC236}">
                <a16:creationId xmlns:a16="http://schemas.microsoft.com/office/drawing/2014/main" id="{08E52677-A8B3-4EE3-8C86-6D26736379BE}"/>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730428" y="1403423"/>
            <a:ext cx="5775902" cy="2276496"/>
          </a:xfrm>
          <a:prstGeom prst="rect">
            <a:avLst/>
          </a:prstGeom>
        </p:spPr>
      </p:pic>
      <p:sp>
        <p:nvSpPr>
          <p:cNvPr id="33" name="文本框 32">
            <a:extLst>
              <a:ext uri="{FF2B5EF4-FFF2-40B4-BE49-F238E27FC236}">
                <a16:creationId xmlns:a16="http://schemas.microsoft.com/office/drawing/2014/main" id="{C86D1A41-0A68-4E1B-BF9F-248A8439847D}"/>
              </a:ext>
            </a:extLst>
          </p:cNvPr>
          <p:cNvSpPr txBox="1"/>
          <p:nvPr/>
        </p:nvSpPr>
        <p:spPr>
          <a:xfrm>
            <a:off x="6493955" y="742012"/>
            <a:ext cx="46537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uLnTx/>
                <a:uFillTx/>
                <a:latin typeface="Times New Roman" panose="02020603050405020304" pitchFamily="18" charset="0"/>
                <a:ea typeface="等线" panose="02010600030101010101" pitchFamily="2" charset="-122"/>
                <a:cs typeface="Times New Roman" panose="02020603050405020304" pitchFamily="18" charset="0"/>
              </a:rPr>
              <a:t>Positron overlapped with an electron driver in the hollow plasma channel</a:t>
            </a:r>
            <a:endParaRPr kumimoji="0" lang="zh-CN" alt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9" name="文本框 38">
            <a:extLst>
              <a:ext uri="{FF2B5EF4-FFF2-40B4-BE49-F238E27FC236}">
                <a16:creationId xmlns:a16="http://schemas.microsoft.com/office/drawing/2014/main" id="{5CF222E0-8E65-4513-AC2F-362690FC87C8}"/>
              </a:ext>
            </a:extLst>
          </p:cNvPr>
          <p:cNvSpPr txBox="1"/>
          <p:nvPr/>
        </p:nvSpPr>
        <p:spPr>
          <a:xfrm>
            <a:off x="6174465" y="3800305"/>
            <a:ext cx="497319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uLnTx/>
                <a:uFillTx/>
                <a:latin typeface="Times New Roman" panose="02020603050405020304" pitchFamily="18" charset="0"/>
                <a:ea typeface="等线" panose="02010600030101010101" pitchFamily="2" charset="-122"/>
                <a:cs typeface="Times New Roman" panose="02020603050405020304" pitchFamily="18" charset="0"/>
              </a:rPr>
              <a:t>Positron acceleration with an asymmetric mode in the hollow plasma channel</a:t>
            </a:r>
            <a:endParaRPr kumimoji="0" lang="zh-CN" altLang="en-US" sz="1800" b="1" i="0" u="none" strike="noStrike" kern="1200" cap="none" spc="0" normalizeH="0" baseline="0" noProof="0" dirty="0">
              <a:ln>
                <a:noFill/>
              </a:ln>
              <a:solidFill>
                <a:srgbClr val="FF0000"/>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256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100" fill="hold"/>
                                        <p:tgtEl>
                                          <p:spTgt spid="3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4950"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34"/>
                                        </p:tgtEl>
                                      </p:cBhvr>
                                    </p:cmd>
                                  </p:childTnLst>
                                </p:cTn>
                              </p:par>
                            </p:childTnLst>
                          </p:cTn>
                        </p:par>
                      </p:childTnLst>
                    </p:cTn>
                  </p:par>
                </p:childTnLst>
              </p:cTn>
              <p:nextCondLst>
                <p:cond evt="onClick" delay="0">
                  <p:tgtEl>
                    <p:spTgt spid="34"/>
                  </p:tgtEl>
                </p:cond>
              </p:nextCondLst>
            </p:seq>
            <p:video>
              <p:cMediaNode vol="80000">
                <p:cTn id="16" fill="hold" display="0">
                  <p:stCondLst>
                    <p:cond delay="indefinite"/>
                  </p:stCondLst>
                </p:cTn>
                <p:tgtEl>
                  <p:spTgt spid="34"/>
                </p:tgtEl>
              </p:cMediaNode>
            </p:video>
            <p:seq concurrent="1" nextAc="seek">
              <p:cTn id="17" restart="whenNotActive" fill="hold" evtFilter="cancelBubble" nodeType="interactiveSeq">
                <p:stCondLst>
                  <p:cond evt="onClick" delay="0">
                    <p:tgtEl>
                      <p:spTgt spid="29"/>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29"/>
                                        </p:tgtEl>
                                      </p:cBhvr>
                                    </p:cmd>
                                  </p:childTnLst>
                                </p:cTn>
                              </p:par>
                            </p:childTnLst>
                          </p:cTn>
                        </p:par>
                      </p:childTnLst>
                    </p:cTn>
                  </p:par>
                </p:childTnLst>
              </p:cTn>
              <p:nextCondLst>
                <p:cond evt="onClick" delay="0">
                  <p:tgtEl>
                    <p:spTgt spid="29"/>
                  </p:tgtEl>
                </p:cond>
              </p:nextCondLst>
            </p:seq>
            <p:video>
              <p:cMediaNode vol="80000">
                <p:cTn id="22" fill="hold" display="0">
                  <p:stCondLst>
                    <p:cond delay="indefinite"/>
                  </p:stCondLst>
                </p:cTn>
                <p:tgtEl>
                  <p:spTgt spid="29"/>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69C0874F-8138-44E9-AF33-C76E30D4C743}"/>
              </a:ext>
            </a:extLst>
          </p:cNvPr>
          <p:cNvSpPr>
            <a:spLocks noGrp="1"/>
          </p:cNvSpPr>
          <p:nvPr>
            <p:ph type="title"/>
          </p:nvPr>
        </p:nvSpPr>
        <p:spPr/>
        <p:txBody>
          <a:bodyPr/>
          <a:lstStyle/>
          <a:p>
            <a:r>
              <a:rPr lang="en-US" altLang="zh-CN" dirty="0"/>
              <a:t>Summary of positron acceleration regimes</a:t>
            </a:r>
            <a:endParaRPr lang="zh-CN" altLang="en-US" dirty="0"/>
          </a:p>
        </p:txBody>
      </p:sp>
      <mc:AlternateContent xmlns:mc="http://schemas.openxmlformats.org/markup-compatibility/2006" xmlns:a14="http://schemas.microsoft.com/office/drawing/2010/main">
        <mc:Choice Requires="a14">
          <p:graphicFrame>
            <p:nvGraphicFramePr>
              <p:cNvPr id="6" name="表格 5">
                <a:extLst>
                  <a:ext uri="{FF2B5EF4-FFF2-40B4-BE49-F238E27FC236}">
                    <a16:creationId xmlns:a16="http://schemas.microsoft.com/office/drawing/2014/main" id="{3DD97AA5-C24C-4732-9012-155F87244FB9}"/>
                  </a:ext>
                </a:extLst>
              </p:cNvPr>
              <p:cNvGraphicFramePr>
                <a:graphicFrameLocks noGrp="1"/>
              </p:cNvGraphicFramePr>
              <p:nvPr/>
            </p:nvGraphicFramePr>
            <p:xfrm>
              <a:off x="534669" y="940936"/>
              <a:ext cx="11164655" cy="4956959"/>
            </p:xfrm>
            <a:graphic>
              <a:graphicData uri="http://schemas.openxmlformats.org/drawingml/2006/table">
                <a:tbl>
                  <a:tblPr firstRow="1" bandRow="1">
                    <a:tableStyleId>{2D5ABB26-0587-4C30-8999-92F81FD0307C}</a:tableStyleId>
                  </a:tblPr>
                  <a:tblGrid>
                    <a:gridCol w="1682901">
                      <a:extLst>
                        <a:ext uri="{9D8B030D-6E8A-4147-A177-3AD203B41FA5}">
                          <a16:colId xmlns:a16="http://schemas.microsoft.com/office/drawing/2014/main" val="3288863414"/>
                        </a:ext>
                      </a:extLst>
                    </a:gridCol>
                    <a:gridCol w="2736985">
                      <a:extLst>
                        <a:ext uri="{9D8B030D-6E8A-4147-A177-3AD203B41FA5}">
                          <a16:colId xmlns:a16="http://schemas.microsoft.com/office/drawing/2014/main" val="4186132568"/>
                        </a:ext>
                      </a:extLst>
                    </a:gridCol>
                    <a:gridCol w="3487590">
                      <a:extLst>
                        <a:ext uri="{9D8B030D-6E8A-4147-A177-3AD203B41FA5}">
                          <a16:colId xmlns:a16="http://schemas.microsoft.com/office/drawing/2014/main" val="1920721786"/>
                        </a:ext>
                      </a:extLst>
                    </a:gridCol>
                    <a:gridCol w="3257179">
                      <a:extLst>
                        <a:ext uri="{9D8B030D-6E8A-4147-A177-3AD203B41FA5}">
                          <a16:colId xmlns:a16="http://schemas.microsoft.com/office/drawing/2014/main" val="514882946"/>
                        </a:ext>
                      </a:extLst>
                    </a:gridCol>
                  </a:tblGrid>
                  <a:tr h="708137">
                    <a:tc>
                      <a:txBody>
                        <a:bodyPr/>
                        <a:lstStyle/>
                        <a:p>
                          <a:pPr algn="l"/>
                          <a:endParaRPr lang="zh-CN" altLang="en-US" b="1"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b="1" dirty="0">
                              <a:latin typeface="Times New Roman" panose="02020603050405020304" pitchFamily="18" charset="0"/>
                              <a:cs typeface="Times New Roman" panose="02020603050405020304" pitchFamily="18" charset="0"/>
                            </a:rPr>
                            <a:t>Blowout regime</a:t>
                          </a:r>
                          <a:endParaRPr lang="zh-CN" altLang="en-US" b="1"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14:m>
                            <m:oMath xmlns:m="http://schemas.openxmlformats.org/officeDocument/2006/math">
                              <m:sSup>
                                <m:sSupPr>
                                  <m:ctrlPr>
                                    <a:rPr lang="en-US" altLang="zh-CN" b="1" i="1" smtClean="0">
                                      <a:latin typeface="Cambria Math" panose="02040503050406030204" pitchFamily="18" charset="0"/>
                                    </a:rPr>
                                  </m:ctrlPr>
                                </m:sSupPr>
                                <m:e>
                                  <m:r>
                                    <a:rPr lang="en-US" altLang="zh-CN" b="1" i="1" smtClean="0">
                                      <a:latin typeface="Cambria Math" panose="02040503050406030204" pitchFamily="18" charset="0"/>
                                    </a:rPr>
                                    <m:t>𝒆</m:t>
                                  </m:r>
                                </m:e>
                                <m:sup>
                                  <m:r>
                                    <a:rPr lang="en-US" altLang="zh-CN" b="1" i="1" smtClean="0">
                                      <a:latin typeface="Cambria Math" panose="02040503050406030204" pitchFamily="18" charset="0"/>
                                    </a:rPr>
                                    <m:t>+</m:t>
                                  </m:r>
                                </m:sup>
                              </m:sSup>
                            </m:oMath>
                          </a14:m>
                          <a:r>
                            <a:rPr lang="en-US" altLang="zh-CN" b="1" dirty="0">
                              <a:latin typeface="Times New Roman" panose="02020603050405020304" pitchFamily="18" charset="0"/>
                              <a:cs typeface="Times New Roman" panose="02020603050405020304" pitchFamily="18" charset="0"/>
                            </a:rPr>
                            <a:t> beam loading on top of the </a:t>
                          </a:r>
                          <a14:m>
                            <m:oMath xmlns:m="http://schemas.openxmlformats.org/officeDocument/2006/math">
                              <m:sSup>
                                <m:sSupPr>
                                  <m:ctrlPr>
                                    <a:rPr lang="en-US" altLang="zh-CN" b="1" i="1" smtClean="0">
                                      <a:latin typeface="Cambria Math" panose="02040503050406030204" pitchFamily="18" charset="0"/>
                                    </a:rPr>
                                  </m:ctrlPr>
                                </m:sSupPr>
                                <m:e>
                                  <m:r>
                                    <a:rPr lang="en-US" altLang="zh-CN" b="1" i="1" smtClean="0">
                                      <a:latin typeface="Cambria Math" panose="02040503050406030204" pitchFamily="18" charset="0"/>
                                    </a:rPr>
                                    <m:t>𝒆</m:t>
                                  </m:r>
                                </m:e>
                                <m:sup>
                                  <m:r>
                                    <a:rPr lang="en-US" altLang="zh-CN" b="1" i="1" smtClean="0">
                                      <a:latin typeface="Cambria Math" panose="02040503050406030204" pitchFamily="18" charset="0"/>
                                    </a:rPr>
                                    <m:t>−</m:t>
                                  </m:r>
                                </m:sup>
                              </m:sSup>
                            </m:oMath>
                          </a14:m>
                          <a:r>
                            <a:rPr lang="zh-CN" altLang="en-US" b="1" dirty="0">
                              <a:latin typeface="Times New Roman" panose="02020603050405020304" pitchFamily="18" charset="0"/>
                              <a:cs typeface="Times New Roman" panose="02020603050405020304" pitchFamily="18" charset="0"/>
                            </a:rPr>
                            <a:t> </a:t>
                          </a:r>
                          <a:r>
                            <a:rPr lang="en-US" altLang="zh-CN" b="1" dirty="0">
                              <a:latin typeface="Times New Roman" panose="02020603050405020304" pitchFamily="18" charset="0"/>
                              <a:cs typeface="Times New Roman" panose="02020603050405020304" pitchFamily="18" charset="0"/>
                            </a:rPr>
                            <a:t>in hollow plasma channel </a:t>
                          </a:r>
                          <a:endParaRPr lang="zh-CN" altLang="en-US" b="1"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b="1" dirty="0">
                              <a:latin typeface="Times New Roman" panose="02020603050405020304" pitchFamily="18" charset="0"/>
                              <a:cs typeface="Times New Roman" panose="02020603050405020304" pitchFamily="18" charset="0"/>
                            </a:rPr>
                            <a:t>Asymmetric mode in hollow plasma channel </a:t>
                          </a:r>
                          <a:endParaRPr lang="zh-CN" altLang="en-US" b="1"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0159456"/>
                      </a:ext>
                    </a:extLst>
                  </a:tr>
                  <a:tr h="708137">
                    <a:tc>
                      <a:txBody>
                        <a:bodyPr/>
                        <a:lstStyle/>
                        <a:p>
                          <a:pPr marL="285750" indent="-285750" algn="l">
                            <a:buFont typeface="Arial" panose="020B0604020202020204" pitchFamily="34" charset="0"/>
                            <a:buChar char="•"/>
                          </a:pPr>
                          <a:r>
                            <a:rPr lang="en-US" altLang="zh-CN" dirty="0">
                              <a:latin typeface="Times New Roman" panose="02020603050405020304" pitchFamily="18" charset="0"/>
                              <a:cs typeface="Times New Roman" panose="02020603050405020304" pitchFamily="18" charset="0"/>
                            </a:rPr>
                            <a:t>Charge</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~100pC</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~1nC</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~1nC</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0440556"/>
                      </a:ext>
                    </a:extLst>
                  </a:tr>
                  <a:tr h="708137">
                    <a:tc>
                      <a:txBody>
                        <a:bodyPr/>
                        <a:lstStyle/>
                        <a:p>
                          <a:pPr marL="285750" indent="-285750" algn="l">
                            <a:buFont typeface="Arial" panose="020B0604020202020204" pitchFamily="34" charset="0"/>
                            <a:buChar char="•"/>
                          </a:pPr>
                          <a:r>
                            <a:rPr lang="en-US" altLang="zh-CN" dirty="0">
                              <a:latin typeface="Times New Roman" panose="02020603050405020304" pitchFamily="18" charset="0"/>
                              <a:cs typeface="Times New Roman" panose="02020603050405020304" pitchFamily="18" charset="0"/>
                            </a:rPr>
                            <a:t>Gradient </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&gt;1GeV/m</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&gt;1GeV/m</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&gt;5GeV/m</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14960406"/>
                      </a:ext>
                    </a:extLst>
                  </a:tr>
                  <a:tr h="708137">
                    <a:tc>
                      <a:txBody>
                        <a:bodyPr/>
                        <a:lstStyle/>
                        <a:p>
                          <a:pPr marL="285750" indent="-285750" algn="l">
                            <a:buFont typeface="Arial" panose="020B0604020202020204" pitchFamily="34" charset="0"/>
                            <a:buChar char="•"/>
                          </a:pPr>
                          <a:r>
                            <a:rPr lang="en-US" altLang="zh-CN" dirty="0">
                              <a:latin typeface="Times New Roman" panose="02020603050405020304" pitchFamily="18" charset="0"/>
                              <a:cs typeface="Times New Roman" panose="02020603050405020304" pitchFamily="18" charset="0"/>
                            </a:rPr>
                            <a:t>Energy spread</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~1%</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&lt;1%</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~1%</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0976573"/>
                      </a:ext>
                    </a:extLst>
                  </a:tr>
                  <a:tr h="708137">
                    <a:tc>
                      <a:txBody>
                        <a:bodyPr/>
                        <a:lstStyle/>
                        <a:p>
                          <a:pPr marL="285750" indent="-285750" algn="l">
                            <a:buFont typeface="Arial" panose="020B0604020202020204" pitchFamily="34" charset="0"/>
                            <a:buChar char="•"/>
                          </a:pPr>
                          <a:r>
                            <a:rPr lang="en-US" altLang="zh-CN" dirty="0">
                              <a:latin typeface="Times New Roman" panose="02020603050405020304" pitchFamily="18" charset="0"/>
                              <a:cs typeface="Times New Roman" panose="02020603050405020304" pitchFamily="18" charset="0"/>
                            </a:rPr>
                            <a:t>Emittance </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a:t>
                          </a:r>
                          <a:r>
                            <a:rPr lang="en-US" altLang="zh-CN" dirty="0" err="1">
                              <a:latin typeface="Times New Roman" panose="02020603050405020304" pitchFamily="18" charset="0"/>
                              <a:cs typeface="Times New Roman" panose="02020603050405020304" pitchFamily="18" charset="0"/>
                            </a:rPr>
                            <a:t>mm·mrad</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a:t>
                          </a:r>
                          <a:r>
                            <a:rPr lang="en-US" altLang="zh-CN" dirty="0" err="1">
                              <a:latin typeface="Times New Roman" panose="02020603050405020304" pitchFamily="18" charset="0"/>
                              <a:cs typeface="Times New Roman" panose="02020603050405020304" pitchFamily="18" charset="0"/>
                            </a:rPr>
                            <a:t>mm·mrad</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a:t>
                          </a:r>
                          <a:r>
                            <a:rPr lang="en-US" altLang="zh-CN" dirty="0" err="1">
                              <a:latin typeface="Times New Roman" panose="02020603050405020304" pitchFamily="18" charset="0"/>
                              <a:cs typeface="Times New Roman" panose="02020603050405020304" pitchFamily="18" charset="0"/>
                            </a:rPr>
                            <a:t>mm·mrad</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0144478"/>
                      </a:ext>
                    </a:extLst>
                  </a:tr>
                  <a:tr h="708137">
                    <a:tc>
                      <a:txBody>
                        <a:bodyPr/>
                        <a:lstStyle/>
                        <a:p>
                          <a:pPr marL="285750" indent="-285750" algn="l">
                            <a:buFont typeface="Arial" panose="020B0604020202020204" pitchFamily="34" charset="0"/>
                            <a:buChar char="•"/>
                          </a:pPr>
                          <a:r>
                            <a:rPr lang="en-US" altLang="zh-CN" dirty="0">
                              <a:latin typeface="Times New Roman" panose="02020603050405020304" pitchFamily="18" charset="0"/>
                              <a:cs typeface="Times New Roman" panose="02020603050405020304" pitchFamily="18" charset="0"/>
                            </a:rPr>
                            <a:t>Energy efficiency </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~30%</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~50%</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~30%</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3559202"/>
                      </a:ext>
                    </a:extLst>
                  </a:tr>
                  <a:tr h="708137">
                    <a:tc>
                      <a:txBody>
                        <a:bodyPr/>
                        <a:lstStyle/>
                        <a:p>
                          <a:pPr marL="285750" indent="-285750" algn="l">
                            <a:buFont typeface="Arial" panose="020B0604020202020204" pitchFamily="34" charset="0"/>
                            <a:buChar char="•"/>
                          </a:pPr>
                          <a:r>
                            <a:rPr lang="en-US" altLang="zh-CN" dirty="0">
                              <a:latin typeface="Times New Roman" panose="02020603050405020304" pitchFamily="18" charset="0"/>
                              <a:cs typeface="Times New Roman" panose="02020603050405020304" pitchFamily="18" charset="0"/>
                            </a:rPr>
                            <a:t>Notes</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Able to accelerate </a:t>
                          </a:r>
                          <a14:m>
                            <m:oMath xmlns:m="http://schemas.openxmlformats.org/officeDocument/2006/math">
                              <m:sSup>
                                <m:sSupPr>
                                  <m:ctrlPr>
                                    <a:rPr lang="en-US" altLang="zh-CN" b="0" i="1" smtClean="0">
                                      <a:latin typeface="Cambria Math" panose="02040503050406030204" pitchFamily="18" charset="0"/>
                                    </a:rPr>
                                  </m:ctrlPr>
                                </m:sSupPr>
                                <m:e>
                                  <m:r>
                                    <a:rPr lang="en-US" altLang="zh-CN" b="0" i="1" smtClean="0">
                                      <a:latin typeface="Cambria Math" panose="02040503050406030204" pitchFamily="18" charset="0"/>
                                    </a:rPr>
                                    <m:t>𝑒</m:t>
                                  </m:r>
                                </m:e>
                                <m:sup>
                                  <m:r>
                                    <a:rPr lang="en-US" altLang="zh-CN" b="0" i="1" smtClean="0">
                                      <a:latin typeface="Cambria Math" panose="02040503050406030204" pitchFamily="18" charset="0"/>
                                    </a:rPr>
                                    <m:t>−</m:t>
                                  </m:r>
                                </m:sup>
                              </m:sSup>
                              <m:sSup>
                                <m:sSupPr>
                                  <m:ctrlPr>
                                    <a:rPr lang="en-US" altLang="zh-CN" b="0" i="1" smtClean="0">
                                      <a:latin typeface="Cambria Math" panose="02040503050406030204" pitchFamily="18" charset="0"/>
                                    </a:rPr>
                                  </m:ctrlPr>
                                </m:sSupPr>
                                <m:e>
                                  <m:r>
                                    <a:rPr lang="en-US" altLang="zh-CN" b="0" i="1" smtClean="0">
                                      <a:latin typeface="Cambria Math" panose="02040503050406030204" pitchFamily="18" charset="0"/>
                                    </a:rPr>
                                    <m:t>𝑒</m:t>
                                  </m:r>
                                </m:e>
                                <m:sup>
                                  <m:r>
                                    <a:rPr lang="en-US" altLang="zh-CN" b="0" i="1" smtClean="0">
                                      <a:latin typeface="Cambria Math" panose="02040503050406030204" pitchFamily="18" charset="0"/>
                                    </a:rPr>
                                    <m:t>+</m:t>
                                  </m:r>
                                </m:sup>
                              </m:sSup>
                            </m:oMath>
                          </a14:m>
                          <a:r>
                            <a:rPr lang="en-US" altLang="zh-CN" dirty="0">
                              <a:latin typeface="Times New Roman" panose="02020603050405020304" pitchFamily="18" charset="0"/>
                              <a:cs typeface="Times New Roman" panose="02020603050405020304" pitchFamily="18" charset="0"/>
                            </a:rPr>
                            <a:t> together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Need external focusing </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5067986"/>
                      </a:ext>
                    </a:extLst>
                  </a:tr>
                </a:tbl>
              </a:graphicData>
            </a:graphic>
          </p:graphicFrame>
        </mc:Choice>
        <mc:Fallback xmlns="">
          <p:graphicFrame>
            <p:nvGraphicFramePr>
              <p:cNvPr id="6" name="表格 5">
                <a:extLst>
                  <a:ext uri="{FF2B5EF4-FFF2-40B4-BE49-F238E27FC236}">
                    <a16:creationId xmlns:a16="http://schemas.microsoft.com/office/drawing/2014/main" id="{3DD97AA5-C24C-4732-9012-155F87244FB9}"/>
                  </a:ext>
                </a:extLst>
              </p:cNvPr>
              <p:cNvGraphicFramePr>
                <a:graphicFrameLocks noGrp="1"/>
              </p:cNvGraphicFramePr>
              <p:nvPr>
                <p:extLst>
                  <p:ext uri="{D42A27DB-BD31-4B8C-83A1-F6EECF244321}">
                    <p14:modId xmlns:p14="http://schemas.microsoft.com/office/powerpoint/2010/main" val="2501085304"/>
                  </p:ext>
                </p:extLst>
              </p:nvPr>
            </p:nvGraphicFramePr>
            <p:xfrm>
              <a:off x="534669" y="940936"/>
              <a:ext cx="11164655" cy="4956959"/>
            </p:xfrm>
            <a:graphic>
              <a:graphicData uri="http://schemas.openxmlformats.org/drawingml/2006/table">
                <a:tbl>
                  <a:tblPr firstRow="1" bandRow="1">
                    <a:tableStyleId>{2D5ABB26-0587-4C30-8999-92F81FD0307C}</a:tableStyleId>
                  </a:tblPr>
                  <a:tblGrid>
                    <a:gridCol w="1682901">
                      <a:extLst>
                        <a:ext uri="{9D8B030D-6E8A-4147-A177-3AD203B41FA5}">
                          <a16:colId xmlns:a16="http://schemas.microsoft.com/office/drawing/2014/main" val="3288863414"/>
                        </a:ext>
                      </a:extLst>
                    </a:gridCol>
                    <a:gridCol w="2736985">
                      <a:extLst>
                        <a:ext uri="{9D8B030D-6E8A-4147-A177-3AD203B41FA5}">
                          <a16:colId xmlns:a16="http://schemas.microsoft.com/office/drawing/2014/main" val="4186132568"/>
                        </a:ext>
                      </a:extLst>
                    </a:gridCol>
                    <a:gridCol w="3487590">
                      <a:extLst>
                        <a:ext uri="{9D8B030D-6E8A-4147-A177-3AD203B41FA5}">
                          <a16:colId xmlns:a16="http://schemas.microsoft.com/office/drawing/2014/main" val="1920721786"/>
                        </a:ext>
                      </a:extLst>
                    </a:gridCol>
                    <a:gridCol w="3257179">
                      <a:extLst>
                        <a:ext uri="{9D8B030D-6E8A-4147-A177-3AD203B41FA5}">
                          <a16:colId xmlns:a16="http://schemas.microsoft.com/office/drawing/2014/main" val="514882946"/>
                        </a:ext>
                      </a:extLst>
                    </a:gridCol>
                  </a:tblGrid>
                  <a:tr h="708137">
                    <a:tc>
                      <a:txBody>
                        <a:bodyPr/>
                        <a:lstStyle/>
                        <a:p>
                          <a:pPr algn="l"/>
                          <a:endParaRPr lang="zh-CN" altLang="en-US" b="1"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b="1" dirty="0">
                              <a:latin typeface="Times New Roman" panose="02020603050405020304" pitchFamily="18" charset="0"/>
                              <a:cs typeface="Times New Roman" panose="02020603050405020304" pitchFamily="18" charset="0"/>
                            </a:rPr>
                            <a:t>Blowout regime</a:t>
                          </a:r>
                          <a:endParaRPr lang="zh-CN" altLang="en-US" b="1"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zh-CN"/>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126923" t="-862" r="-93706" b="-610345"/>
                          </a:stretch>
                        </a:blipFill>
                      </a:tcPr>
                    </a:tc>
                    <a:tc>
                      <a:txBody>
                        <a:bodyPr/>
                        <a:lstStyle/>
                        <a:p>
                          <a:pPr algn="ctr"/>
                          <a:r>
                            <a:rPr lang="en-US" altLang="zh-CN" b="1" dirty="0">
                              <a:latin typeface="Times New Roman" panose="02020603050405020304" pitchFamily="18" charset="0"/>
                              <a:cs typeface="Times New Roman" panose="02020603050405020304" pitchFamily="18" charset="0"/>
                            </a:rPr>
                            <a:t>Asymmetric mode in hollow plasma channel </a:t>
                          </a:r>
                          <a:endParaRPr lang="zh-CN" altLang="en-US" b="1"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40159456"/>
                      </a:ext>
                    </a:extLst>
                  </a:tr>
                  <a:tr h="708137">
                    <a:tc>
                      <a:txBody>
                        <a:bodyPr/>
                        <a:lstStyle/>
                        <a:p>
                          <a:pPr marL="285750" indent="-285750" algn="l">
                            <a:buFont typeface="Arial" panose="020B0604020202020204" pitchFamily="34" charset="0"/>
                            <a:buChar char="•"/>
                          </a:pPr>
                          <a:r>
                            <a:rPr lang="en-US" altLang="zh-CN" dirty="0">
                              <a:latin typeface="Times New Roman" panose="02020603050405020304" pitchFamily="18" charset="0"/>
                              <a:cs typeface="Times New Roman" panose="02020603050405020304" pitchFamily="18" charset="0"/>
                            </a:rPr>
                            <a:t>Charge</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~100pC</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~1nC</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~1nC</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70440556"/>
                      </a:ext>
                    </a:extLst>
                  </a:tr>
                  <a:tr h="708137">
                    <a:tc>
                      <a:txBody>
                        <a:bodyPr/>
                        <a:lstStyle/>
                        <a:p>
                          <a:pPr marL="285750" indent="-285750" algn="l">
                            <a:buFont typeface="Arial" panose="020B0604020202020204" pitchFamily="34" charset="0"/>
                            <a:buChar char="•"/>
                          </a:pPr>
                          <a:r>
                            <a:rPr lang="en-US" altLang="zh-CN" dirty="0">
                              <a:latin typeface="Times New Roman" panose="02020603050405020304" pitchFamily="18" charset="0"/>
                              <a:cs typeface="Times New Roman" panose="02020603050405020304" pitchFamily="18" charset="0"/>
                            </a:rPr>
                            <a:t>Gradient </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&gt;1GeV/m</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&gt;1GeV/m</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&gt;5GeV/m</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14960406"/>
                      </a:ext>
                    </a:extLst>
                  </a:tr>
                  <a:tr h="708137">
                    <a:tc>
                      <a:txBody>
                        <a:bodyPr/>
                        <a:lstStyle/>
                        <a:p>
                          <a:pPr marL="285750" indent="-285750" algn="l">
                            <a:buFont typeface="Arial" panose="020B0604020202020204" pitchFamily="34" charset="0"/>
                            <a:buChar char="•"/>
                          </a:pPr>
                          <a:r>
                            <a:rPr lang="en-US" altLang="zh-CN" dirty="0">
                              <a:latin typeface="Times New Roman" panose="02020603050405020304" pitchFamily="18" charset="0"/>
                              <a:cs typeface="Times New Roman" panose="02020603050405020304" pitchFamily="18" charset="0"/>
                            </a:rPr>
                            <a:t>Energy spread</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~1%</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&lt;1%</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~1%</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0976573"/>
                      </a:ext>
                    </a:extLst>
                  </a:tr>
                  <a:tr h="708137">
                    <a:tc>
                      <a:txBody>
                        <a:bodyPr/>
                        <a:lstStyle/>
                        <a:p>
                          <a:pPr marL="285750" indent="-285750" algn="l">
                            <a:buFont typeface="Arial" panose="020B0604020202020204" pitchFamily="34" charset="0"/>
                            <a:buChar char="•"/>
                          </a:pPr>
                          <a:r>
                            <a:rPr lang="en-US" altLang="zh-CN" dirty="0">
                              <a:latin typeface="Times New Roman" panose="02020603050405020304" pitchFamily="18" charset="0"/>
                              <a:cs typeface="Times New Roman" panose="02020603050405020304" pitchFamily="18" charset="0"/>
                            </a:rPr>
                            <a:t>Emittance </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a:t>
                          </a:r>
                          <a:r>
                            <a:rPr lang="en-US" altLang="zh-CN" dirty="0" err="1">
                              <a:latin typeface="Times New Roman" panose="02020603050405020304" pitchFamily="18" charset="0"/>
                              <a:cs typeface="Times New Roman" panose="02020603050405020304" pitchFamily="18" charset="0"/>
                            </a:rPr>
                            <a:t>mm·mrad</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a:t>
                          </a:r>
                          <a:r>
                            <a:rPr lang="en-US" altLang="zh-CN" dirty="0" err="1">
                              <a:latin typeface="Times New Roman" panose="02020603050405020304" pitchFamily="18" charset="0"/>
                              <a:cs typeface="Times New Roman" panose="02020603050405020304" pitchFamily="18" charset="0"/>
                            </a:rPr>
                            <a:t>mm·mrad</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a:t>
                          </a:r>
                          <a:r>
                            <a:rPr lang="en-US" altLang="zh-CN" dirty="0" err="1">
                              <a:latin typeface="Times New Roman" panose="02020603050405020304" pitchFamily="18" charset="0"/>
                              <a:cs typeface="Times New Roman" panose="02020603050405020304" pitchFamily="18" charset="0"/>
                            </a:rPr>
                            <a:t>mm·mrad</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0144478"/>
                      </a:ext>
                    </a:extLst>
                  </a:tr>
                  <a:tr h="708137">
                    <a:tc>
                      <a:txBody>
                        <a:bodyPr/>
                        <a:lstStyle/>
                        <a:p>
                          <a:pPr marL="285750" indent="-285750" algn="l">
                            <a:buFont typeface="Arial" panose="020B0604020202020204" pitchFamily="34" charset="0"/>
                            <a:buChar char="•"/>
                          </a:pPr>
                          <a:r>
                            <a:rPr lang="en-US" altLang="zh-CN" dirty="0">
                              <a:latin typeface="Times New Roman" panose="02020603050405020304" pitchFamily="18" charset="0"/>
                              <a:cs typeface="Times New Roman" panose="02020603050405020304" pitchFamily="18" charset="0"/>
                            </a:rPr>
                            <a:t>Energy efficiency </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dirty="0">
                              <a:latin typeface="Times New Roman" panose="02020603050405020304" pitchFamily="18" charset="0"/>
                              <a:cs typeface="Times New Roman" panose="02020603050405020304" pitchFamily="18" charset="0"/>
                            </a:rPr>
                            <a:t>~30%</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~50%</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dirty="0">
                              <a:latin typeface="Times New Roman" panose="02020603050405020304" pitchFamily="18" charset="0"/>
                              <a:cs typeface="Times New Roman" panose="02020603050405020304" pitchFamily="18" charset="0"/>
                            </a:rPr>
                            <a:t>~30%</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3559202"/>
                      </a:ext>
                    </a:extLst>
                  </a:tr>
                  <a:tr h="708137">
                    <a:tc>
                      <a:txBody>
                        <a:bodyPr/>
                        <a:lstStyle/>
                        <a:p>
                          <a:pPr marL="285750" indent="-285750" algn="l">
                            <a:buFont typeface="Arial" panose="020B0604020202020204" pitchFamily="34" charset="0"/>
                            <a:buChar char="•"/>
                          </a:pPr>
                          <a:r>
                            <a:rPr lang="en-US" altLang="zh-CN" dirty="0">
                              <a:latin typeface="Times New Roman" panose="02020603050405020304" pitchFamily="18" charset="0"/>
                              <a:cs typeface="Times New Roman" panose="02020603050405020304" pitchFamily="18" charset="0"/>
                            </a:rPr>
                            <a:t>Notes</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zh-CN"/>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61333" t="-602586" r="-246222" b="-8621"/>
                          </a:stretch>
                        </a:blipFill>
                      </a:tcPr>
                    </a:tc>
                    <a:tc>
                      <a:txBody>
                        <a:bodyPr/>
                        <a:lstStyle/>
                        <a:p>
                          <a:pPr algn="ctr"/>
                          <a:r>
                            <a:rPr lang="en-US" altLang="zh-CN" dirty="0">
                              <a:latin typeface="Times New Roman" panose="02020603050405020304" pitchFamily="18" charset="0"/>
                              <a:cs typeface="Times New Roman" panose="02020603050405020304" pitchFamily="18" charset="0"/>
                            </a:rPr>
                            <a:t>Need external focusing </a:t>
                          </a: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zh-CN" altLang="en-US" dirty="0">
                            <a:latin typeface="Times New Roman" panose="02020603050405020304" pitchFamily="18" charset="0"/>
                            <a:cs typeface="Times New Roman" panose="02020603050405020304" pitchFamily="18"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5067986"/>
                      </a:ext>
                    </a:extLst>
                  </a:tr>
                </a:tbl>
              </a:graphicData>
            </a:graphic>
          </p:graphicFrame>
        </mc:Fallback>
      </mc:AlternateContent>
      <p:sp>
        <p:nvSpPr>
          <p:cNvPr id="7" name="文本框 6">
            <a:extLst>
              <a:ext uri="{FF2B5EF4-FFF2-40B4-BE49-F238E27FC236}">
                <a16:creationId xmlns:a16="http://schemas.microsoft.com/office/drawing/2014/main" id="{E9DE565E-66D4-4DE7-8999-A211C9ADE206}"/>
              </a:ext>
            </a:extLst>
          </p:cNvPr>
          <p:cNvSpPr txBox="1"/>
          <p:nvPr/>
        </p:nvSpPr>
        <p:spPr>
          <a:xfrm>
            <a:off x="722545" y="6023611"/>
            <a:ext cx="4877489" cy="73866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Shiyu Zhou </a:t>
            </a:r>
            <a:r>
              <a:rPr kumimoji="0" lang="en-US" altLang="zh-CN" sz="1400" b="0" i="1"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et al</a:t>
            </a:r>
            <a:r>
              <a:rPr kumimoji="0" lang="en-US" altLang="zh-CN" sz="1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arXiv:2211.07962.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mn-cs"/>
              </a:rPr>
              <a:t>Shiyu Zhou </a:t>
            </a:r>
            <a:r>
              <a:rPr kumimoji="0" lang="en-US" altLang="zh-CN" sz="1400" b="0" i="1"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mn-cs"/>
              </a:rPr>
              <a:t>et al</a:t>
            </a:r>
            <a:r>
              <a:rPr kumimoji="0" lang="en-US" altLang="zh-CN" sz="1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mn-cs"/>
              </a:rPr>
              <a:t>., PRAB 25, 091303 (2022)</a:t>
            </a:r>
            <a:r>
              <a:rPr kumimoji="0" lang="zh-CN" altLang="en-US" sz="1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mn-cs"/>
              </a:rPr>
              <a:t> </a:t>
            </a:r>
            <a:endParaRPr kumimoji="0" lang="en-US" altLang="zh-CN" sz="1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Shiyu Zhou </a:t>
            </a:r>
            <a:r>
              <a:rPr kumimoji="0" lang="en-US" altLang="zh-CN" sz="1400" b="0" i="1"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et al</a:t>
            </a:r>
            <a:r>
              <a:rPr kumimoji="0" lang="en-US" altLang="zh-CN" sz="1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1400" b="0" i="0" u="none" strike="noStrike" kern="1200" cap="none" spc="0" normalizeH="0" baseline="0" noProof="0" dirty="0">
                <a:ln>
                  <a:noFill/>
                </a:ln>
                <a:solidFill>
                  <a:srgbClr val="231F20"/>
                </a:solidFill>
                <a:effectLst/>
                <a:uLnTx/>
                <a:uFillTx/>
                <a:latin typeface="Times New Roman" panose="02020603050405020304" pitchFamily="18" charset="0"/>
                <a:ea typeface="等线" panose="02010600030101010101" pitchFamily="2" charset="-122"/>
                <a:cs typeface="Times New Roman" panose="02020603050405020304" pitchFamily="18" charset="0"/>
              </a:rPr>
              <a:t>PRL 127, 174801 (2021) (Editors’ Suggestion)</a:t>
            </a:r>
            <a:endParaRPr kumimoji="0" lang="zh-CN" altLang="en-US" sz="1400" b="0" i="0" u="none" strike="noStrike" kern="120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 name="灯片编号占位符 2">
            <a:extLst>
              <a:ext uri="{FF2B5EF4-FFF2-40B4-BE49-F238E27FC236}">
                <a16:creationId xmlns:a16="http://schemas.microsoft.com/office/drawing/2014/main" id="{E235F5A2-63F0-4EA9-A9CF-F5A5A839FA6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180C4B-746B-4A42-BAB8-A68A47B68237}" type="slidenum">
              <a:rPr kumimoji="0" lang="zh-CN" altLang="en-US" sz="1200" b="1"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1"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98351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3AD1068-26DC-1228-5B85-C6BC52E876A2}"/>
              </a:ext>
            </a:extLst>
          </p:cNvPr>
          <p:cNvSpPr>
            <a:spLocks noGrp="1"/>
          </p:cNvSpPr>
          <p:nvPr>
            <p:ph type="ftr" sz="quarter" idx="11"/>
          </p:nvPr>
        </p:nvSpPr>
        <p:spPr/>
        <p:txBody>
          <a:bodyPr/>
          <a:lstStyle/>
          <a:p>
            <a:r>
              <a:rPr lang="en-AU"/>
              <a:t>Asian Forum for Accelerators and Detectors 2023, 12 April, Melbourne</a:t>
            </a:r>
          </a:p>
        </p:txBody>
      </p:sp>
      <p:sp>
        <p:nvSpPr>
          <p:cNvPr id="4" name="TextBox 3">
            <a:extLst>
              <a:ext uri="{FF2B5EF4-FFF2-40B4-BE49-F238E27FC236}">
                <a16:creationId xmlns:a16="http://schemas.microsoft.com/office/drawing/2014/main" id="{9636C28C-D220-A6F3-681B-0931DB932C2A}"/>
              </a:ext>
            </a:extLst>
          </p:cNvPr>
          <p:cNvSpPr txBox="1"/>
          <p:nvPr/>
        </p:nvSpPr>
        <p:spPr>
          <a:xfrm>
            <a:off x="589936" y="620732"/>
            <a:ext cx="2644877" cy="2677656"/>
          </a:xfrm>
          <a:prstGeom prst="rect">
            <a:avLst/>
          </a:prstGeom>
          <a:noFill/>
        </p:spPr>
        <p:txBody>
          <a:bodyPr wrap="square">
            <a:spAutoFit/>
          </a:bodyPr>
          <a:lstStyle/>
          <a:p>
            <a:pPr algn="l" fontAlgn="b"/>
            <a:r>
              <a:rPr lang="en-AU" sz="2400" u="none" strike="noStrike" dirty="0">
                <a:effectLst/>
              </a:rPr>
              <a:t>High resolution imaging and CT using a </a:t>
            </a:r>
            <a:r>
              <a:rPr lang="en-AU" sz="2400" b="1" u="none" strike="noStrike" dirty="0">
                <a:effectLst/>
              </a:rPr>
              <a:t>table-top ultrafast light source </a:t>
            </a:r>
            <a:r>
              <a:rPr lang="en-AU" sz="2400" u="none" strike="noStrike" dirty="0">
                <a:effectLst/>
              </a:rPr>
              <a:t>based on the laser </a:t>
            </a:r>
            <a:r>
              <a:rPr lang="en-AU" sz="2400" u="none" strike="noStrike" dirty="0" err="1">
                <a:effectLst/>
              </a:rPr>
              <a:t>wakefield</a:t>
            </a:r>
            <a:r>
              <a:rPr lang="en-AU" sz="2400" u="none" strike="noStrike" dirty="0">
                <a:effectLst/>
              </a:rPr>
              <a:t> accelerator</a:t>
            </a:r>
            <a:endParaRPr lang="en-AU" sz="2400" b="0" i="0" u="none" strike="noStrike" dirty="0">
              <a:solidFill>
                <a:srgbClr val="000000"/>
              </a:solidFill>
              <a:effectLst/>
              <a:latin typeface="Calibri" panose="020F0502020204030204" pitchFamily="34" charset="0"/>
            </a:endParaRPr>
          </a:p>
        </p:txBody>
      </p:sp>
      <p:sp>
        <p:nvSpPr>
          <p:cNvPr id="5" name="TextBox 4">
            <a:extLst>
              <a:ext uri="{FF2B5EF4-FFF2-40B4-BE49-F238E27FC236}">
                <a16:creationId xmlns:a16="http://schemas.microsoft.com/office/drawing/2014/main" id="{9ECDBE2C-DB91-D05D-4960-E8A15F78788C}"/>
              </a:ext>
            </a:extLst>
          </p:cNvPr>
          <p:cNvSpPr txBox="1"/>
          <p:nvPr/>
        </p:nvSpPr>
        <p:spPr>
          <a:xfrm>
            <a:off x="3234813" y="620732"/>
            <a:ext cx="8573729" cy="5693866"/>
          </a:xfrm>
          <a:prstGeom prst="rect">
            <a:avLst/>
          </a:prstGeom>
          <a:noFill/>
        </p:spPr>
        <p:txBody>
          <a:bodyPr wrap="square">
            <a:spAutoFit/>
          </a:bodyPr>
          <a:lstStyle/>
          <a:p>
            <a:r>
              <a:rPr lang="en-AU" sz="1400" b="0" i="0" dirty="0">
                <a:solidFill>
                  <a:srgbClr val="000000"/>
                </a:solidFill>
                <a:effectLst/>
                <a:latin typeface="Roboto" panose="02000000000000000000" pitchFamily="2" charset="0"/>
              </a:rPr>
              <a:t>Laser </a:t>
            </a:r>
            <a:r>
              <a:rPr lang="en-AU" sz="1400" b="0" i="0" dirty="0" err="1">
                <a:solidFill>
                  <a:srgbClr val="000000"/>
                </a:solidFill>
                <a:effectLst/>
                <a:latin typeface="Roboto" panose="02000000000000000000" pitchFamily="2" charset="0"/>
              </a:rPr>
              <a:t>wakefield</a:t>
            </a:r>
            <a:r>
              <a:rPr lang="en-AU" sz="1400" b="0" i="0" dirty="0">
                <a:solidFill>
                  <a:srgbClr val="000000"/>
                </a:solidFill>
                <a:effectLst/>
                <a:latin typeface="Roboto" panose="02000000000000000000" pitchFamily="2" charset="0"/>
              </a:rPr>
              <a:t> accelerators (LWFA), first proposed by Tajima and Dawson in 1979, utilize the plasma </a:t>
            </a:r>
            <a:r>
              <a:rPr lang="en-AU" sz="1400" b="0" i="0" dirty="0" err="1">
                <a:solidFill>
                  <a:srgbClr val="000000"/>
                </a:solidFill>
                <a:effectLst/>
                <a:latin typeface="Roboto" panose="02000000000000000000" pitchFamily="2" charset="0"/>
              </a:rPr>
              <a:t>wakefield</a:t>
            </a:r>
            <a:r>
              <a:rPr lang="en-AU" sz="1400" b="0" i="0" dirty="0">
                <a:solidFill>
                  <a:srgbClr val="000000"/>
                </a:solidFill>
                <a:effectLst/>
                <a:latin typeface="Roboto" panose="02000000000000000000" pitchFamily="2" charset="0"/>
              </a:rPr>
              <a:t> excited by the interaction between ultra-intense ultra-short laser pulses and </a:t>
            </a:r>
            <a:r>
              <a:rPr lang="en-AU" sz="1400" b="0" i="0" dirty="0" err="1">
                <a:solidFill>
                  <a:srgbClr val="000000"/>
                </a:solidFill>
                <a:effectLst/>
                <a:latin typeface="Roboto" panose="02000000000000000000" pitchFamily="2" charset="0"/>
              </a:rPr>
              <a:t>underdense</a:t>
            </a:r>
            <a:r>
              <a:rPr lang="en-AU" sz="1400" b="0" i="0" dirty="0">
                <a:solidFill>
                  <a:srgbClr val="000000"/>
                </a:solidFill>
                <a:effectLst/>
                <a:latin typeface="Roboto" panose="02000000000000000000" pitchFamily="2" charset="0"/>
              </a:rPr>
              <a:t> plasmas to accelerate electrons with an acceleration gradient of &gt;100GV/m. Benefitting from </a:t>
            </a:r>
            <a:r>
              <a:rPr lang="en-AU" sz="1400" b="0" i="0" dirty="0" err="1">
                <a:solidFill>
                  <a:srgbClr val="000000"/>
                </a:solidFill>
                <a:effectLst/>
                <a:latin typeface="Roboto" panose="02000000000000000000" pitchFamily="2" charset="0"/>
              </a:rPr>
              <a:t>μm</a:t>
            </a:r>
            <a:r>
              <a:rPr lang="en-AU" sz="1400" b="0" i="0" dirty="0">
                <a:solidFill>
                  <a:srgbClr val="000000"/>
                </a:solidFill>
                <a:effectLst/>
                <a:latin typeface="Roboto" panose="02000000000000000000" pitchFamily="2" charset="0"/>
              </a:rPr>
              <a:t>-scale dimensions of the plasma </a:t>
            </a:r>
            <a:r>
              <a:rPr lang="en-AU" sz="1400" b="0" i="0" dirty="0" err="1">
                <a:solidFill>
                  <a:srgbClr val="000000"/>
                </a:solidFill>
                <a:effectLst/>
                <a:latin typeface="Roboto" panose="02000000000000000000" pitchFamily="2" charset="0"/>
              </a:rPr>
              <a:t>wakefield</a:t>
            </a:r>
            <a:r>
              <a:rPr lang="en-AU" sz="1400" b="0" i="0" dirty="0">
                <a:solidFill>
                  <a:srgbClr val="000000"/>
                </a:solidFill>
                <a:effectLst/>
                <a:latin typeface="Roboto" panose="02000000000000000000" pitchFamily="2" charset="0"/>
              </a:rPr>
              <a:t>, the electron beams and x-ray sources driven by LWFA are naturally featured few-femtosecond (fs) duration, </a:t>
            </a:r>
            <a:r>
              <a:rPr lang="en-AU" sz="1400" b="0" i="0" dirty="0" err="1">
                <a:solidFill>
                  <a:srgbClr val="000000"/>
                </a:solidFill>
                <a:effectLst/>
                <a:latin typeface="Roboto" panose="02000000000000000000" pitchFamily="2" charset="0"/>
              </a:rPr>
              <a:t>μm</a:t>
            </a:r>
            <a:r>
              <a:rPr lang="en-AU" sz="1400" b="0" i="0" dirty="0">
                <a:solidFill>
                  <a:srgbClr val="000000"/>
                </a:solidFill>
                <a:effectLst/>
                <a:latin typeface="Roboto" panose="02000000000000000000" pitchFamily="2" charset="0"/>
              </a:rPr>
              <a:t>-level transverse size and high brightness. With the intensive development of LWFA in the past two decades, key principles and advanced concepts to generate electron beams with GeVs energy, low emittance and kiloampere peak current have been verified, and phase-contrast imaging, computed tomography and ultrafast x-ray absorption spectroscopy performed with </a:t>
            </a:r>
            <a:r>
              <a:rPr lang="en-AU" sz="1400" b="0" i="0" dirty="0" err="1">
                <a:solidFill>
                  <a:srgbClr val="000000"/>
                </a:solidFill>
                <a:effectLst/>
                <a:latin typeface="Roboto" panose="02000000000000000000" pitchFamily="2" charset="0"/>
              </a:rPr>
              <a:t>betatron</a:t>
            </a:r>
            <a:r>
              <a:rPr lang="en-AU" sz="1400" b="0" i="0" dirty="0">
                <a:solidFill>
                  <a:srgbClr val="000000"/>
                </a:solidFill>
                <a:effectLst/>
                <a:latin typeface="Roboto" panose="02000000000000000000" pitchFamily="2" charset="0"/>
              </a:rPr>
              <a:t> sources and all-optical inverse Compton scattering sources have been demonstrated. These results show that LWFA is capable of becoming a competitive candidate for the next generation compact light sources and electron-positron colliders.</a:t>
            </a:r>
            <a:br>
              <a:rPr lang="en-AU" sz="1400" dirty="0"/>
            </a:br>
            <a:r>
              <a:rPr lang="en-AU" sz="1400" b="0" i="0" dirty="0">
                <a:solidFill>
                  <a:srgbClr val="000000"/>
                </a:solidFill>
                <a:effectLst/>
                <a:latin typeface="Roboto" panose="02000000000000000000" pitchFamily="2" charset="0"/>
              </a:rPr>
              <a:t>LWFA is sensitive to temperature, humidity and cleanliness. Temperature fluctuation causes mechanical deformation of optomechanical components, resulting in the pointing jitter and quality deterioration of laser beams. Humidity fluctuation and poor cleanliness cause optical surface contamination, even damage the optical mirrors, lenses and crystals. To date, general LWFA systems are almost installed in fixed laboratories or facilities with relatively large scales to meet the operation requirements of a clean environment with constant temperature and humidity. It is still a major challenge for LWFA to operate reliably, steadily and flexibly in a complicated environment for different application scenarios.</a:t>
            </a:r>
            <a:br>
              <a:rPr lang="en-AU" sz="1400" dirty="0"/>
            </a:br>
            <a:r>
              <a:rPr lang="en-AU" sz="1400" b="0" i="0" dirty="0">
                <a:solidFill>
                  <a:srgbClr val="000000"/>
                </a:solidFill>
                <a:effectLst/>
                <a:latin typeface="Roboto" panose="02000000000000000000" pitchFamily="2" charset="0"/>
              </a:rPr>
              <a:t>Here, we have developed a real table-top LWFA based ultrafast synchrotron radiation source having a size of 1.5m×3m. The apparatus, consisting of an industry level compact 40TW </a:t>
            </a:r>
            <a:r>
              <a:rPr lang="en-AU" sz="1400" b="0" i="0" dirty="0" err="1">
                <a:solidFill>
                  <a:srgbClr val="000000"/>
                </a:solidFill>
                <a:effectLst/>
                <a:latin typeface="Roboto" panose="02000000000000000000" pitchFamily="2" charset="0"/>
              </a:rPr>
              <a:t>Ti:Sapphire</a:t>
            </a:r>
            <a:r>
              <a:rPr lang="en-AU" sz="1400" b="0" i="0" dirty="0">
                <a:solidFill>
                  <a:srgbClr val="000000"/>
                </a:solidFill>
                <a:effectLst/>
                <a:latin typeface="Roboto" panose="02000000000000000000" pitchFamily="2" charset="0"/>
              </a:rPr>
              <a:t> laser (also developed by ourselves) and a compact vacuum system capable of 10Hz repetition frequency, has been proved to have a capacity of continuous and stable operation for a few days. Utilizing the table-top synchrotron radiation source, high resolution images and computed tomography of biological and industrial specimens with a 10μm-level resolution are obtained. Our work paves a way for the application and industrialization of high resolution imaging based on the table-top ultrafast synchrotron radiation source.</a:t>
            </a:r>
            <a:endParaRPr lang="en-AU" sz="1400" dirty="0"/>
          </a:p>
        </p:txBody>
      </p:sp>
    </p:spTree>
    <p:extLst>
      <p:ext uri="{BB962C8B-B14F-4D97-AF65-F5344CB8AC3E}">
        <p14:creationId xmlns:p14="http://schemas.microsoft.com/office/powerpoint/2010/main" val="3049544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4168E97-F240-6730-792A-330284BFA952}"/>
              </a:ext>
            </a:extLst>
          </p:cNvPr>
          <p:cNvSpPr>
            <a:spLocks noGrp="1"/>
          </p:cNvSpPr>
          <p:nvPr>
            <p:ph type="ftr" sz="quarter" idx="11"/>
          </p:nvPr>
        </p:nvSpPr>
        <p:spPr/>
        <p:txBody>
          <a:bodyPr/>
          <a:lstStyle/>
          <a:p>
            <a:r>
              <a:rPr lang="en-AU"/>
              <a:t>Asian Forum for Accelerators and Detectors 2023, 12 April, Melbourne</a:t>
            </a:r>
          </a:p>
        </p:txBody>
      </p:sp>
      <p:pic>
        <p:nvPicPr>
          <p:cNvPr id="4" name="Picture 3">
            <a:extLst>
              <a:ext uri="{FF2B5EF4-FFF2-40B4-BE49-F238E27FC236}">
                <a16:creationId xmlns:a16="http://schemas.microsoft.com/office/drawing/2014/main" id="{75555819-A447-E57F-B54C-888C4E412A3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79738" y="0"/>
            <a:ext cx="9232524" cy="6858000"/>
          </a:xfrm>
          <a:prstGeom prst="rect">
            <a:avLst/>
          </a:prstGeom>
        </p:spPr>
      </p:pic>
    </p:spTree>
    <p:extLst>
      <p:ext uri="{BB962C8B-B14F-4D97-AF65-F5344CB8AC3E}">
        <p14:creationId xmlns:p14="http://schemas.microsoft.com/office/powerpoint/2010/main" val="4032674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775520" y="116633"/>
            <a:ext cx="8712968" cy="307777"/>
          </a:xfrm>
          <a:prstGeom prst="rect">
            <a:avLst/>
          </a:prstGeom>
          <a:noFill/>
        </p:spPr>
        <p:txBody>
          <a:bodyPr wrap="square" rtlCol="0">
            <a:spAutoFit/>
          </a:bodyPr>
          <a:lstStyle/>
          <a:p>
            <a:pPr latinLnBrk="1"/>
            <a:r>
              <a:rPr lang="en-US" altLang="ko-KR" sz="1400" dirty="0">
                <a:solidFill>
                  <a:prstClr val="black"/>
                </a:solidFill>
                <a:latin typeface="맑은 고딕"/>
                <a:ea typeface="맑은 고딕" panose="020B0503020000020004" pitchFamily="34" charset="-127"/>
              </a:rPr>
              <a:t>Summary page of </a:t>
            </a:r>
            <a:r>
              <a:rPr lang="en-US" altLang="ko-KR" sz="1400" dirty="0" err="1">
                <a:solidFill>
                  <a:prstClr val="black"/>
                </a:solidFill>
                <a:latin typeface="맑은 고딕"/>
                <a:ea typeface="맑은 고딕" panose="020B0503020000020004" pitchFamily="34" charset="-127"/>
              </a:rPr>
              <a:t>MinSup</a:t>
            </a:r>
            <a:r>
              <a:rPr lang="en-US" altLang="ko-KR" sz="1400" dirty="0">
                <a:solidFill>
                  <a:prstClr val="black"/>
                </a:solidFill>
                <a:latin typeface="맑은 고딕"/>
                <a:ea typeface="맑은 고딕" panose="020B0503020000020004" pitchFamily="34" charset="-127"/>
              </a:rPr>
              <a:t> </a:t>
            </a:r>
            <a:r>
              <a:rPr lang="en-US" altLang="ko-KR" sz="1400" dirty="0" err="1">
                <a:solidFill>
                  <a:prstClr val="black"/>
                </a:solidFill>
                <a:latin typeface="맑은 고딕"/>
                <a:ea typeface="맑은 고딕" panose="020B0503020000020004" pitchFamily="34" charset="-127"/>
              </a:rPr>
              <a:t>Hur’s</a:t>
            </a:r>
            <a:r>
              <a:rPr lang="en-US" altLang="ko-KR" sz="1400" dirty="0">
                <a:solidFill>
                  <a:prstClr val="black"/>
                </a:solidFill>
                <a:latin typeface="맑은 고딕"/>
                <a:ea typeface="맑은 고딕" panose="020B0503020000020004" pitchFamily="34" charset="-127"/>
              </a:rPr>
              <a:t> talk</a:t>
            </a:r>
          </a:p>
        </p:txBody>
      </p:sp>
      <p:sp>
        <p:nvSpPr>
          <p:cNvPr id="7" name="직사각형 6"/>
          <p:cNvSpPr/>
          <p:nvPr/>
        </p:nvSpPr>
        <p:spPr>
          <a:xfrm>
            <a:off x="2202396" y="540395"/>
            <a:ext cx="7859216" cy="917815"/>
          </a:xfrm>
          <a:prstGeom prst="rect">
            <a:avLst/>
          </a:prstGeom>
        </p:spPr>
        <p:txBody>
          <a:bodyPr wrap="square">
            <a:spAutoFit/>
          </a:bodyPr>
          <a:lstStyle/>
          <a:p>
            <a:pPr algn="ctr" latinLnBrk="1">
              <a:lnSpc>
                <a:spcPct val="140000"/>
              </a:lnSpc>
            </a:pPr>
            <a:r>
              <a:rPr lang="en-US" altLang="ko-KR" sz="2000" b="1" dirty="0">
                <a:solidFill>
                  <a:srgbClr val="002060"/>
                </a:solidFill>
                <a:latin typeface="Yu Gothic" panose="020B0400000000000000" pitchFamily="34" charset="-128"/>
                <a:ea typeface="Yu Gothic" panose="020B0400000000000000" pitchFamily="34" charset="-128"/>
              </a:rPr>
              <a:t>Laser-Plasma Schemes of Narrowband THz Emission for THz Electron Acceleration</a:t>
            </a:r>
          </a:p>
        </p:txBody>
      </p:sp>
      <p:pic>
        <p:nvPicPr>
          <p:cNvPr id="3" name="Picture 2" descr="fig1.png">
            <a:extLst>
              <a:ext uri="{FF2B5EF4-FFF2-40B4-BE49-F238E27FC236}">
                <a16:creationId xmlns:a16="http://schemas.microsoft.com/office/drawing/2014/main" id="{E2E65463-1787-CF8D-E388-CCBE8982D6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5520" y="1907990"/>
            <a:ext cx="5184576" cy="1303960"/>
          </a:xfrm>
          <a:prstGeom prst="rect">
            <a:avLst/>
          </a:prstGeom>
        </p:spPr>
      </p:pic>
      <p:pic>
        <p:nvPicPr>
          <p:cNvPr id="5" name="Picture 4">
            <a:extLst>
              <a:ext uri="{FF2B5EF4-FFF2-40B4-BE49-F238E27FC236}">
                <a16:creationId xmlns:a16="http://schemas.microsoft.com/office/drawing/2014/main" id="{19D83593-9288-00EC-18AE-A360B26D64A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81013" y="4560938"/>
            <a:ext cx="2465882" cy="1756668"/>
          </a:xfrm>
          <a:prstGeom prst="rect">
            <a:avLst/>
          </a:prstGeom>
        </p:spPr>
      </p:pic>
      <p:pic>
        <p:nvPicPr>
          <p:cNvPr id="9" name="그림 12">
            <a:extLst>
              <a:ext uri="{FF2B5EF4-FFF2-40B4-BE49-F238E27FC236}">
                <a16:creationId xmlns:a16="http://schemas.microsoft.com/office/drawing/2014/main" id="{9F788FC0-9BB8-FCE1-5E15-3B9F6AB7A8D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49020" t="49993" r="1924" b="17629"/>
          <a:stretch/>
        </p:blipFill>
        <p:spPr>
          <a:xfrm>
            <a:off x="6372334" y="3265851"/>
            <a:ext cx="3102254" cy="1363995"/>
          </a:xfrm>
          <a:prstGeom prst="rect">
            <a:avLst/>
          </a:prstGeom>
        </p:spPr>
      </p:pic>
      <p:pic>
        <p:nvPicPr>
          <p:cNvPr id="4" name="그림 2">
            <a:extLst>
              <a:ext uri="{FF2B5EF4-FFF2-40B4-BE49-F238E27FC236}">
                <a16:creationId xmlns:a16="http://schemas.microsoft.com/office/drawing/2014/main" id="{99447BAE-1E6D-3473-331A-D45D95C3C94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1517" t="17723" r="50875" b="19364"/>
          <a:stretch/>
        </p:blipFill>
        <p:spPr>
          <a:xfrm>
            <a:off x="2352940" y="3265850"/>
            <a:ext cx="3466728" cy="3051756"/>
          </a:xfrm>
          <a:prstGeom prst="rect">
            <a:avLst/>
          </a:prstGeom>
        </p:spPr>
      </p:pic>
      <p:sp>
        <p:nvSpPr>
          <p:cNvPr id="10" name="TextBox 9">
            <a:extLst>
              <a:ext uri="{FF2B5EF4-FFF2-40B4-BE49-F238E27FC236}">
                <a16:creationId xmlns:a16="http://schemas.microsoft.com/office/drawing/2014/main" id="{F8C25789-9371-A28E-A90E-9F9D72CE7A6A}"/>
              </a:ext>
            </a:extLst>
          </p:cNvPr>
          <p:cNvSpPr txBox="1"/>
          <p:nvPr/>
        </p:nvSpPr>
        <p:spPr>
          <a:xfrm>
            <a:off x="6240016" y="1484575"/>
            <a:ext cx="4181240" cy="1323439"/>
          </a:xfrm>
          <a:prstGeom prst="rect">
            <a:avLst/>
          </a:prstGeom>
          <a:noFill/>
        </p:spPr>
        <p:txBody>
          <a:bodyPr wrap="square" rtlCol="0">
            <a:spAutoFit/>
          </a:bodyPr>
          <a:lstStyle/>
          <a:p>
            <a:pPr latinLnBrk="1"/>
            <a:r>
              <a:rPr lang="en-KR" sz="1600" b="1" dirty="0">
                <a:solidFill>
                  <a:srgbClr val="FF0000"/>
                </a:solidFill>
                <a:latin typeface="맑은 고딕"/>
              </a:rPr>
              <a:t>Laser-plasma-based, Narrowband, GV/m THz field can be  used for compact accelerators. In this talk, I introduced a novel concept of plasma dipole oscillator as a powerful, quasi-narrowband THz source.</a:t>
            </a:r>
          </a:p>
        </p:txBody>
      </p:sp>
    </p:spTree>
    <p:extLst>
      <p:ext uri="{BB962C8B-B14F-4D97-AF65-F5344CB8AC3E}">
        <p14:creationId xmlns:p14="http://schemas.microsoft.com/office/powerpoint/2010/main" val="215154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CDDD656-0884-042A-2DBC-2C20D7A1B5E9}"/>
              </a:ext>
            </a:extLst>
          </p:cNvPr>
          <p:cNvSpPr>
            <a:spLocks noGrp="1"/>
          </p:cNvSpPr>
          <p:nvPr>
            <p:ph type="ftr" sz="quarter" idx="11"/>
          </p:nvPr>
        </p:nvSpPr>
        <p:spPr/>
        <p:txBody>
          <a:bodyPr/>
          <a:lstStyle/>
          <a:p>
            <a:r>
              <a:rPr lang="en-AU"/>
              <a:t>Asian Forum for Accelerators and Detectors 2023, 12 April, Melbourne</a:t>
            </a:r>
          </a:p>
        </p:txBody>
      </p:sp>
      <p:sp>
        <p:nvSpPr>
          <p:cNvPr id="4" name="TextBox 3">
            <a:extLst>
              <a:ext uri="{FF2B5EF4-FFF2-40B4-BE49-F238E27FC236}">
                <a16:creationId xmlns:a16="http://schemas.microsoft.com/office/drawing/2014/main" id="{C3B90A76-64BE-83CB-859A-271427910973}"/>
              </a:ext>
            </a:extLst>
          </p:cNvPr>
          <p:cNvSpPr txBox="1"/>
          <p:nvPr/>
        </p:nvSpPr>
        <p:spPr>
          <a:xfrm>
            <a:off x="393290" y="433919"/>
            <a:ext cx="2487562" cy="3416320"/>
          </a:xfrm>
          <a:prstGeom prst="rect">
            <a:avLst/>
          </a:prstGeom>
          <a:noFill/>
        </p:spPr>
        <p:txBody>
          <a:bodyPr wrap="square">
            <a:spAutoFit/>
          </a:bodyPr>
          <a:lstStyle/>
          <a:p>
            <a:pPr algn="l" fontAlgn="b"/>
            <a:r>
              <a:rPr lang="en-AU" sz="2400" u="none" strike="noStrike" dirty="0">
                <a:effectLst/>
              </a:rPr>
              <a:t>Temporal diagnostics on electron bunches from laser </a:t>
            </a:r>
            <a:r>
              <a:rPr lang="en-AU" sz="2400" u="none" strike="noStrike" dirty="0" err="1">
                <a:effectLst/>
              </a:rPr>
              <a:t>wakefield</a:t>
            </a:r>
            <a:r>
              <a:rPr lang="en-AU" sz="2400" u="none" strike="noStrike" dirty="0">
                <a:effectLst/>
              </a:rPr>
              <a:t> acceleration via single-shot electro-optic spatial decoding</a:t>
            </a:r>
            <a:endParaRPr lang="en-AU" sz="2400" b="0" i="0" u="none" strike="noStrike" dirty="0">
              <a:solidFill>
                <a:srgbClr val="000000"/>
              </a:solidFill>
              <a:effectLst/>
              <a:latin typeface="Calibri" panose="020F0502020204030204" pitchFamily="34" charset="0"/>
            </a:endParaRPr>
          </a:p>
        </p:txBody>
      </p:sp>
      <p:sp>
        <p:nvSpPr>
          <p:cNvPr id="5" name="TextBox 4">
            <a:extLst>
              <a:ext uri="{FF2B5EF4-FFF2-40B4-BE49-F238E27FC236}">
                <a16:creationId xmlns:a16="http://schemas.microsoft.com/office/drawing/2014/main" id="{A2205AEB-FC7E-EB81-665B-F9FD923EEA72}"/>
              </a:ext>
            </a:extLst>
          </p:cNvPr>
          <p:cNvSpPr txBox="1"/>
          <p:nvPr/>
        </p:nvSpPr>
        <p:spPr>
          <a:xfrm>
            <a:off x="3136490" y="816272"/>
            <a:ext cx="8278762" cy="5078313"/>
          </a:xfrm>
          <a:prstGeom prst="rect">
            <a:avLst/>
          </a:prstGeom>
          <a:noFill/>
        </p:spPr>
        <p:txBody>
          <a:bodyPr wrap="square">
            <a:spAutoFit/>
          </a:bodyPr>
          <a:lstStyle/>
          <a:p>
            <a:r>
              <a:rPr lang="en-AU" b="0" i="0" dirty="0">
                <a:solidFill>
                  <a:srgbClr val="000000"/>
                </a:solidFill>
                <a:effectLst/>
                <a:latin typeface="Roboto" panose="02000000000000000000" pitchFamily="2" charset="0"/>
              </a:rPr>
              <a:t>We established electro-optic (EO) sampling techniques adequate for the diagnostics of electron temporal information in laser </a:t>
            </a:r>
            <a:r>
              <a:rPr lang="en-AU" b="0" i="0" dirty="0" err="1">
                <a:solidFill>
                  <a:srgbClr val="000000"/>
                </a:solidFill>
                <a:effectLst/>
                <a:latin typeface="Roboto" panose="02000000000000000000" pitchFamily="2" charset="0"/>
              </a:rPr>
              <a:t>wakefield</a:t>
            </a:r>
            <a:r>
              <a:rPr lang="en-AU" b="0" i="0" dirty="0">
                <a:solidFill>
                  <a:srgbClr val="000000"/>
                </a:solidFill>
                <a:effectLst/>
                <a:latin typeface="Roboto" panose="02000000000000000000" pitchFamily="2" charset="0"/>
              </a:rPr>
              <a:t> acceleration (LWFA). </a:t>
            </a:r>
          </a:p>
          <a:p>
            <a:endParaRPr lang="en-AU" dirty="0">
              <a:solidFill>
                <a:srgbClr val="000000"/>
              </a:solidFill>
              <a:latin typeface="Roboto" panose="02000000000000000000" pitchFamily="2" charset="0"/>
            </a:endParaRPr>
          </a:p>
          <a:p>
            <a:r>
              <a:rPr lang="en-AU" b="0" i="0" dirty="0">
                <a:solidFill>
                  <a:srgbClr val="000000"/>
                </a:solidFill>
                <a:effectLst/>
                <a:latin typeface="Roboto" panose="02000000000000000000" pitchFamily="2" charset="0"/>
              </a:rPr>
              <a:t>For the investigation of electron timing jitter and injection process, EO spatial decoding on the electron Coulomb field was performed. The spherical wavefront of the Coulomb field and plasma-density-dependent electron emission timing were discovered. </a:t>
            </a:r>
          </a:p>
          <a:p>
            <a:endParaRPr lang="en-AU" dirty="0">
              <a:solidFill>
                <a:srgbClr val="000000"/>
              </a:solidFill>
              <a:latin typeface="Roboto" panose="02000000000000000000" pitchFamily="2" charset="0"/>
            </a:endParaRPr>
          </a:p>
          <a:p>
            <a:r>
              <a:rPr lang="en-AU" b="0" i="0" dirty="0">
                <a:solidFill>
                  <a:srgbClr val="000000"/>
                </a:solidFill>
                <a:effectLst/>
                <a:latin typeface="Roboto" panose="02000000000000000000" pitchFamily="2" charset="0"/>
              </a:rPr>
              <a:t>For the determination of electron bunch durations, EO spatial decoding on the coherent transition radiation (CTR) produced when electrons passing through a metal foil was conducted. Electron beam timing fluctuation of 7 fs and bunch durations of few tens of femtoseconds had been demonstrated.</a:t>
            </a:r>
            <a:br>
              <a:rPr lang="en-AU" dirty="0"/>
            </a:br>
            <a:endParaRPr lang="en-AU" dirty="0"/>
          </a:p>
          <a:p>
            <a:r>
              <a:rPr lang="en-AU" b="0" i="0" dirty="0">
                <a:solidFill>
                  <a:srgbClr val="000000"/>
                </a:solidFill>
                <a:effectLst/>
                <a:latin typeface="Roboto" panose="02000000000000000000" pitchFamily="2" charset="0"/>
              </a:rPr>
              <a:t>This research not only showed the capability of EO sampling serving as a real-time electron temporal diagnostic for laser-driven sources but also demonstrated the ultra-fast nature of laser-driven electron sources for various applications.</a:t>
            </a:r>
            <a:endParaRPr lang="en-AU" dirty="0"/>
          </a:p>
        </p:txBody>
      </p:sp>
    </p:spTree>
    <p:extLst>
      <p:ext uri="{BB962C8B-B14F-4D97-AF65-F5344CB8AC3E}">
        <p14:creationId xmlns:p14="http://schemas.microsoft.com/office/powerpoint/2010/main" val="3650905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1BC230D-AC8A-A896-FBF8-FCD80FBC718F}"/>
              </a:ext>
            </a:extLst>
          </p:cNvPr>
          <p:cNvSpPr>
            <a:spLocks noGrp="1"/>
          </p:cNvSpPr>
          <p:nvPr>
            <p:ph type="ftr" sz="quarter" idx="11"/>
          </p:nvPr>
        </p:nvSpPr>
        <p:spPr/>
        <p:txBody>
          <a:bodyPr/>
          <a:lstStyle/>
          <a:p>
            <a:r>
              <a:rPr lang="en-AU"/>
              <a:t>Asian Forum for Accelerators and Detectors 2023, 12 April, Melbourne</a:t>
            </a:r>
          </a:p>
        </p:txBody>
      </p:sp>
      <p:pic>
        <p:nvPicPr>
          <p:cNvPr id="4" name="Picture 3">
            <a:extLst>
              <a:ext uri="{FF2B5EF4-FFF2-40B4-BE49-F238E27FC236}">
                <a16:creationId xmlns:a16="http://schemas.microsoft.com/office/drawing/2014/main" id="{91109BB3-9BA1-BDE0-B635-4066439405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4558" y="0"/>
            <a:ext cx="10282884" cy="6858000"/>
          </a:xfrm>
          <a:prstGeom prst="rect">
            <a:avLst/>
          </a:prstGeom>
        </p:spPr>
      </p:pic>
    </p:spTree>
    <p:extLst>
      <p:ext uri="{BB962C8B-B14F-4D97-AF65-F5344CB8AC3E}">
        <p14:creationId xmlns:p14="http://schemas.microsoft.com/office/powerpoint/2010/main" val="18172602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247462" y="448900"/>
            <a:ext cx="9520946"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Advanced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Quasistatic</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Approximation </a:t>
            </a:r>
            <a:r>
              <a:rPr kumimoji="0" lang="en-US" altLang="ru-RU"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(Konstantin </a:t>
            </a:r>
            <a:r>
              <a:rPr kumimoji="0" lang="en-US" altLang="ru-RU"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Lotov</a:t>
            </a:r>
            <a:r>
              <a:rPr kumimoji="0" lang="en-US" altLang="ru-RU"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US" altLang="ru-RU" sz="20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mn-cs"/>
              </a:rPr>
              <a:t>Budker</a:t>
            </a:r>
            <a:r>
              <a:rPr kumimoji="0" lang="en-US" altLang="ru-RU"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INP, Novosibirsk, Russia):</a:t>
            </a:r>
            <a:endParaRPr kumimoji="0" lang="ru-RU" altLang="ru-RU"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pic>
        <p:nvPicPr>
          <p:cNvPr id="37"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720725" cy="40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Рисунок 3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7408" y="38830"/>
            <a:ext cx="1000783" cy="373697"/>
          </a:xfrm>
          <a:prstGeom prst="rect">
            <a:avLst/>
          </a:prstGeom>
        </p:spPr>
      </p:pic>
      <p:pic>
        <p:nvPicPr>
          <p:cNvPr id="39" name="Рисунок 3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1344" y="3029356"/>
            <a:ext cx="5137411" cy="3810830"/>
          </a:xfrm>
          <a:prstGeom prst="rect">
            <a:avLst/>
          </a:prstGeom>
        </p:spPr>
      </p:pic>
      <p:sp>
        <p:nvSpPr>
          <p:cNvPr id="4" name="TextBox 3"/>
          <p:cNvSpPr txBox="1"/>
          <p:nvPr/>
        </p:nvSpPr>
        <p:spPr>
          <a:xfrm>
            <a:off x="356692" y="997455"/>
            <a:ext cx="5056450" cy="1969770"/>
          </a:xfrm>
          <a:prstGeom prst="rect">
            <a:avLst/>
          </a:prstGeom>
          <a:noFill/>
        </p:spPr>
        <p:txBody>
          <a:bodyPr wrap="square" rtlCol="0">
            <a:spAutoFit/>
          </a:bodyPr>
          <a:lstStyle/>
          <a:p>
            <a:pPr marL="0" marR="0" lvl="0" indent="0" algn="l" defTabSz="914400" rtl="0" eaLnBrk="0" fontAlgn="base" latinLnBrk="0" hangingPunct="0">
              <a:lnSpc>
                <a:spcPct val="100000"/>
              </a:lnSpc>
              <a:spcBef>
                <a:spcPts val="600"/>
              </a:spcBef>
              <a:spcAft>
                <a:spcPct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Quasistatic</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approximation offers advantages of speed and reduced dimensionality in simulations of plasma (laser) wakefield acceleration, but until now it was limited to very slowly changing beams in uniform plasmas.</a:t>
            </a:r>
          </a:p>
          <a:p>
            <a:pPr marL="0" marR="0" lvl="0" indent="0" algn="l" defTabSz="914400" rtl="0" eaLnBrk="0" fontAlgn="base" latinLnBrk="0" hangingPunct="0">
              <a:lnSpc>
                <a:spcPct val="100000"/>
              </a:lnSpc>
              <a:spcBef>
                <a:spcPts val="60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More accurate change of variables </a:t>
            </a:r>
          </a:p>
          <a:p>
            <a:pPr marL="0" marR="0" lvl="0" indent="0" algn="l" defTabSz="914400" rtl="0" eaLnBrk="0" fontAlgn="base" latinLnBrk="0" hangingPunct="0">
              <a:lnSpc>
                <a:spcPct val="100000"/>
              </a:lnSpc>
              <a:spcBef>
                <a:spcPts val="60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(retaining small terms in equations of plasma response) allows to extend the applicability area of </a:t>
            </a:r>
            <a:r>
              <a:rPr kumimoji="0" lang="en-US" sz="1400" b="0" i="0" u="none" strike="noStrike" kern="1200" cap="none" spc="0" normalizeH="0" baseline="0" noProof="0" dirty="0" err="1">
                <a:ln>
                  <a:noFill/>
                </a:ln>
                <a:solidFill>
                  <a:prstClr val="black"/>
                </a:solidFill>
                <a:effectLst/>
                <a:uLnTx/>
                <a:uFillTx/>
                <a:latin typeface="Calibri" panose="020F0502020204030204"/>
                <a:ea typeface="+mn-ea"/>
                <a:cs typeface="+mn-cs"/>
              </a:rPr>
              <a:t>quasistatic</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codes, and this was demonstrated with two examples.</a:t>
            </a:r>
            <a:endParaRPr kumimoji="0" lang="ru-RU"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64392" y="2003540"/>
            <a:ext cx="1622615" cy="161684"/>
          </a:xfrm>
          <a:prstGeom prst="rect">
            <a:avLst/>
          </a:prstGeom>
        </p:spPr>
      </p:pic>
      <p:pic>
        <p:nvPicPr>
          <p:cNvPr id="42" name="Рисунок 4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52919" y="2078517"/>
            <a:ext cx="4084046" cy="1711782"/>
          </a:xfrm>
          <a:prstGeom prst="rect">
            <a:avLst/>
          </a:prstGeom>
        </p:spPr>
      </p:pic>
      <p:pic>
        <p:nvPicPr>
          <p:cNvPr id="43" name="Рисунок 4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352172" y="980728"/>
            <a:ext cx="3377957" cy="1571885"/>
          </a:xfrm>
          <a:prstGeom prst="rect">
            <a:avLst/>
          </a:prstGeom>
        </p:spPr>
      </p:pic>
      <p:sp>
        <p:nvSpPr>
          <p:cNvPr id="6" name="TextBox 5"/>
          <p:cNvSpPr txBox="1"/>
          <p:nvPr/>
        </p:nvSpPr>
        <p:spPr>
          <a:xfrm>
            <a:off x="5864687" y="980728"/>
            <a:ext cx="2088232" cy="1600438"/>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Laser pulse propagation in uniform plasma: correct group velocity and transverse dispersion are  </a:t>
            </a:r>
            <a:r>
              <a:rPr kumimoji="0" lang="en-US" sz="1400" b="0" i="0" u="none" strike="noStrike" kern="1200" cap="none" spc="0" normalizeH="0" baseline="0" noProof="0" dirty="0">
                <a:ln>
                  <a:noFill/>
                </a:ln>
                <a:solidFill>
                  <a:srgbClr val="FF0000"/>
                </a:solidFill>
                <a:effectLst/>
                <a:uLnTx/>
                <a:uFillTx/>
                <a:latin typeface="Calibri" panose="020F0502020204030204"/>
                <a:ea typeface="+mn-ea"/>
                <a:cs typeface="+mn-cs"/>
              </a:rPr>
              <a:t>provided by the plasma solver</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ru-RU"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ru-RU"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TextBox 48"/>
          <p:cNvSpPr txBox="1"/>
          <p:nvPr/>
        </p:nvSpPr>
        <p:spPr>
          <a:xfrm>
            <a:off x="5864687" y="4081299"/>
            <a:ext cx="2088232" cy="1169551"/>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Short electron beam propagation through non-uniform plasma in bubble regime:</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ru-RU"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Рисунок 1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791321" y="5286464"/>
            <a:ext cx="2030423" cy="1310133"/>
          </a:xfrm>
          <a:prstGeom prst="rect">
            <a:avLst/>
          </a:prstGeom>
        </p:spPr>
      </p:pic>
      <p:pic>
        <p:nvPicPr>
          <p:cNvPr id="15" name="Рисунок 1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880777" y="5255686"/>
            <a:ext cx="2030423" cy="1332819"/>
          </a:xfrm>
          <a:prstGeom prst="rect">
            <a:avLst/>
          </a:prstGeom>
        </p:spPr>
      </p:pic>
      <p:pic>
        <p:nvPicPr>
          <p:cNvPr id="16" name="Рисунок 1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970233" y="5263778"/>
            <a:ext cx="2030423" cy="1310133"/>
          </a:xfrm>
          <a:prstGeom prst="rect">
            <a:avLst/>
          </a:prstGeom>
        </p:spPr>
      </p:pic>
      <p:pic>
        <p:nvPicPr>
          <p:cNvPr id="54" name="Рисунок 53"/>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923299" y="3967269"/>
            <a:ext cx="2124290" cy="1283581"/>
          </a:xfrm>
          <a:prstGeom prst="rect">
            <a:avLst/>
          </a:prstGeom>
        </p:spPr>
      </p:pic>
      <p:pic>
        <p:nvPicPr>
          <p:cNvPr id="17" name="Рисунок 16"/>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217429" y="4361014"/>
            <a:ext cx="1550979" cy="527074"/>
          </a:xfrm>
          <a:prstGeom prst="rect">
            <a:avLst/>
          </a:prstGeom>
        </p:spPr>
      </p:pic>
    </p:spTree>
    <p:extLst>
      <p:ext uri="{BB962C8B-B14F-4D97-AF65-F5344CB8AC3E}">
        <p14:creationId xmlns:p14="http://schemas.microsoft.com/office/powerpoint/2010/main" val="4023721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a:extLst>
              <a:ext uri="{FF2B5EF4-FFF2-40B4-BE49-F238E27FC236}">
                <a16:creationId xmlns:a16="http://schemas.microsoft.com/office/drawing/2014/main" id="{D8610C82-FD79-4E2B-ADE1-62BC3683D2C7}"/>
              </a:ext>
            </a:extLst>
          </p:cNvPr>
          <p:cNvSpPr txBox="1">
            <a:spLocks noChangeArrowheads="1"/>
          </p:cNvSpPr>
          <p:nvPr/>
        </p:nvSpPr>
        <p:spPr bwMode="auto">
          <a:xfrm>
            <a:off x="3955275" y="31094"/>
            <a:ext cx="5465762"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a:solidFill>
                  <a:schemeClr val="tx1"/>
                </a:solidFill>
                <a:latin typeface="Gill Sans MT" panose="020B0502020104020203" pitchFamily="34" charset="0"/>
                <a:ea typeface="新細明體" panose="02020500000000000000" pitchFamily="18" charset="-120"/>
              </a:defRPr>
            </a:lvl1pPr>
            <a:lvl2pPr marL="800100" indent="-342900">
              <a:defRPr kumimoji="1" sz="2400">
                <a:solidFill>
                  <a:schemeClr val="tx1"/>
                </a:solidFill>
                <a:latin typeface="Gill Sans MT" panose="020B0502020104020203" pitchFamily="34" charset="0"/>
                <a:ea typeface="新細明體" panose="02020500000000000000" pitchFamily="18" charset="-120"/>
              </a:defRPr>
            </a:lvl2pPr>
            <a:lvl3pPr marL="1257300" indent="-342900">
              <a:defRPr kumimoji="1" sz="2400">
                <a:solidFill>
                  <a:schemeClr val="tx1"/>
                </a:solidFill>
                <a:latin typeface="Gill Sans MT" panose="020B0502020104020203" pitchFamily="34" charset="0"/>
                <a:ea typeface="新細明體" panose="02020500000000000000" pitchFamily="18" charset="-120"/>
              </a:defRPr>
            </a:lvl3pPr>
            <a:lvl4pPr marL="1714500" indent="-342900">
              <a:defRPr kumimoji="1" sz="2400">
                <a:solidFill>
                  <a:schemeClr val="tx1"/>
                </a:solidFill>
                <a:latin typeface="Gill Sans MT" panose="020B0502020104020203" pitchFamily="34" charset="0"/>
                <a:ea typeface="新細明體" panose="02020500000000000000" pitchFamily="18" charset="-120"/>
              </a:defRPr>
            </a:lvl4pPr>
            <a:lvl5pPr marL="2171700" indent="-342900">
              <a:defRPr kumimoji="1" sz="2400">
                <a:solidFill>
                  <a:schemeClr val="tx1"/>
                </a:solidFill>
                <a:latin typeface="Gill Sans MT" panose="020B0502020104020203" pitchFamily="34" charset="0"/>
                <a:ea typeface="新細明體" panose="02020500000000000000" pitchFamily="18" charset="-120"/>
              </a:defRPr>
            </a:lvl5pPr>
            <a:lvl6pPr marL="2628900" indent="-3429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6pPr>
            <a:lvl7pPr marL="3086100" indent="-3429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7pPr>
            <a:lvl8pPr marL="3543300" indent="-3429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8pPr>
            <a:lvl9pPr marL="4000500" indent="-3429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HK" sz="2700" b="1" i="0" u="none" strike="noStrike" kern="1200" cap="none" spc="0" normalizeH="0" baseline="0" noProof="0" dirty="0">
                <a:ln>
                  <a:noFill/>
                </a:ln>
                <a:solidFill>
                  <a:srgbClr val="0000FF"/>
                </a:solidFill>
                <a:effectLst/>
                <a:uLnTx/>
                <a:uFillTx/>
                <a:latin typeface="Gill Sans MT" panose="020B0502020104020203" pitchFamily="34" charset="0"/>
                <a:ea typeface="新細明體" panose="02020500000000000000" pitchFamily="18" charset="-120"/>
                <a:cs typeface="+mn-cs"/>
              </a:rPr>
              <a:t>Chip-size-accelerator-enabled single-electron FEL</a:t>
            </a:r>
            <a:endParaRPr kumimoji="0" lang="en-US" altLang="zh-TW" sz="2700" b="1" i="0" u="none" strike="noStrike" kern="1200" cap="none" spc="0" normalizeH="0" baseline="0" noProof="0" dirty="0">
              <a:ln>
                <a:noFill/>
              </a:ln>
              <a:solidFill>
                <a:srgbClr val="0000FF"/>
              </a:solidFill>
              <a:effectLst/>
              <a:uLnTx/>
              <a:uFillTx/>
              <a:latin typeface="Trebuchet MS" panose="020B0603020202020204" pitchFamily="34" charset="0"/>
              <a:ea typeface="新細明體" panose="02020500000000000000" pitchFamily="18" charset="-120"/>
              <a:cs typeface="+mn-cs"/>
            </a:endParaRPr>
          </a:p>
        </p:txBody>
      </p:sp>
      <p:sp>
        <p:nvSpPr>
          <p:cNvPr id="5" name="Text Box 6">
            <a:extLst>
              <a:ext uri="{FF2B5EF4-FFF2-40B4-BE49-F238E27FC236}">
                <a16:creationId xmlns:a16="http://schemas.microsoft.com/office/drawing/2014/main" id="{CCC63D43-4745-4004-A416-82D7E29CB7CE}"/>
              </a:ext>
            </a:extLst>
          </p:cNvPr>
          <p:cNvSpPr txBox="1">
            <a:spLocks noChangeArrowheads="1"/>
          </p:cNvSpPr>
          <p:nvPr/>
        </p:nvSpPr>
        <p:spPr bwMode="auto">
          <a:xfrm>
            <a:off x="3860905" y="976202"/>
            <a:ext cx="5712525"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a:solidFill>
                  <a:schemeClr val="tx1"/>
                </a:solidFill>
                <a:latin typeface="Gill Sans MT" panose="020B0502020104020203" pitchFamily="34" charset="0"/>
                <a:ea typeface="新細明體" panose="02020500000000000000" pitchFamily="18" charset="-120"/>
              </a:defRPr>
            </a:lvl1pPr>
            <a:lvl2pPr marL="742950" indent="-285750">
              <a:defRPr kumimoji="1" sz="2400">
                <a:solidFill>
                  <a:schemeClr val="tx1"/>
                </a:solidFill>
                <a:latin typeface="Gill Sans MT" panose="020B0502020104020203" pitchFamily="34" charset="0"/>
                <a:ea typeface="新細明體" panose="02020500000000000000" pitchFamily="18" charset="-120"/>
              </a:defRPr>
            </a:lvl2pPr>
            <a:lvl3pPr marL="1143000" indent="-228600">
              <a:defRPr kumimoji="1" sz="2400">
                <a:solidFill>
                  <a:schemeClr val="tx1"/>
                </a:solidFill>
                <a:latin typeface="Gill Sans MT" panose="020B0502020104020203" pitchFamily="34" charset="0"/>
                <a:ea typeface="新細明體" panose="02020500000000000000" pitchFamily="18" charset="-120"/>
              </a:defRPr>
            </a:lvl3pPr>
            <a:lvl4pPr marL="1600200" indent="-228600">
              <a:defRPr kumimoji="1" sz="2400">
                <a:solidFill>
                  <a:schemeClr val="tx1"/>
                </a:solidFill>
                <a:latin typeface="Gill Sans MT" panose="020B0502020104020203" pitchFamily="34" charset="0"/>
                <a:ea typeface="新細明體" panose="02020500000000000000" pitchFamily="18" charset="-120"/>
              </a:defRPr>
            </a:lvl4pPr>
            <a:lvl5pPr marL="2057400" indent="-228600">
              <a:defRPr kumimoji="1" sz="2400">
                <a:solidFill>
                  <a:schemeClr val="tx1"/>
                </a:solidFill>
                <a:latin typeface="Gill Sans MT" panose="020B0502020104020203"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400" b="1" i="0" u="sng" strike="noStrike" kern="1200" cap="none" spc="0" normalizeH="0" baseline="0" noProof="0" dirty="0">
                <a:ln>
                  <a:noFill/>
                </a:ln>
                <a:solidFill>
                  <a:srgbClr val="000099"/>
                </a:solidFill>
                <a:effectLst/>
                <a:uLnTx/>
                <a:uFillTx/>
                <a:latin typeface="Trebuchet MS" panose="020B0603020202020204" pitchFamily="34" charset="0"/>
                <a:ea typeface="新細明體" panose="02020500000000000000" pitchFamily="18" charset="-120"/>
                <a:cs typeface="+mn-cs"/>
              </a:rPr>
              <a:t>Yen-Chieh Huang</a:t>
            </a:r>
            <a:r>
              <a:rPr kumimoji="1" lang="en-US" altLang="zh-TW" sz="1400" b="1" i="0" u="none" strike="noStrike" kern="1200" cap="none" spc="0" normalizeH="0" baseline="0" noProof="0" dirty="0">
                <a:ln>
                  <a:noFill/>
                </a:ln>
                <a:solidFill>
                  <a:srgbClr val="000099"/>
                </a:solidFill>
                <a:effectLst/>
                <a:uLnTx/>
                <a:uFillTx/>
                <a:latin typeface="Trebuchet MS" panose="020B0603020202020204" pitchFamily="34" charset="0"/>
                <a:ea typeface="新細明體" panose="02020500000000000000" pitchFamily="18" charset="-120"/>
                <a:cs typeface="+mn-cs"/>
              </a:rPr>
              <a:t>, Luo-Hao Peng, Hossein </a:t>
            </a:r>
            <a:r>
              <a:rPr kumimoji="1" lang="en-US" altLang="zh-TW" sz="1400" b="1" i="0" u="none" strike="noStrike" kern="1200" cap="none" spc="0" normalizeH="0" baseline="0" noProof="0" dirty="0" err="1">
                <a:ln>
                  <a:noFill/>
                </a:ln>
                <a:solidFill>
                  <a:srgbClr val="000099"/>
                </a:solidFill>
                <a:effectLst/>
                <a:uLnTx/>
                <a:uFillTx/>
                <a:latin typeface="Trebuchet MS" panose="020B0603020202020204" pitchFamily="34" charset="0"/>
                <a:ea typeface="新細明體" panose="02020500000000000000" pitchFamily="18" charset="-120"/>
                <a:cs typeface="+mn-cs"/>
              </a:rPr>
              <a:t>Shirvani</a:t>
            </a:r>
            <a:r>
              <a:rPr kumimoji="1" lang="en-US" altLang="zh-TW" sz="1400" b="1" i="0" u="none" strike="noStrike" kern="1200" cap="none" spc="0" normalizeH="0" baseline="0" noProof="0" dirty="0">
                <a:ln>
                  <a:noFill/>
                </a:ln>
                <a:solidFill>
                  <a:srgbClr val="000099"/>
                </a:solidFill>
                <a:effectLst/>
                <a:uLnTx/>
                <a:uFillTx/>
                <a:latin typeface="Trebuchet MS" panose="020B0603020202020204" pitchFamily="34" charset="0"/>
                <a:ea typeface="新細明體" panose="02020500000000000000" pitchFamily="18" charset="-120"/>
                <a:cs typeface="+mn-cs"/>
              </a:rPr>
              <a:t>, Wen-Chi Chen</a:t>
            </a:r>
            <a:r>
              <a:rPr kumimoji="1" lang="en-US" altLang="zh-TW" sz="1400" b="0" i="0" u="none" strike="noStrike" kern="1200" cap="none" spc="0" normalizeH="0" baseline="0" noProof="0" dirty="0">
                <a:ln>
                  <a:noFill/>
                </a:ln>
                <a:solidFill>
                  <a:prstClr val="black"/>
                </a:solidFill>
                <a:effectLst/>
                <a:uLnTx/>
                <a:uFillTx/>
                <a:latin typeface="Trebuchet MS" panose="020B0603020202020204" pitchFamily="34" charset="0"/>
                <a:ea typeface="新細明體" panose="02020500000000000000" pitchFamily="18" charset="-120"/>
                <a:cs typeface="+mn-cs"/>
              </a:rPr>
              <a:t> </a:t>
            </a:r>
            <a:endParaRPr kumimoji="1" lang="en-US" altLang="zh-TW" sz="1400" b="1" i="0" u="none" strike="noStrike" kern="1200" cap="none" spc="0" normalizeH="0" baseline="0" noProof="0" dirty="0">
              <a:ln>
                <a:noFill/>
              </a:ln>
              <a:solidFill>
                <a:srgbClr val="000099"/>
              </a:solidFill>
              <a:effectLst/>
              <a:uLnTx/>
              <a:uFillTx/>
              <a:latin typeface="Trebuchet MS" panose="020B0603020202020204" pitchFamily="34" charset="0"/>
              <a:ea typeface="新細明體" panose="02020500000000000000" pitchFamily="18"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dirty="0">
                <a:ln>
                  <a:noFill/>
                </a:ln>
                <a:solidFill>
                  <a:prstClr val="black"/>
                </a:solidFill>
                <a:effectLst/>
                <a:uLnTx/>
                <a:uFillTx/>
                <a:latin typeface="Trebuchet MS" panose="020B0603020202020204" pitchFamily="34" charset="0"/>
                <a:ea typeface="新細明體" panose="02020500000000000000" pitchFamily="18" charset="-120"/>
                <a:cs typeface="+mn-cs"/>
              </a:rPr>
              <a:t>HOPE Laboratory, Institute of Photonics Technologies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dirty="0">
                <a:ln>
                  <a:noFill/>
                </a:ln>
                <a:solidFill>
                  <a:prstClr val="black"/>
                </a:solidFill>
                <a:effectLst/>
                <a:uLnTx/>
                <a:uFillTx/>
                <a:latin typeface="Trebuchet MS" panose="020B0603020202020204" pitchFamily="34" charset="0"/>
                <a:ea typeface="新細明體" panose="02020500000000000000" pitchFamily="18" charset="-120"/>
                <a:cs typeface="+mn-cs"/>
              </a:rPr>
              <a:t>National Tsinghua University (NTHU), Hsinchu, Taiwan</a:t>
            </a:r>
          </a:p>
        </p:txBody>
      </p:sp>
      <p:sp>
        <p:nvSpPr>
          <p:cNvPr id="6" name="Text Box 9">
            <a:extLst>
              <a:ext uri="{FF2B5EF4-FFF2-40B4-BE49-F238E27FC236}">
                <a16:creationId xmlns:a16="http://schemas.microsoft.com/office/drawing/2014/main" id="{41A2A767-01AD-450E-954C-117762490C8B}"/>
              </a:ext>
            </a:extLst>
          </p:cNvPr>
          <p:cNvSpPr txBox="1">
            <a:spLocks noChangeArrowheads="1"/>
          </p:cNvSpPr>
          <p:nvPr/>
        </p:nvSpPr>
        <p:spPr bwMode="auto">
          <a:xfrm>
            <a:off x="5741390" y="1611750"/>
            <a:ext cx="198163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kumimoji="1" sz="2400">
                <a:solidFill>
                  <a:schemeClr val="tx1"/>
                </a:solidFill>
                <a:latin typeface="Gill Sans MT" panose="020B0502020104020203" pitchFamily="34" charset="0"/>
                <a:ea typeface="新細明體" panose="02020500000000000000" pitchFamily="18" charset="-120"/>
              </a:defRPr>
            </a:lvl1pPr>
            <a:lvl2pPr marL="742950" indent="-285750">
              <a:defRPr kumimoji="1" sz="2400">
                <a:solidFill>
                  <a:schemeClr val="tx1"/>
                </a:solidFill>
                <a:latin typeface="Gill Sans MT" panose="020B0502020104020203" pitchFamily="34" charset="0"/>
                <a:ea typeface="新細明體" panose="02020500000000000000" pitchFamily="18" charset="-120"/>
              </a:defRPr>
            </a:lvl2pPr>
            <a:lvl3pPr marL="1143000" indent="-228600">
              <a:defRPr kumimoji="1" sz="2400">
                <a:solidFill>
                  <a:schemeClr val="tx1"/>
                </a:solidFill>
                <a:latin typeface="Gill Sans MT" panose="020B0502020104020203" pitchFamily="34" charset="0"/>
                <a:ea typeface="新細明體" panose="02020500000000000000" pitchFamily="18" charset="-120"/>
              </a:defRPr>
            </a:lvl3pPr>
            <a:lvl4pPr marL="1600200" indent="-228600">
              <a:defRPr kumimoji="1" sz="2400">
                <a:solidFill>
                  <a:schemeClr val="tx1"/>
                </a:solidFill>
                <a:latin typeface="Gill Sans MT" panose="020B0502020104020203" pitchFamily="34" charset="0"/>
                <a:ea typeface="新細明體" panose="02020500000000000000" pitchFamily="18" charset="-120"/>
              </a:defRPr>
            </a:lvl4pPr>
            <a:lvl5pPr marL="2057400" indent="-228600">
              <a:defRPr kumimoji="1" sz="2400">
                <a:solidFill>
                  <a:schemeClr val="tx1"/>
                </a:solidFill>
                <a:latin typeface="Gill Sans MT" panose="020B0502020104020203"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200" b="0" i="0" u="none" strike="noStrike" kern="1200" cap="none" spc="0" normalizeH="0" baseline="0" noProof="0" dirty="0">
                <a:ln>
                  <a:noFill/>
                </a:ln>
                <a:solidFill>
                  <a:srgbClr val="000099"/>
                </a:solidFill>
                <a:effectLst/>
                <a:uLnTx/>
                <a:uFillTx/>
                <a:latin typeface="Trebuchet MS" panose="020B0603020202020204" pitchFamily="34" charset="0"/>
                <a:ea typeface="新細明體" panose="02020500000000000000" pitchFamily="18" charset="-120"/>
                <a:cs typeface="+mn-cs"/>
                <a:hlinkClick r:id="rId2"/>
              </a:rPr>
              <a:t>ychuang@ee.nthu.edu.tw</a:t>
            </a:r>
            <a:r>
              <a:rPr kumimoji="1" lang="en-US" altLang="zh-TW" sz="1200" b="0" i="0" u="none" strike="noStrike" kern="1200" cap="none" spc="0" normalizeH="0" baseline="0" noProof="0" dirty="0">
                <a:ln>
                  <a:noFill/>
                </a:ln>
                <a:solidFill>
                  <a:srgbClr val="000099"/>
                </a:solidFill>
                <a:effectLst/>
                <a:uLnTx/>
                <a:uFillTx/>
                <a:latin typeface="Trebuchet MS" panose="020B0603020202020204" pitchFamily="34" charset="0"/>
                <a:ea typeface="新細明體" panose="02020500000000000000" pitchFamily="18" charset="-120"/>
                <a:cs typeface="+mn-cs"/>
              </a:rPr>
              <a:t> </a:t>
            </a:r>
          </a:p>
        </p:txBody>
      </p:sp>
      <p:grpSp>
        <p:nvGrpSpPr>
          <p:cNvPr id="7" name="群組 6">
            <a:extLst>
              <a:ext uri="{FF2B5EF4-FFF2-40B4-BE49-F238E27FC236}">
                <a16:creationId xmlns:a16="http://schemas.microsoft.com/office/drawing/2014/main" id="{1546525D-39AF-459B-8FB7-4CB8B1E8EE30}"/>
              </a:ext>
            </a:extLst>
          </p:cNvPr>
          <p:cNvGrpSpPr/>
          <p:nvPr/>
        </p:nvGrpSpPr>
        <p:grpSpPr>
          <a:xfrm>
            <a:off x="2585070" y="2649494"/>
            <a:ext cx="6986974" cy="2182302"/>
            <a:chOff x="831529" y="2458219"/>
            <a:chExt cx="8028154" cy="2842842"/>
          </a:xfrm>
        </p:grpSpPr>
        <p:grpSp>
          <p:nvGrpSpPr>
            <p:cNvPr id="8" name="群組 59">
              <a:extLst>
                <a:ext uri="{FF2B5EF4-FFF2-40B4-BE49-F238E27FC236}">
                  <a16:creationId xmlns:a16="http://schemas.microsoft.com/office/drawing/2014/main" id="{5F3678FA-0929-40BD-AE94-5777BAFCBC00}"/>
                </a:ext>
              </a:extLst>
            </p:cNvPr>
            <p:cNvGrpSpPr>
              <a:grpSpLocks/>
            </p:cNvGrpSpPr>
            <p:nvPr/>
          </p:nvGrpSpPr>
          <p:grpSpPr bwMode="auto">
            <a:xfrm>
              <a:off x="832346" y="3290069"/>
              <a:ext cx="3973512" cy="1179513"/>
              <a:chOff x="1043608" y="1851416"/>
              <a:chExt cx="4161893" cy="1296144"/>
            </a:xfrm>
          </p:grpSpPr>
          <p:grpSp>
            <p:nvGrpSpPr>
              <p:cNvPr id="35" name="群組 1">
                <a:extLst>
                  <a:ext uri="{FF2B5EF4-FFF2-40B4-BE49-F238E27FC236}">
                    <a16:creationId xmlns:a16="http://schemas.microsoft.com/office/drawing/2014/main" id="{109C5A11-F133-4E08-A669-AD6423B7690A}"/>
                  </a:ext>
                </a:extLst>
              </p:cNvPr>
              <p:cNvGrpSpPr>
                <a:grpSpLocks/>
              </p:cNvGrpSpPr>
              <p:nvPr/>
            </p:nvGrpSpPr>
            <p:grpSpPr bwMode="auto">
              <a:xfrm>
                <a:off x="1043608" y="1851416"/>
                <a:ext cx="4104456" cy="1296144"/>
                <a:chOff x="251520" y="1052736"/>
                <a:chExt cx="4104456" cy="1296144"/>
              </a:xfrm>
            </p:grpSpPr>
            <p:sp>
              <p:nvSpPr>
                <p:cNvPr id="43" name="矩形 42">
                  <a:extLst>
                    <a:ext uri="{FF2B5EF4-FFF2-40B4-BE49-F238E27FC236}">
                      <a16:creationId xmlns:a16="http://schemas.microsoft.com/office/drawing/2014/main" id="{B0BE4C93-9D9E-414B-9919-2D792FEF1244}"/>
                    </a:ext>
                  </a:extLst>
                </p:cNvPr>
                <p:cNvSpPr/>
                <p:nvPr/>
              </p:nvSpPr>
              <p:spPr>
                <a:xfrm>
                  <a:off x="251520" y="1773204"/>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4" name="矩形 43">
                  <a:extLst>
                    <a:ext uri="{FF2B5EF4-FFF2-40B4-BE49-F238E27FC236}">
                      <a16:creationId xmlns:a16="http://schemas.microsoft.com/office/drawing/2014/main" id="{86E1172D-F8B9-48FA-ACFA-FF74C1B563E6}"/>
                    </a:ext>
                  </a:extLst>
                </p:cNvPr>
                <p:cNvSpPr/>
                <p:nvPr/>
              </p:nvSpPr>
              <p:spPr>
                <a:xfrm>
                  <a:off x="251520" y="1916251"/>
                  <a:ext cx="4103697" cy="14479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5" name="矩形 44">
                  <a:extLst>
                    <a:ext uri="{FF2B5EF4-FFF2-40B4-BE49-F238E27FC236}">
                      <a16:creationId xmlns:a16="http://schemas.microsoft.com/office/drawing/2014/main" id="{A21EABFA-167E-477B-B5D2-08B4F3C55101}"/>
                    </a:ext>
                  </a:extLst>
                </p:cNvPr>
                <p:cNvSpPr/>
                <p:nvPr/>
              </p:nvSpPr>
              <p:spPr>
                <a:xfrm>
                  <a:off x="251520" y="2061041"/>
                  <a:ext cx="4103697" cy="287839"/>
                </a:xfrm>
                <a:prstGeom prst="rect">
                  <a:avLst/>
                </a:prstGeom>
                <a:pattFill prst="dkHorz">
                  <a:fgClr>
                    <a:schemeClr val="tx2">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6" name="矩形 45">
                  <a:extLst>
                    <a:ext uri="{FF2B5EF4-FFF2-40B4-BE49-F238E27FC236}">
                      <a16:creationId xmlns:a16="http://schemas.microsoft.com/office/drawing/2014/main" id="{881683BC-DA8C-4FE3-9E70-65E16CE748AA}"/>
                    </a:ext>
                  </a:extLst>
                </p:cNvPr>
                <p:cNvSpPr/>
                <p:nvPr/>
              </p:nvSpPr>
              <p:spPr>
                <a:xfrm>
                  <a:off x="683838" y="1773204"/>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7" name="矩形 46">
                  <a:extLst>
                    <a:ext uri="{FF2B5EF4-FFF2-40B4-BE49-F238E27FC236}">
                      <a16:creationId xmlns:a16="http://schemas.microsoft.com/office/drawing/2014/main" id="{BB7C4045-EE8B-4C28-AED1-99B329D29EE6}"/>
                    </a:ext>
                  </a:extLst>
                </p:cNvPr>
                <p:cNvSpPr/>
                <p:nvPr/>
              </p:nvSpPr>
              <p:spPr>
                <a:xfrm>
                  <a:off x="1116156" y="1773204"/>
                  <a:ext cx="214496"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8" name="矩形 47">
                  <a:extLst>
                    <a:ext uri="{FF2B5EF4-FFF2-40B4-BE49-F238E27FC236}">
                      <a16:creationId xmlns:a16="http://schemas.microsoft.com/office/drawing/2014/main" id="{789BE54A-039D-4071-9401-A09215B535F4}"/>
                    </a:ext>
                  </a:extLst>
                </p:cNvPr>
                <p:cNvSpPr/>
                <p:nvPr/>
              </p:nvSpPr>
              <p:spPr>
                <a:xfrm>
                  <a:off x="1546811" y="1773204"/>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9" name="矩形 48">
                  <a:extLst>
                    <a:ext uri="{FF2B5EF4-FFF2-40B4-BE49-F238E27FC236}">
                      <a16:creationId xmlns:a16="http://schemas.microsoft.com/office/drawing/2014/main" id="{67C912BB-AC22-4EA2-BBC1-7B6A1CB63CF4}"/>
                    </a:ext>
                  </a:extLst>
                </p:cNvPr>
                <p:cNvSpPr/>
                <p:nvPr/>
              </p:nvSpPr>
              <p:spPr>
                <a:xfrm>
                  <a:off x="1979129" y="1773204"/>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0" name="矩形 49">
                  <a:extLst>
                    <a:ext uri="{FF2B5EF4-FFF2-40B4-BE49-F238E27FC236}">
                      <a16:creationId xmlns:a16="http://schemas.microsoft.com/office/drawing/2014/main" id="{CA800EE7-A879-4311-90A8-08634E8F3F8B}"/>
                    </a:ext>
                  </a:extLst>
                </p:cNvPr>
                <p:cNvSpPr/>
                <p:nvPr/>
              </p:nvSpPr>
              <p:spPr>
                <a:xfrm>
                  <a:off x="2411447" y="1773204"/>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1" name="矩形 50">
                  <a:extLst>
                    <a:ext uri="{FF2B5EF4-FFF2-40B4-BE49-F238E27FC236}">
                      <a16:creationId xmlns:a16="http://schemas.microsoft.com/office/drawing/2014/main" id="{5BA6706A-3E8B-4D70-82F1-58D14513EDBD}"/>
                    </a:ext>
                  </a:extLst>
                </p:cNvPr>
                <p:cNvSpPr/>
                <p:nvPr/>
              </p:nvSpPr>
              <p:spPr>
                <a:xfrm>
                  <a:off x="2843765" y="1773204"/>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2" name="矩形 51">
                  <a:extLst>
                    <a:ext uri="{FF2B5EF4-FFF2-40B4-BE49-F238E27FC236}">
                      <a16:creationId xmlns:a16="http://schemas.microsoft.com/office/drawing/2014/main" id="{1866D356-63B6-45C6-88FF-28640504A5C2}"/>
                    </a:ext>
                  </a:extLst>
                </p:cNvPr>
                <p:cNvSpPr/>
                <p:nvPr/>
              </p:nvSpPr>
              <p:spPr>
                <a:xfrm>
                  <a:off x="3276084" y="1773204"/>
                  <a:ext cx="214497"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3" name="矩形 52">
                  <a:extLst>
                    <a:ext uri="{FF2B5EF4-FFF2-40B4-BE49-F238E27FC236}">
                      <a16:creationId xmlns:a16="http://schemas.microsoft.com/office/drawing/2014/main" id="{8101A18E-CB94-400C-8B9D-07485340D839}"/>
                    </a:ext>
                  </a:extLst>
                </p:cNvPr>
                <p:cNvSpPr/>
                <p:nvPr/>
              </p:nvSpPr>
              <p:spPr>
                <a:xfrm>
                  <a:off x="3706739" y="1773204"/>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4" name="矩形 53">
                  <a:extLst>
                    <a:ext uri="{FF2B5EF4-FFF2-40B4-BE49-F238E27FC236}">
                      <a16:creationId xmlns:a16="http://schemas.microsoft.com/office/drawing/2014/main" id="{07784437-1176-4CDB-B092-BDB8029831AA}"/>
                    </a:ext>
                  </a:extLst>
                </p:cNvPr>
                <p:cNvSpPr/>
                <p:nvPr/>
              </p:nvSpPr>
              <p:spPr>
                <a:xfrm>
                  <a:off x="4139058" y="1773204"/>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5" name="矩形 54">
                  <a:extLst>
                    <a:ext uri="{FF2B5EF4-FFF2-40B4-BE49-F238E27FC236}">
                      <a16:creationId xmlns:a16="http://schemas.microsoft.com/office/drawing/2014/main" id="{737CECC4-5633-4EBD-BACE-139EF6FFBA9C}"/>
                    </a:ext>
                  </a:extLst>
                </p:cNvPr>
                <p:cNvSpPr/>
                <p:nvPr/>
              </p:nvSpPr>
              <p:spPr>
                <a:xfrm>
                  <a:off x="251520" y="1052736"/>
                  <a:ext cx="4103697" cy="287839"/>
                </a:xfrm>
                <a:prstGeom prst="rect">
                  <a:avLst/>
                </a:prstGeom>
                <a:pattFill prst="dkHorz">
                  <a:fgClr>
                    <a:schemeClr val="tx2">
                      <a:lumMod val="60000"/>
                      <a:lumOff val="4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6" name="矩形 55">
                  <a:extLst>
                    <a:ext uri="{FF2B5EF4-FFF2-40B4-BE49-F238E27FC236}">
                      <a16:creationId xmlns:a16="http://schemas.microsoft.com/office/drawing/2014/main" id="{09902EDB-28CE-43EE-A814-81908C0F5624}"/>
                    </a:ext>
                  </a:extLst>
                </p:cNvPr>
                <p:cNvSpPr/>
                <p:nvPr/>
              </p:nvSpPr>
              <p:spPr>
                <a:xfrm>
                  <a:off x="251520" y="1412097"/>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7" name="矩形 56">
                  <a:extLst>
                    <a:ext uri="{FF2B5EF4-FFF2-40B4-BE49-F238E27FC236}">
                      <a16:creationId xmlns:a16="http://schemas.microsoft.com/office/drawing/2014/main" id="{282E8E4C-8091-4F5F-8375-20217A5C27B7}"/>
                    </a:ext>
                  </a:extLst>
                </p:cNvPr>
                <p:cNvSpPr/>
                <p:nvPr/>
              </p:nvSpPr>
              <p:spPr>
                <a:xfrm>
                  <a:off x="251520" y="1340575"/>
                  <a:ext cx="4103697" cy="144791"/>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58" name="矩形 57">
                  <a:extLst>
                    <a:ext uri="{FF2B5EF4-FFF2-40B4-BE49-F238E27FC236}">
                      <a16:creationId xmlns:a16="http://schemas.microsoft.com/office/drawing/2014/main" id="{B50BD34A-073B-4610-811B-7C82369CAC25}"/>
                    </a:ext>
                  </a:extLst>
                </p:cNvPr>
                <p:cNvSpPr/>
                <p:nvPr/>
              </p:nvSpPr>
              <p:spPr>
                <a:xfrm>
                  <a:off x="683838" y="1412097"/>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9" name="矩形 58">
                  <a:extLst>
                    <a:ext uri="{FF2B5EF4-FFF2-40B4-BE49-F238E27FC236}">
                      <a16:creationId xmlns:a16="http://schemas.microsoft.com/office/drawing/2014/main" id="{178DE404-E4D3-4CFF-A975-4D99482D96CA}"/>
                    </a:ext>
                  </a:extLst>
                </p:cNvPr>
                <p:cNvSpPr/>
                <p:nvPr/>
              </p:nvSpPr>
              <p:spPr>
                <a:xfrm>
                  <a:off x="1116156" y="1412097"/>
                  <a:ext cx="214496"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60" name="矩形 59">
                  <a:extLst>
                    <a:ext uri="{FF2B5EF4-FFF2-40B4-BE49-F238E27FC236}">
                      <a16:creationId xmlns:a16="http://schemas.microsoft.com/office/drawing/2014/main" id="{3546020B-5474-4428-A5E9-079264CAC483}"/>
                    </a:ext>
                  </a:extLst>
                </p:cNvPr>
                <p:cNvSpPr/>
                <p:nvPr/>
              </p:nvSpPr>
              <p:spPr>
                <a:xfrm>
                  <a:off x="1546811" y="1412097"/>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61" name="矩形 60">
                  <a:extLst>
                    <a:ext uri="{FF2B5EF4-FFF2-40B4-BE49-F238E27FC236}">
                      <a16:creationId xmlns:a16="http://schemas.microsoft.com/office/drawing/2014/main" id="{FFCFA82D-A699-45FA-A1A3-A2E749C3EE7F}"/>
                    </a:ext>
                  </a:extLst>
                </p:cNvPr>
                <p:cNvSpPr/>
                <p:nvPr/>
              </p:nvSpPr>
              <p:spPr>
                <a:xfrm>
                  <a:off x="1979129" y="1412097"/>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62" name="矩形 61">
                  <a:extLst>
                    <a:ext uri="{FF2B5EF4-FFF2-40B4-BE49-F238E27FC236}">
                      <a16:creationId xmlns:a16="http://schemas.microsoft.com/office/drawing/2014/main" id="{10EE4B25-98DD-48FE-AEA3-BBA3AE2553B6}"/>
                    </a:ext>
                  </a:extLst>
                </p:cNvPr>
                <p:cNvSpPr/>
                <p:nvPr/>
              </p:nvSpPr>
              <p:spPr>
                <a:xfrm>
                  <a:off x="2411447" y="1412097"/>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63" name="矩形 62">
                  <a:extLst>
                    <a:ext uri="{FF2B5EF4-FFF2-40B4-BE49-F238E27FC236}">
                      <a16:creationId xmlns:a16="http://schemas.microsoft.com/office/drawing/2014/main" id="{7A028106-6A01-4A83-9493-78BD7A4418C8}"/>
                    </a:ext>
                  </a:extLst>
                </p:cNvPr>
                <p:cNvSpPr/>
                <p:nvPr/>
              </p:nvSpPr>
              <p:spPr>
                <a:xfrm>
                  <a:off x="2843765" y="1412097"/>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64" name="矩形 63">
                  <a:extLst>
                    <a:ext uri="{FF2B5EF4-FFF2-40B4-BE49-F238E27FC236}">
                      <a16:creationId xmlns:a16="http://schemas.microsoft.com/office/drawing/2014/main" id="{27547B65-E7C1-452F-9D76-4C39C694E608}"/>
                    </a:ext>
                  </a:extLst>
                </p:cNvPr>
                <p:cNvSpPr/>
                <p:nvPr/>
              </p:nvSpPr>
              <p:spPr>
                <a:xfrm>
                  <a:off x="3276084" y="1412097"/>
                  <a:ext cx="214497"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65" name="矩形 64">
                  <a:extLst>
                    <a:ext uri="{FF2B5EF4-FFF2-40B4-BE49-F238E27FC236}">
                      <a16:creationId xmlns:a16="http://schemas.microsoft.com/office/drawing/2014/main" id="{735920B2-01FE-4859-8766-2A88FA217547}"/>
                    </a:ext>
                  </a:extLst>
                </p:cNvPr>
                <p:cNvSpPr/>
                <p:nvPr/>
              </p:nvSpPr>
              <p:spPr>
                <a:xfrm>
                  <a:off x="3706739" y="1412097"/>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66" name="矩形 65">
                  <a:extLst>
                    <a:ext uri="{FF2B5EF4-FFF2-40B4-BE49-F238E27FC236}">
                      <a16:creationId xmlns:a16="http://schemas.microsoft.com/office/drawing/2014/main" id="{3110C211-F0F7-49AA-A9B6-860A7E6729F9}"/>
                    </a:ext>
                  </a:extLst>
                </p:cNvPr>
                <p:cNvSpPr/>
                <p:nvPr/>
              </p:nvSpPr>
              <p:spPr>
                <a:xfrm>
                  <a:off x="4139058" y="1412097"/>
                  <a:ext cx="216159" cy="216315"/>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sp>
            <p:nvSpPr>
              <p:cNvPr id="36" name="橢圓 35">
                <a:extLst>
                  <a:ext uri="{FF2B5EF4-FFF2-40B4-BE49-F238E27FC236}">
                    <a16:creationId xmlns:a16="http://schemas.microsoft.com/office/drawing/2014/main" id="{9C805F2C-A682-4837-9175-CABDDB637F0C}"/>
                  </a:ext>
                </a:extLst>
              </p:cNvPr>
              <p:cNvSpPr/>
              <p:nvPr/>
            </p:nvSpPr>
            <p:spPr>
              <a:xfrm>
                <a:off x="1751945" y="2460238"/>
                <a:ext cx="73162" cy="7152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7" name="橢圓 36">
                <a:extLst>
                  <a:ext uri="{FF2B5EF4-FFF2-40B4-BE49-F238E27FC236}">
                    <a16:creationId xmlns:a16="http://schemas.microsoft.com/office/drawing/2014/main" id="{D9DB4582-E354-499C-BE32-1331D464AE84}"/>
                  </a:ext>
                </a:extLst>
              </p:cNvPr>
              <p:cNvSpPr/>
              <p:nvPr/>
            </p:nvSpPr>
            <p:spPr>
              <a:xfrm>
                <a:off x="1312975" y="2465471"/>
                <a:ext cx="71498" cy="71524"/>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8" name="橢圓 37">
                <a:extLst>
                  <a:ext uri="{FF2B5EF4-FFF2-40B4-BE49-F238E27FC236}">
                    <a16:creationId xmlns:a16="http://schemas.microsoft.com/office/drawing/2014/main" id="{D875D6BA-2745-4C25-A49D-DC28DE1C51E8}"/>
                  </a:ext>
                </a:extLst>
              </p:cNvPr>
              <p:cNvSpPr/>
              <p:nvPr/>
            </p:nvSpPr>
            <p:spPr>
              <a:xfrm>
                <a:off x="2189251" y="2467216"/>
                <a:ext cx="71499" cy="73268"/>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9" name="橢圓 38">
                <a:extLst>
                  <a:ext uri="{FF2B5EF4-FFF2-40B4-BE49-F238E27FC236}">
                    <a16:creationId xmlns:a16="http://schemas.microsoft.com/office/drawing/2014/main" id="{AEDE03CF-7AE2-420A-A067-BD9934BE4EBD}"/>
                  </a:ext>
                </a:extLst>
              </p:cNvPr>
              <p:cNvSpPr/>
              <p:nvPr/>
            </p:nvSpPr>
            <p:spPr>
              <a:xfrm>
                <a:off x="2613255" y="2456749"/>
                <a:ext cx="71498" cy="7152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0" name="橢圓 39">
                <a:extLst>
                  <a:ext uri="{FF2B5EF4-FFF2-40B4-BE49-F238E27FC236}">
                    <a16:creationId xmlns:a16="http://schemas.microsoft.com/office/drawing/2014/main" id="{DF1FA462-6665-4ACD-940D-F0F4374E11C6}"/>
                  </a:ext>
                </a:extLst>
              </p:cNvPr>
              <p:cNvSpPr/>
              <p:nvPr/>
            </p:nvSpPr>
            <p:spPr>
              <a:xfrm>
                <a:off x="4768195" y="2456749"/>
                <a:ext cx="73162" cy="7152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41" name="橢圓 40">
                <a:extLst>
                  <a:ext uri="{FF2B5EF4-FFF2-40B4-BE49-F238E27FC236}">
                    <a16:creationId xmlns:a16="http://schemas.microsoft.com/office/drawing/2014/main" id="{62E01471-FB7F-4742-964F-C4630377FC1E}"/>
                  </a:ext>
                </a:extLst>
              </p:cNvPr>
              <p:cNvSpPr/>
              <p:nvPr/>
            </p:nvSpPr>
            <p:spPr>
              <a:xfrm>
                <a:off x="5134003" y="2456749"/>
                <a:ext cx="71498" cy="71523"/>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42" name="直線接點 41">
                <a:extLst>
                  <a:ext uri="{FF2B5EF4-FFF2-40B4-BE49-F238E27FC236}">
                    <a16:creationId xmlns:a16="http://schemas.microsoft.com/office/drawing/2014/main" id="{4DC791EB-4536-4EEC-837D-D7FC00558675}"/>
                  </a:ext>
                </a:extLst>
              </p:cNvPr>
              <p:cNvCxnSpPr>
                <a:endCxn id="41" idx="6"/>
              </p:cNvCxnSpPr>
              <p:nvPr/>
            </p:nvCxnSpPr>
            <p:spPr>
              <a:xfrm flipV="1">
                <a:off x="1043608" y="2493382"/>
                <a:ext cx="4161893" cy="6978"/>
              </a:xfrm>
              <a:prstGeom prst="line">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cxnSp>
        </p:grpSp>
        <p:sp>
          <p:nvSpPr>
            <p:cNvPr id="9" name="向右箭號 122">
              <a:extLst>
                <a:ext uri="{FF2B5EF4-FFF2-40B4-BE49-F238E27FC236}">
                  <a16:creationId xmlns:a16="http://schemas.microsoft.com/office/drawing/2014/main" id="{B10250A0-0382-47CD-983A-64EA8A2ACD81}"/>
                </a:ext>
              </a:extLst>
            </p:cNvPr>
            <p:cNvSpPr/>
            <p:nvPr/>
          </p:nvSpPr>
          <p:spPr>
            <a:xfrm rot="5400000">
              <a:off x="2487713" y="939319"/>
              <a:ext cx="648072" cy="3960440"/>
            </a:xfrm>
            <a:prstGeom prst="stripedRightArrow">
              <a:avLst>
                <a:gd name="adj1" fmla="val 50000"/>
                <a:gd name="adj2" fmla="val 48040"/>
              </a:avLst>
            </a:prstGeom>
            <a:gradFill flip="none" rotWithShape="1">
              <a:gsLst>
                <a:gs pos="0">
                  <a:schemeClr val="accent6">
                    <a:lumMod val="60000"/>
                    <a:lumOff val="40000"/>
                  </a:schemeClr>
                </a:gs>
                <a:gs pos="15000">
                  <a:schemeClr val="accent2">
                    <a:lumMod val="0"/>
                    <a:lumOff val="100000"/>
                  </a:schemeClr>
                </a:gs>
                <a:gs pos="100000">
                  <a:schemeClr val="accent6"/>
                </a:gs>
              </a:gsLst>
              <a:path path="circle">
                <a:fillToRect l="50000" t="-80000" r="50000" b="180000"/>
              </a:path>
              <a:tileRect/>
            </a:gradFill>
            <a:ln w="3175"/>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cxnSp>
          <p:nvCxnSpPr>
            <p:cNvPr id="10" name="直線單箭頭接點 9">
              <a:extLst>
                <a:ext uri="{FF2B5EF4-FFF2-40B4-BE49-F238E27FC236}">
                  <a16:creationId xmlns:a16="http://schemas.microsoft.com/office/drawing/2014/main" id="{A5CB9D41-93F6-4A15-95C3-5523F5E7EA2A}"/>
                </a:ext>
              </a:extLst>
            </p:cNvPr>
            <p:cNvCxnSpPr/>
            <p:nvPr/>
          </p:nvCxnSpPr>
          <p:spPr>
            <a:xfrm>
              <a:off x="2199183" y="2883669"/>
              <a:ext cx="1152525" cy="0"/>
            </a:xfrm>
            <a:prstGeom prst="straightConnector1">
              <a:avLst/>
            </a:prstGeom>
            <a:ln w="762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文字方塊 36">
              <a:extLst>
                <a:ext uri="{FF2B5EF4-FFF2-40B4-BE49-F238E27FC236}">
                  <a16:creationId xmlns:a16="http://schemas.microsoft.com/office/drawing/2014/main" id="{AD6CD6DB-4181-423C-AD44-DB72309C87DA}"/>
                </a:ext>
              </a:extLst>
            </p:cNvPr>
            <p:cNvSpPr txBox="1">
              <a:spLocks noChangeArrowheads="1"/>
            </p:cNvSpPr>
            <p:nvPr/>
          </p:nvSpPr>
          <p:spPr bwMode="auto">
            <a:xfrm>
              <a:off x="3822243" y="2482682"/>
              <a:ext cx="1315470" cy="400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Gill Sans MT" panose="020B0502020104020203" pitchFamily="34" charset="0"/>
                  <a:ea typeface="新細明體" panose="02020500000000000000" pitchFamily="18" charset="-120"/>
                </a:defRPr>
              </a:lvl1pPr>
              <a:lvl2pPr marL="742950" indent="-285750">
                <a:defRPr kumimoji="1" sz="2400">
                  <a:solidFill>
                    <a:schemeClr val="tx1"/>
                  </a:solidFill>
                  <a:latin typeface="Gill Sans MT" panose="020B0502020104020203" pitchFamily="34" charset="0"/>
                  <a:ea typeface="新細明體" panose="02020500000000000000" pitchFamily="18" charset="-120"/>
                </a:defRPr>
              </a:lvl2pPr>
              <a:lvl3pPr marL="1143000" indent="-228600">
                <a:defRPr kumimoji="1" sz="2400">
                  <a:solidFill>
                    <a:schemeClr val="tx1"/>
                  </a:solidFill>
                  <a:latin typeface="Gill Sans MT" panose="020B0502020104020203" pitchFamily="34" charset="0"/>
                  <a:ea typeface="新細明體" panose="02020500000000000000" pitchFamily="18" charset="-120"/>
                </a:defRPr>
              </a:lvl3pPr>
              <a:lvl4pPr marL="1600200" indent="-228600">
                <a:defRPr kumimoji="1" sz="2400">
                  <a:solidFill>
                    <a:schemeClr val="tx1"/>
                  </a:solidFill>
                  <a:latin typeface="Gill Sans MT" panose="020B0502020104020203" pitchFamily="34" charset="0"/>
                  <a:ea typeface="新細明體" panose="02020500000000000000" pitchFamily="18" charset="-120"/>
                </a:defRPr>
              </a:lvl4pPr>
              <a:lvl5pPr marL="2057400" indent="-228600">
                <a:defRPr kumimoji="1" sz="2400">
                  <a:solidFill>
                    <a:schemeClr val="tx1"/>
                  </a:solidFill>
                  <a:latin typeface="Gill Sans MT" panose="020B0502020104020203"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dirty="0">
                  <a:ln>
                    <a:noFill/>
                  </a:ln>
                  <a:solidFill>
                    <a:prstClr val="black"/>
                  </a:solidFill>
                  <a:effectLst/>
                  <a:uLnTx/>
                  <a:uFillTx/>
                  <a:latin typeface="Gill Sans MT" panose="020B0502020104020203" pitchFamily="34" charset="0"/>
                  <a:ea typeface="新細明體" panose="02020500000000000000" pitchFamily="18" charset="-120"/>
                  <a:cs typeface="+mn-cs"/>
                </a:rPr>
                <a:t>laser at 3 </a:t>
              </a:r>
              <a:r>
                <a:rPr kumimoji="1" lang="en-US" altLang="zh-TW" sz="1400" b="0" i="0" u="none" strike="noStrike" kern="1200" cap="none" spc="0" normalizeH="0" baseline="0" noProof="0" dirty="0">
                  <a:ln>
                    <a:noFill/>
                  </a:ln>
                  <a:solidFill>
                    <a:prstClr val="black"/>
                  </a:solidFill>
                  <a:effectLst/>
                  <a:uLnTx/>
                  <a:uFillTx/>
                  <a:latin typeface="Gill Sans MT" panose="020B0502020104020203" pitchFamily="34" charset="0"/>
                  <a:ea typeface="新細明體" panose="02020500000000000000" pitchFamily="18" charset="-120"/>
                  <a:cs typeface="+mn-cs"/>
                  <a:sym typeface="Symbol" panose="05050102010706020507" pitchFamily="18" charset="2"/>
                </a:rPr>
                <a:t>m</a:t>
              </a:r>
              <a:endParaRPr kumimoji="1" lang="zh-TW" altLang="en-US" sz="1400" b="0" i="0" u="none" strike="noStrike" kern="1200" cap="none" spc="0" normalizeH="0" baseline="0" noProof="0" dirty="0">
                <a:ln>
                  <a:noFill/>
                </a:ln>
                <a:solidFill>
                  <a:prstClr val="black"/>
                </a:solidFill>
                <a:effectLst/>
                <a:uLnTx/>
                <a:uFillTx/>
                <a:latin typeface="Gill Sans MT" panose="020B0502020104020203" pitchFamily="34" charset="0"/>
                <a:ea typeface="新細明體" panose="02020500000000000000" pitchFamily="18" charset="-120"/>
                <a:cs typeface="+mn-cs"/>
              </a:endParaRPr>
            </a:p>
          </p:txBody>
        </p:sp>
        <p:sp>
          <p:nvSpPr>
            <p:cNvPr id="12" name="文字方塊 37">
              <a:extLst>
                <a:ext uri="{FF2B5EF4-FFF2-40B4-BE49-F238E27FC236}">
                  <a16:creationId xmlns:a16="http://schemas.microsoft.com/office/drawing/2014/main" id="{56D97DDE-E089-4902-8BEA-D832BC062F9E}"/>
                </a:ext>
              </a:extLst>
            </p:cNvPr>
            <p:cNvSpPr txBox="1">
              <a:spLocks noChangeArrowheads="1"/>
            </p:cNvSpPr>
            <p:nvPr/>
          </p:nvSpPr>
          <p:spPr bwMode="auto">
            <a:xfrm>
              <a:off x="1911845" y="2883669"/>
              <a:ext cx="1910397" cy="400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Gill Sans MT" panose="020B0502020104020203" pitchFamily="34" charset="0"/>
                  <a:ea typeface="新細明體" panose="02020500000000000000" pitchFamily="18" charset="-120"/>
                </a:defRPr>
              </a:lvl1pPr>
              <a:lvl2pPr marL="742950" indent="-285750">
                <a:defRPr kumimoji="1" sz="2400">
                  <a:solidFill>
                    <a:schemeClr val="tx1"/>
                  </a:solidFill>
                  <a:latin typeface="Gill Sans MT" panose="020B0502020104020203" pitchFamily="34" charset="0"/>
                  <a:ea typeface="新細明體" panose="02020500000000000000" pitchFamily="18" charset="-120"/>
                </a:defRPr>
              </a:lvl2pPr>
              <a:lvl3pPr marL="1143000" indent="-228600">
                <a:defRPr kumimoji="1" sz="2400">
                  <a:solidFill>
                    <a:schemeClr val="tx1"/>
                  </a:solidFill>
                  <a:latin typeface="Gill Sans MT" panose="020B0502020104020203" pitchFamily="34" charset="0"/>
                  <a:ea typeface="新細明體" panose="02020500000000000000" pitchFamily="18" charset="-120"/>
                </a:defRPr>
              </a:lvl3pPr>
              <a:lvl4pPr marL="1600200" indent="-228600">
                <a:defRPr kumimoji="1" sz="2400">
                  <a:solidFill>
                    <a:schemeClr val="tx1"/>
                  </a:solidFill>
                  <a:latin typeface="Gill Sans MT" panose="020B0502020104020203" pitchFamily="34" charset="0"/>
                  <a:ea typeface="新細明體" panose="02020500000000000000" pitchFamily="18" charset="-120"/>
                </a:defRPr>
              </a:lvl4pPr>
              <a:lvl5pPr marL="2057400" indent="-228600">
                <a:defRPr kumimoji="1" sz="2400">
                  <a:solidFill>
                    <a:schemeClr val="tx1"/>
                  </a:solidFill>
                  <a:latin typeface="Gill Sans MT" panose="020B0502020104020203"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prstClr val="black"/>
                  </a:solidFill>
                  <a:effectLst/>
                  <a:uLnTx/>
                  <a:uFillTx/>
                  <a:latin typeface="Gill Sans MT" panose="020B0502020104020203" pitchFamily="34" charset="0"/>
                  <a:ea typeface="新細明體" panose="02020500000000000000" pitchFamily="18" charset="-120"/>
                  <a:cs typeface="+mn-cs"/>
                </a:rPr>
                <a:t>in-plane polarization</a:t>
              </a:r>
              <a:endParaRPr kumimoji="1" lang="zh-TW" altLang="en-US" sz="1400" b="0" i="0" u="none" strike="noStrike" kern="1200" cap="none" spc="0" normalizeH="0" baseline="0" noProof="0">
                <a:ln>
                  <a:noFill/>
                </a:ln>
                <a:solidFill>
                  <a:prstClr val="black"/>
                </a:solidFill>
                <a:effectLst/>
                <a:uLnTx/>
                <a:uFillTx/>
                <a:latin typeface="Gill Sans MT" panose="020B0502020104020203" pitchFamily="34" charset="0"/>
                <a:ea typeface="新細明體" panose="02020500000000000000" pitchFamily="18" charset="-120"/>
                <a:cs typeface="+mn-cs"/>
              </a:endParaRPr>
            </a:p>
          </p:txBody>
        </p:sp>
        <p:sp>
          <p:nvSpPr>
            <p:cNvPr id="13" name="向右箭號 150">
              <a:extLst>
                <a:ext uri="{FF2B5EF4-FFF2-40B4-BE49-F238E27FC236}">
                  <a16:creationId xmlns:a16="http://schemas.microsoft.com/office/drawing/2014/main" id="{4DD122DE-BAE1-412F-860D-2F10D6E68641}"/>
                </a:ext>
              </a:extLst>
            </p:cNvPr>
            <p:cNvSpPr/>
            <p:nvPr/>
          </p:nvSpPr>
          <p:spPr>
            <a:xfrm>
              <a:off x="4878883" y="3759969"/>
              <a:ext cx="503238" cy="215900"/>
            </a:xfrm>
            <a:prstGeom prst="striped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nvGrpSpPr>
            <p:cNvPr id="14" name="群組 60">
              <a:extLst>
                <a:ext uri="{FF2B5EF4-FFF2-40B4-BE49-F238E27FC236}">
                  <a16:creationId xmlns:a16="http://schemas.microsoft.com/office/drawing/2014/main" id="{79F52CA2-9446-489D-BE44-9365335ADFFD}"/>
                </a:ext>
              </a:extLst>
            </p:cNvPr>
            <p:cNvGrpSpPr>
              <a:grpSpLocks/>
            </p:cNvGrpSpPr>
            <p:nvPr/>
          </p:nvGrpSpPr>
          <p:grpSpPr bwMode="auto">
            <a:xfrm>
              <a:off x="4737596" y="2924944"/>
              <a:ext cx="4122087" cy="2376117"/>
              <a:chOff x="5327756" y="1886590"/>
              <a:chExt cx="3659588" cy="1539065"/>
            </a:xfrm>
          </p:grpSpPr>
          <p:grpSp>
            <p:nvGrpSpPr>
              <p:cNvPr id="17" name="群組 41">
                <a:extLst>
                  <a:ext uri="{FF2B5EF4-FFF2-40B4-BE49-F238E27FC236}">
                    <a16:creationId xmlns:a16="http://schemas.microsoft.com/office/drawing/2014/main" id="{3CA8D465-10AA-45BF-A227-C200AF6824A9}"/>
                  </a:ext>
                </a:extLst>
              </p:cNvPr>
              <p:cNvGrpSpPr>
                <a:grpSpLocks/>
              </p:cNvGrpSpPr>
              <p:nvPr/>
            </p:nvGrpSpPr>
            <p:grpSpPr bwMode="auto">
              <a:xfrm>
                <a:off x="5327756" y="1886590"/>
                <a:ext cx="3659588" cy="1384038"/>
                <a:chOff x="400387" y="-769923"/>
                <a:chExt cx="8408516" cy="4224742"/>
              </a:xfrm>
            </p:grpSpPr>
            <p:sp>
              <p:nvSpPr>
                <p:cNvPr id="20" name="矩形 19">
                  <a:extLst>
                    <a:ext uri="{FF2B5EF4-FFF2-40B4-BE49-F238E27FC236}">
                      <a16:creationId xmlns:a16="http://schemas.microsoft.com/office/drawing/2014/main" id="{1D59BA82-FEC5-4391-B08E-EC69EE59FBBF}"/>
                    </a:ext>
                  </a:extLst>
                </p:cNvPr>
                <p:cNvSpPr/>
                <p:nvPr/>
              </p:nvSpPr>
              <p:spPr>
                <a:xfrm>
                  <a:off x="1915906" y="-769923"/>
                  <a:ext cx="6887845" cy="23854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nvGrpSpPr>
                <p:cNvPr id="21" name="群組 43">
                  <a:extLst>
                    <a:ext uri="{FF2B5EF4-FFF2-40B4-BE49-F238E27FC236}">
                      <a16:creationId xmlns:a16="http://schemas.microsoft.com/office/drawing/2014/main" id="{71D0C0A5-9D99-4BCB-BCB0-736F73FEDACB}"/>
                    </a:ext>
                  </a:extLst>
                </p:cNvPr>
                <p:cNvGrpSpPr>
                  <a:grpSpLocks/>
                </p:cNvGrpSpPr>
                <p:nvPr/>
              </p:nvGrpSpPr>
              <p:grpSpPr bwMode="auto">
                <a:xfrm>
                  <a:off x="1915907" y="-554342"/>
                  <a:ext cx="6887844" cy="4009161"/>
                  <a:chOff x="903722" y="1582585"/>
                  <a:chExt cx="7630678" cy="5154373"/>
                </a:xfrm>
              </p:grpSpPr>
              <p:sp>
                <p:nvSpPr>
                  <p:cNvPr id="28" name="文字方塊 50">
                    <a:extLst>
                      <a:ext uri="{FF2B5EF4-FFF2-40B4-BE49-F238E27FC236}">
                        <a16:creationId xmlns:a16="http://schemas.microsoft.com/office/drawing/2014/main" id="{46B8C0A6-65C6-47AD-A1A7-5386537258E6}"/>
                      </a:ext>
                    </a:extLst>
                  </p:cNvPr>
                  <p:cNvSpPr txBox="1">
                    <a:spLocks noChangeArrowheads="1"/>
                  </p:cNvSpPr>
                  <p:nvPr/>
                </p:nvSpPr>
                <p:spPr bwMode="auto">
                  <a:xfrm>
                    <a:off x="964706" y="1582585"/>
                    <a:ext cx="1911371" cy="1019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Gill Sans MT" panose="020B0502020104020203" pitchFamily="34" charset="0"/>
                        <a:ea typeface="新細明體" panose="02020500000000000000" pitchFamily="18" charset="-120"/>
                      </a:defRPr>
                    </a:lvl1pPr>
                    <a:lvl2pPr marL="742950" indent="-285750">
                      <a:defRPr kumimoji="1" sz="2400">
                        <a:solidFill>
                          <a:schemeClr val="tx1"/>
                        </a:solidFill>
                        <a:latin typeface="Gill Sans MT" panose="020B0502020104020203" pitchFamily="34" charset="0"/>
                        <a:ea typeface="新細明體" panose="02020500000000000000" pitchFamily="18" charset="-120"/>
                      </a:defRPr>
                    </a:lvl2pPr>
                    <a:lvl3pPr marL="1143000" indent="-228600">
                      <a:defRPr kumimoji="1" sz="2400">
                        <a:solidFill>
                          <a:schemeClr val="tx1"/>
                        </a:solidFill>
                        <a:latin typeface="Gill Sans MT" panose="020B0502020104020203" pitchFamily="34" charset="0"/>
                        <a:ea typeface="新細明體" panose="02020500000000000000" pitchFamily="18" charset="-120"/>
                      </a:defRPr>
                    </a:lvl3pPr>
                    <a:lvl4pPr marL="1600200" indent="-228600">
                      <a:defRPr kumimoji="1" sz="2400">
                        <a:solidFill>
                          <a:schemeClr val="tx1"/>
                        </a:solidFill>
                        <a:latin typeface="Gill Sans MT" panose="020B0502020104020203" pitchFamily="34" charset="0"/>
                        <a:ea typeface="新細明體" panose="02020500000000000000" pitchFamily="18" charset="-120"/>
                      </a:defRPr>
                    </a:lvl4pPr>
                    <a:lvl5pPr marL="2057400" indent="-228600">
                      <a:defRPr kumimoji="1" sz="2400">
                        <a:solidFill>
                          <a:schemeClr val="tx1"/>
                        </a:solidFill>
                        <a:latin typeface="Gill Sans MT" panose="020B0502020104020203"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dirty="0">
                        <a:ln>
                          <a:noFill/>
                        </a:ln>
                        <a:solidFill>
                          <a:prstClr val="black"/>
                        </a:solidFill>
                        <a:effectLst/>
                        <a:uLnTx/>
                        <a:uFillTx/>
                        <a:latin typeface="Gill Sans MT" panose="020B0502020104020203" pitchFamily="34" charset="0"/>
                        <a:ea typeface="新細明體" panose="02020500000000000000" pitchFamily="18" charset="-120"/>
                        <a:cs typeface="+mn-cs"/>
                      </a:rPr>
                      <a:t>vacuum</a:t>
                    </a:r>
                    <a:endParaRPr kumimoji="1" lang="zh-TW" altLang="en-US" sz="1400" b="0" i="0" u="none" strike="noStrike" kern="1200" cap="none" spc="0" normalizeH="0" baseline="0" noProof="0" dirty="0">
                      <a:ln>
                        <a:noFill/>
                      </a:ln>
                      <a:solidFill>
                        <a:prstClr val="black"/>
                      </a:solidFill>
                      <a:effectLst/>
                      <a:uLnTx/>
                      <a:uFillTx/>
                      <a:latin typeface="Gill Sans MT" panose="020B0502020104020203" pitchFamily="34" charset="0"/>
                      <a:ea typeface="新細明體" panose="02020500000000000000" pitchFamily="18" charset="-120"/>
                      <a:cs typeface="+mn-cs"/>
                    </a:endParaRPr>
                  </a:p>
                </p:txBody>
              </p:sp>
              <p:sp>
                <p:nvSpPr>
                  <p:cNvPr id="29" name="矩形 28">
                    <a:extLst>
                      <a:ext uri="{FF2B5EF4-FFF2-40B4-BE49-F238E27FC236}">
                        <a16:creationId xmlns:a16="http://schemas.microsoft.com/office/drawing/2014/main" id="{56E86874-42F2-4143-8234-953F1AD87C0A}"/>
                      </a:ext>
                    </a:extLst>
                  </p:cNvPr>
                  <p:cNvSpPr/>
                  <p:nvPr/>
                </p:nvSpPr>
                <p:spPr>
                  <a:xfrm>
                    <a:off x="4279588" y="3992944"/>
                    <a:ext cx="904058" cy="383356"/>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0" name="矩形 29">
                    <a:extLst>
                      <a:ext uri="{FF2B5EF4-FFF2-40B4-BE49-F238E27FC236}">
                        <a16:creationId xmlns:a16="http://schemas.microsoft.com/office/drawing/2014/main" id="{D4560493-7997-45EA-9A03-687AA65C21F7}"/>
                      </a:ext>
                    </a:extLst>
                  </p:cNvPr>
                  <p:cNvSpPr/>
                  <p:nvPr/>
                </p:nvSpPr>
                <p:spPr>
                  <a:xfrm>
                    <a:off x="5954966" y="3992944"/>
                    <a:ext cx="907644" cy="383356"/>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1" name="矩形 30">
                    <a:extLst>
                      <a:ext uri="{FF2B5EF4-FFF2-40B4-BE49-F238E27FC236}">
                        <a16:creationId xmlns:a16="http://schemas.microsoft.com/office/drawing/2014/main" id="{94A57652-C63D-47BE-9E74-1813A2D186D5}"/>
                      </a:ext>
                    </a:extLst>
                  </p:cNvPr>
                  <p:cNvSpPr/>
                  <p:nvPr/>
                </p:nvSpPr>
                <p:spPr>
                  <a:xfrm>
                    <a:off x="903722" y="3996980"/>
                    <a:ext cx="907644" cy="383354"/>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2" name="矩形 31">
                    <a:extLst>
                      <a:ext uri="{FF2B5EF4-FFF2-40B4-BE49-F238E27FC236}">
                        <a16:creationId xmlns:a16="http://schemas.microsoft.com/office/drawing/2014/main" id="{035AE5E4-187C-47A1-A85A-254802E73B2D}"/>
                      </a:ext>
                    </a:extLst>
                  </p:cNvPr>
                  <p:cNvSpPr/>
                  <p:nvPr/>
                </p:nvSpPr>
                <p:spPr>
                  <a:xfrm>
                    <a:off x="2579098" y="3996980"/>
                    <a:ext cx="904058" cy="383354"/>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3" name="矩形 32">
                    <a:extLst>
                      <a:ext uri="{FF2B5EF4-FFF2-40B4-BE49-F238E27FC236}">
                        <a16:creationId xmlns:a16="http://schemas.microsoft.com/office/drawing/2014/main" id="{BE8CD8D0-56D0-4A60-B01E-7DC352F1C176}"/>
                      </a:ext>
                    </a:extLst>
                  </p:cNvPr>
                  <p:cNvSpPr/>
                  <p:nvPr/>
                </p:nvSpPr>
                <p:spPr>
                  <a:xfrm>
                    <a:off x="7630342" y="3996980"/>
                    <a:ext cx="904058" cy="383354"/>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34" name="矩形 33">
                    <a:extLst>
                      <a:ext uri="{FF2B5EF4-FFF2-40B4-BE49-F238E27FC236}">
                        <a16:creationId xmlns:a16="http://schemas.microsoft.com/office/drawing/2014/main" id="{CFBC6053-ACE2-4A51-928A-3C9ED5FD2934}"/>
                      </a:ext>
                    </a:extLst>
                  </p:cNvPr>
                  <p:cNvSpPr/>
                  <p:nvPr/>
                </p:nvSpPr>
                <p:spPr>
                  <a:xfrm>
                    <a:off x="903722" y="4384371"/>
                    <a:ext cx="7630678" cy="235258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grpSp>
            <p:cxnSp>
              <p:nvCxnSpPr>
                <p:cNvPr id="22" name="直線單箭頭接點 21">
                  <a:extLst>
                    <a:ext uri="{FF2B5EF4-FFF2-40B4-BE49-F238E27FC236}">
                      <a16:creationId xmlns:a16="http://schemas.microsoft.com/office/drawing/2014/main" id="{0E864032-958C-49B6-95AD-194E34B0957D}"/>
                    </a:ext>
                  </a:extLst>
                </p:cNvPr>
                <p:cNvCxnSpPr/>
                <p:nvPr/>
              </p:nvCxnSpPr>
              <p:spPr>
                <a:xfrm>
                  <a:off x="2984542" y="1640628"/>
                  <a:ext cx="1317984" cy="803517"/>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 name="文字方塊 45">
                  <a:extLst>
                    <a:ext uri="{FF2B5EF4-FFF2-40B4-BE49-F238E27FC236}">
                      <a16:creationId xmlns:a16="http://schemas.microsoft.com/office/drawing/2014/main" id="{809A03BE-470C-49BD-9FD8-ACE4299568AE}"/>
                    </a:ext>
                  </a:extLst>
                </p:cNvPr>
                <p:cNvSpPr txBox="1">
                  <a:spLocks noChangeArrowheads="1"/>
                </p:cNvSpPr>
                <p:nvPr/>
              </p:nvSpPr>
              <p:spPr bwMode="auto">
                <a:xfrm>
                  <a:off x="3537813" y="1487358"/>
                  <a:ext cx="650745" cy="79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Gill Sans MT" panose="020B0502020104020203" pitchFamily="34" charset="0"/>
                      <a:ea typeface="新細明體" panose="02020500000000000000" pitchFamily="18" charset="-120"/>
                    </a:defRPr>
                  </a:lvl1pPr>
                  <a:lvl2pPr marL="742950" indent="-285750">
                    <a:defRPr kumimoji="1" sz="2400">
                      <a:solidFill>
                        <a:schemeClr val="tx1"/>
                      </a:solidFill>
                      <a:latin typeface="Gill Sans MT" panose="020B0502020104020203" pitchFamily="34" charset="0"/>
                      <a:ea typeface="新細明體" panose="02020500000000000000" pitchFamily="18" charset="-120"/>
                    </a:defRPr>
                  </a:lvl2pPr>
                  <a:lvl3pPr marL="1143000" indent="-228600">
                    <a:defRPr kumimoji="1" sz="2400">
                      <a:solidFill>
                        <a:schemeClr val="tx1"/>
                      </a:solidFill>
                      <a:latin typeface="Gill Sans MT" panose="020B0502020104020203" pitchFamily="34" charset="0"/>
                      <a:ea typeface="新細明體" panose="02020500000000000000" pitchFamily="18" charset="-120"/>
                    </a:defRPr>
                  </a:lvl3pPr>
                  <a:lvl4pPr marL="1600200" indent="-228600">
                    <a:defRPr kumimoji="1" sz="2400">
                      <a:solidFill>
                        <a:schemeClr val="tx1"/>
                      </a:solidFill>
                      <a:latin typeface="Gill Sans MT" panose="020B0502020104020203" pitchFamily="34" charset="0"/>
                      <a:ea typeface="新細明體" panose="02020500000000000000" pitchFamily="18" charset="-120"/>
                    </a:defRPr>
                  </a:lvl4pPr>
                  <a:lvl5pPr marL="2057400" indent="-228600">
                    <a:defRPr kumimoji="1" sz="2400">
                      <a:solidFill>
                        <a:schemeClr val="tx1"/>
                      </a:solidFill>
                      <a:latin typeface="Gill Sans MT" panose="020B0502020104020203"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1400" b="0" i="1"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Times New Roman" panose="02020603050405020304" pitchFamily="18" charset="0"/>
                      <a:sym typeface="Symbol" panose="05050102010706020507" pitchFamily="18" charset="2"/>
                    </a:rPr>
                    <a:t></a:t>
                  </a:r>
                  <a:endParaRPr kumimoji="1" lang="zh-TW" altLang="en-US" sz="1400" b="0" i="1"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Times New Roman" panose="02020603050405020304" pitchFamily="18" charset="0"/>
                  </a:endParaRPr>
                </a:p>
              </p:txBody>
            </p:sp>
            <p:sp>
              <p:nvSpPr>
                <p:cNvPr id="24" name="橢圓 23">
                  <a:extLst>
                    <a:ext uri="{FF2B5EF4-FFF2-40B4-BE49-F238E27FC236}">
                      <a16:creationId xmlns:a16="http://schemas.microsoft.com/office/drawing/2014/main" id="{21B71422-86A0-4232-AA9D-C2A21D9B5158}"/>
                    </a:ext>
                  </a:extLst>
                </p:cNvPr>
                <p:cNvSpPr/>
                <p:nvPr/>
              </p:nvSpPr>
              <p:spPr>
                <a:xfrm>
                  <a:off x="1864093" y="1047408"/>
                  <a:ext cx="106863" cy="9416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5" name="文字方塊 47">
                  <a:extLst>
                    <a:ext uri="{FF2B5EF4-FFF2-40B4-BE49-F238E27FC236}">
                      <a16:creationId xmlns:a16="http://schemas.microsoft.com/office/drawing/2014/main" id="{1B9A8D58-C2FD-4268-AFE7-3729615D78A8}"/>
                    </a:ext>
                  </a:extLst>
                </p:cNvPr>
                <p:cNvSpPr txBox="1">
                  <a:spLocks noChangeArrowheads="1"/>
                </p:cNvSpPr>
                <p:nvPr/>
              </p:nvSpPr>
              <p:spPr bwMode="auto">
                <a:xfrm>
                  <a:off x="400387" y="221425"/>
                  <a:ext cx="6054334" cy="79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Gill Sans MT" panose="020B0502020104020203" pitchFamily="34" charset="0"/>
                      <a:ea typeface="新細明體" panose="02020500000000000000" pitchFamily="18" charset="-120"/>
                    </a:defRPr>
                  </a:lvl1pPr>
                  <a:lvl2pPr marL="742950" indent="-285750">
                    <a:defRPr kumimoji="1" sz="2400">
                      <a:solidFill>
                        <a:schemeClr val="tx1"/>
                      </a:solidFill>
                      <a:latin typeface="Gill Sans MT" panose="020B0502020104020203" pitchFamily="34" charset="0"/>
                      <a:ea typeface="新細明體" panose="02020500000000000000" pitchFamily="18" charset="-120"/>
                    </a:defRPr>
                  </a:lvl2pPr>
                  <a:lvl3pPr marL="1143000" indent="-228600">
                    <a:defRPr kumimoji="1" sz="2400">
                      <a:solidFill>
                        <a:schemeClr val="tx1"/>
                      </a:solidFill>
                      <a:latin typeface="Gill Sans MT" panose="020B0502020104020203" pitchFamily="34" charset="0"/>
                      <a:ea typeface="新細明體" panose="02020500000000000000" pitchFamily="18" charset="-120"/>
                    </a:defRPr>
                  </a:lvl3pPr>
                  <a:lvl4pPr marL="1600200" indent="-228600">
                    <a:defRPr kumimoji="1" sz="2400">
                      <a:solidFill>
                        <a:schemeClr val="tx1"/>
                      </a:solidFill>
                      <a:latin typeface="Gill Sans MT" panose="020B0502020104020203" pitchFamily="34" charset="0"/>
                      <a:ea typeface="新細明體" panose="02020500000000000000" pitchFamily="18" charset="-120"/>
                    </a:defRPr>
                  </a:lvl4pPr>
                  <a:lvl5pPr marL="2057400" indent="-228600">
                    <a:defRPr kumimoji="1" sz="2400">
                      <a:solidFill>
                        <a:schemeClr val="tx1"/>
                      </a:solidFill>
                      <a:latin typeface="Gill Sans MT" panose="020B0502020104020203"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dirty="0">
                      <a:ln>
                        <a:noFill/>
                      </a:ln>
                      <a:solidFill>
                        <a:srgbClr val="FF0000"/>
                      </a:solidFill>
                      <a:effectLst/>
                      <a:uLnTx/>
                      <a:uFillTx/>
                      <a:latin typeface="Gill Sans MT" panose="020B0502020104020203" pitchFamily="34" charset="0"/>
                      <a:ea typeface="新細明體" panose="02020500000000000000" pitchFamily="18" charset="-120"/>
                      <a:cs typeface="+mn-cs"/>
                    </a:rPr>
                    <a:t>25 periodic electrons @ 0.1 </a:t>
                  </a:r>
                  <a:r>
                    <a:rPr kumimoji="1" lang="en-US" altLang="zh-TW" sz="1400" b="0" i="0" u="none" strike="noStrike" kern="1200" cap="none" spc="0" normalizeH="0" baseline="0" noProof="0" dirty="0" err="1">
                      <a:ln>
                        <a:noFill/>
                      </a:ln>
                      <a:solidFill>
                        <a:srgbClr val="FF0000"/>
                      </a:solidFill>
                      <a:effectLst/>
                      <a:uLnTx/>
                      <a:uFillTx/>
                      <a:latin typeface="Gill Sans MT" panose="020B0502020104020203" pitchFamily="34" charset="0"/>
                      <a:ea typeface="新細明體" panose="02020500000000000000" pitchFamily="18" charset="-120"/>
                      <a:cs typeface="+mn-cs"/>
                    </a:rPr>
                    <a:t>PHz</a:t>
                  </a:r>
                  <a:endParaRPr kumimoji="1" lang="zh-TW" altLang="en-US" sz="1400" b="0" i="0" u="none" strike="noStrike" kern="1200" cap="none" spc="0" normalizeH="0" baseline="0" noProof="0" dirty="0">
                    <a:ln>
                      <a:noFill/>
                    </a:ln>
                    <a:solidFill>
                      <a:srgbClr val="FF0000"/>
                    </a:solidFill>
                    <a:effectLst/>
                    <a:uLnTx/>
                    <a:uFillTx/>
                    <a:latin typeface="Gill Sans MT" panose="020B0502020104020203" pitchFamily="34" charset="0"/>
                    <a:ea typeface="新細明體" panose="02020500000000000000" pitchFamily="18" charset="-120"/>
                    <a:cs typeface="+mn-cs"/>
                  </a:endParaRPr>
                </a:p>
              </p:txBody>
            </p:sp>
            <p:cxnSp>
              <p:nvCxnSpPr>
                <p:cNvPr id="26" name="直線單箭頭接點 25">
                  <a:extLst>
                    <a:ext uri="{FF2B5EF4-FFF2-40B4-BE49-F238E27FC236}">
                      <a16:creationId xmlns:a16="http://schemas.microsoft.com/office/drawing/2014/main" id="{C1F3083C-EFED-4770-83DE-8342EA194D4C}"/>
                    </a:ext>
                  </a:extLst>
                </p:cNvPr>
                <p:cNvCxnSpPr/>
                <p:nvPr/>
              </p:nvCxnSpPr>
              <p:spPr>
                <a:xfrm>
                  <a:off x="2058391" y="1097628"/>
                  <a:ext cx="1065397"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文字方塊 49">
                  <a:extLst>
                    <a:ext uri="{FF2B5EF4-FFF2-40B4-BE49-F238E27FC236}">
                      <a16:creationId xmlns:a16="http://schemas.microsoft.com/office/drawing/2014/main" id="{4257ACEA-A114-4798-99E5-37325AF07E99}"/>
                    </a:ext>
                  </a:extLst>
                </p:cNvPr>
                <p:cNvSpPr txBox="1">
                  <a:spLocks noChangeArrowheads="1"/>
                </p:cNvSpPr>
                <p:nvPr/>
              </p:nvSpPr>
              <p:spPr bwMode="auto">
                <a:xfrm>
                  <a:off x="4314551" y="1648493"/>
                  <a:ext cx="4494352" cy="79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Gill Sans MT" panose="020B0502020104020203" pitchFamily="34" charset="0"/>
                      <a:ea typeface="新細明體" panose="02020500000000000000" pitchFamily="18" charset="-120"/>
                    </a:defRPr>
                  </a:lvl1pPr>
                  <a:lvl2pPr marL="742950" indent="-285750">
                    <a:defRPr kumimoji="1" sz="2400">
                      <a:solidFill>
                        <a:schemeClr val="tx1"/>
                      </a:solidFill>
                      <a:latin typeface="Gill Sans MT" panose="020B0502020104020203" pitchFamily="34" charset="0"/>
                      <a:ea typeface="新細明體" panose="02020500000000000000" pitchFamily="18" charset="-120"/>
                    </a:defRPr>
                  </a:lvl2pPr>
                  <a:lvl3pPr marL="1143000" indent="-228600">
                    <a:defRPr kumimoji="1" sz="2400">
                      <a:solidFill>
                        <a:schemeClr val="tx1"/>
                      </a:solidFill>
                      <a:latin typeface="Gill Sans MT" panose="020B0502020104020203" pitchFamily="34" charset="0"/>
                      <a:ea typeface="新細明體" panose="02020500000000000000" pitchFamily="18" charset="-120"/>
                    </a:defRPr>
                  </a:lvl3pPr>
                  <a:lvl4pPr marL="1600200" indent="-228600">
                    <a:defRPr kumimoji="1" sz="2400">
                      <a:solidFill>
                        <a:schemeClr val="tx1"/>
                      </a:solidFill>
                      <a:latin typeface="Gill Sans MT" panose="020B0502020104020203" pitchFamily="34" charset="0"/>
                      <a:ea typeface="新細明體" panose="02020500000000000000" pitchFamily="18" charset="-120"/>
                    </a:defRPr>
                  </a:lvl4pPr>
                  <a:lvl5pPr marL="2057400" indent="-228600">
                    <a:defRPr kumimoji="1" sz="2400">
                      <a:solidFill>
                        <a:schemeClr val="tx1"/>
                      </a:solidFill>
                      <a:latin typeface="Gill Sans MT" panose="020B0502020104020203"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Times New Roman" panose="02020603050405020304" pitchFamily="18" charset="0"/>
                    </a:rPr>
                    <a:t>Thin-film waveguide, </a:t>
                  </a:r>
                  <a:r>
                    <a:rPr kumimoji="1" lang="en-US" altLang="zh-TW" sz="1400" b="0" i="1"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Times New Roman" panose="02020603050405020304" pitchFamily="18" charset="0"/>
                    </a:rPr>
                    <a:t>n</a:t>
                  </a:r>
                  <a:r>
                    <a:rPr kumimoji="1" lang="en-US" altLang="zh-TW" sz="1400" b="0" i="1" u="none" strike="noStrike" kern="1200" cap="none" spc="0" normalizeH="0" baseline="-25000" noProof="0">
                      <a:ln>
                        <a:noFill/>
                      </a:ln>
                      <a:solidFill>
                        <a:prstClr val="black"/>
                      </a:solidFill>
                      <a:effectLst/>
                      <a:uLnTx/>
                      <a:uFillTx/>
                      <a:latin typeface="Times New Roman" panose="02020603050405020304" pitchFamily="18" charset="0"/>
                      <a:ea typeface="新細明體" panose="02020500000000000000" pitchFamily="18" charset="-120"/>
                      <a:cs typeface="Times New Roman" panose="02020603050405020304" pitchFamily="18" charset="0"/>
                    </a:rPr>
                    <a:t>f</a:t>
                  </a:r>
                  <a:endParaRPr kumimoji="1" lang="zh-TW" altLang="en-US" sz="1400" b="0" i="1" u="none" strike="noStrike" kern="1200" cap="none" spc="0" normalizeH="0" baseline="0" noProof="0">
                    <a:ln>
                      <a:noFill/>
                    </a:ln>
                    <a:solidFill>
                      <a:prstClr val="black"/>
                    </a:solidFill>
                    <a:effectLst/>
                    <a:uLnTx/>
                    <a:uFillTx/>
                    <a:latin typeface="Times New Roman" panose="02020603050405020304" pitchFamily="18" charset="0"/>
                    <a:ea typeface="新細明體" panose="02020500000000000000" pitchFamily="18" charset="-120"/>
                    <a:cs typeface="Times New Roman" panose="02020603050405020304" pitchFamily="18" charset="0"/>
                  </a:endParaRPr>
                </a:p>
              </p:txBody>
            </p:sp>
          </p:grpSp>
          <p:sp>
            <p:nvSpPr>
              <p:cNvPr id="18" name="矩形 17">
                <a:extLst>
                  <a:ext uri="{FF2B5EF4-FFF2-40B4-BE49-F238E27FC236}">
                    <a16:creationId xmlns:a16="http://schemas.microsoft.com/office/drawing/2014/main" id="{A601C9CD-9D6B-466D-AAAF-BD85BC134C38}"/>
                  </a:ext>
                </a:extLst>
              </p:cNvPr>
              <p:cNvSpPr/>
              <p:nvPr/>
            </p:nvSpPr>
            <p:spPr>
              <a:xfrm>
                <a:off x="5987347" y="2928218"/>
                <a:ext cx="2997755" cy="474027"/>
              </a:xfrm>
              <a:prstGeom prst="rect">
                <a:avLst/>
              </a:prstGeom>
              <a:solidFill>
                <a:srgbClr val="11DAE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4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9" name="文字方塊 58">
                <a:extLst>
                  <a:ext uri="{FF2B5EF4-FFF2-40B4-BE49-F238E27FC236}">
                    <a16:creationId xmlns:a16="http://schemas.microsoft.com/office/drawing/2014/main" id="{D48AEA0F-2A1E-4F62-ABFC-4525C92D034D}"/>
                  </a:ext>
                </a:extLst>
              </p:cNvPr>
              <p:cNvSpPr txBox="1">
                <a:spLocks noChangeArrowheads="1"/>
              </p:cNvSpPr>
              <p:nvPr/>
            </p:nvSpPr>
            <p:spPr bwMode="auto">
              <a:xfrm>
                <a:off x="6437138" y="2984175"/>
                <a:ext cx="2233321" cy="44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Gill Sans MT" panose="020B0502020104020203" pitchFamily="34" charset="0"/>
                    <a:ea typeface="新細明體" panose="02020500000000000000" pitchFamily="18" charset="-120"/>
                  </a:defRPr>
                </a:lvl1pPr>
                <a:lvl2pPr marL="742950" indent="-285750">
                  <a:defRPr kumimoji="1" sz="2400">
                    <a:solidFill>
                      <a:schemeClr val="tx1"/>
                    </a:solidFill>
                    <a:latin typeface="Gill Sans MT" panose="020B0502020104020203" pitchFamily="34" charset="0"/>
                    <a:ea typeface="新細明體" panose="02020500000000000000" pitchFamily="18" charset="-120"/>
                  </a:defRPr>
                </a:lvl2pPr>
                <a:lvl3pPr marL="1143000" indent="-228600">
                  <a:defRPr kumimoji="1" sz="2400">
                    <a:solidFill>
                      <a:schemeClr val="tx1"/>
                    </a:solidFill>
                    <a:latin typeface="Gill Sans MT" panose="020B0502020104020203" pitchFamily="34" charset="0"/>
                    <a:ea typeface="新細明體" panose="02020500000000000000" pitchFamily="18" charset="-120"/>
                  </a:defRPr>
                </a:lvl3pPr>
                <a:lvl4pPr marL="1600200" indent="-228600">
                  <a:defRPr kumimoji="1" sz="2400">
                    <a:solidFill>
                      <a:schemeClr val="tx1"/>
                    </a:solidFill>
                    <a:latin typeface="Gill Sans MT" panose="020B0502020104020203" pitchFamily="34" charset="0"/>
                    <a:ea typeface="新細明體" panose="02020500000000000000" pitchFamily="18" charset="-120"/>
                  </a:defRPr>
                </a:lvl4pPr>
                <a:lvl5pPr marL="2057400" indent="-228600">
                  <a:defRPr kumimoji="1" sz="2400">
                    <a:solidFill>
                      <a:schemeClr val="tx1"/>
                    </a:solidFill>
                    <a:latin typeface="Gill Sans MT" panose="020B0502020104020203"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TW" sz="1400" b="0" i="0" u="none" strike="noStrike" kern="1200" cap="none" spc="0" normalizeH="0" baseline="0" noProof="0" dirty="0">
                    <a:ln>
                      <a:noFill/>
                    </a:ln>
                    <a:solidFill>
                      <a:prstClr val="black"/>
                    </a:solidFill>
                    <a:effectLst/>
                    <a:uLnTx/>
                    <a:uFillTx/>
                    <a:latin typeface="Times New Roman" panose="02020603050405020304" pitchFamily="18" charset="0"/>
                    <a:ea typeface="新細明體" panose="02020500000000000000" pitchFamily="18" charset="-120"/>
                    <a:cs typeface="Times New Roman" panose="02020603050405020304" pitchFamily="18" charset="0"/>
                  </a:rPr>
                  <a:t>Thick material substrate, refractive index </a:t>
                </a:r>
                <a:r>
                  <a:rPr kumimoji="1" lang="en-US" altLang="zh-TW" sz="1400" b="0" i="1" u="none" strike="noStrike" kern="1200" cap="none" spc="0" normalizeH="0" baseline="0" noProof="0" dirty="0">
                    <a:ln>
                      <a:noFill/>
                    </a:ln>
                    <a:solidFill>
                      <a:prstClr val="black"/>
                    </a:solidFill>
                    <a:effectLst/>
                    <a:uLnTx/>
                    <a:uFillTx/>
                    <a:latin typeface="Times New Roman" panose="02020603050405020304" pitchFamily="18" charset="0"/>
                    <a:ea typeface="新細明體" panose="02020500000000000000" pitchFamily="18" charset="-120"/>
                    <a:cs typeface="Times New Roman" panose="02020603050405020304" pitchFamily="18" charset="0"/>
                  </a:rPr>
                  <a:t>= n</a:t>
                </a:r>
                <a:r>
                  <a:rPr kumimoji="1" lang="en-US" altLang="zh-TW" sz="1400" b="0" i="1" u="none" strike="noStrike" kern="1200" cap="none" spc="0" normalizeH="0" baseline="-25000" noProof="0" dirty="0">
                    <a:ln>
                      <a:noFill/>
                    </a:ln>
                    <a:solidFill>
                      <a:prstClr val="black"/>
                    </a:solidFill>
                    <a:effectLst/>
                    <a:uLnTx/>
                    <a:uFillTx/>
                    <a:latin typeface="Times New Roman" panose="02020603050405020304" pitchFamily="18" charset="0"/>
                    <a:ea typeface="新細明體" panose="02020500000000000000" pitchFamily="18" charset="-120"/>
                    <a:cs typeface="Times New Roman" panose="02020603050405020304" pitchFamily="18" charset="0"/>
                  </a:rPr>
                  <a:t>s</a:t>
                </a:r>
                <a:endParaRPr kumimoji="1" lang="zh-TW" altLang="en-US" sz="1400" b="0" i="1" u="none" strike="noStrike" kern="1200" cap="none" spc="0" normalizeH="0" baseline="0" noProof="0" dirty="0">
                  <a:ln>
                    <a:noFill/>
                  </a:ln>
                  <a:solidFill>
                    <a:prstClr val="black"/>
                  </a:solidFill>
                  <a:effectLst/>
                  <a:uLnTx/>
                  <a:uFillTx/>
                  <a:latin typeface="Times New Roman" panose="02020603050405020304" pitchFamily="18" charset="0"/>
                  <a:ea typeface="新細明體" panose="02020500000000000000" pitchFamily="18" charset="-120"/>
                  <a:cs typeface="Times New Roman" panose="02020603050405020304" pitchFamily="18" charset="0"/>
                </a:endParaRPr>
              </a:p>
            </p:txBody>
          </p:sp>
        </p:grpSp>
        <p:sp>
          <p:nvSpPr>
            <p:cNvPr id="15" name="文字方塊 61">
              <a:extLst>
                <a:ext uri="{FF2B5EF4-FFF2-40B4-BE49-F238E27FC236}">
                  <a16:creationId xmlns:a16="http://schemas.microsoft.com/office/drawing/2014/main" id="{E415B8D4-2293-4F45-8B6F-6B223497F641}"/>
                </a:ext>
              </a:extLst>
            </p:cNvPr>
            <p:cNvSpPr txBox="1">
              <a:spLocks noChangeArrowheads="1"/>
            </p:cNvSpPr>
            <p:nvPr/>
          </p:nvSpPr>
          <p:spPr bwMode="auto">
            <a:xfrm>
              <a:off x="6480672" y="2458219"/>
              <a:ext cx="913941" cy="400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a:solidFill>
                    <a:schemeClr val="tx1"/>
                  </a:solidFill>
                  <a:latin typeface="Gill Sans MT" panose="020B0502020104020203" pitchFamily="34" charset="0"/>
                  <a:ea typeface="新細明體" panose="02020500000000000000" pitchFamily="18" charset="-120"/>
                </a:defRPr>
              </a:lvl1pPr>
              <a:lvl2pPr marL="742950" indent="-285750">
                <a:defRPr kumimoji="1" sz="2400">
                  <a:solidFill>
                    <a:schemeClr val="tx1"/>
                  </a:solidFill>
                  <a:latin typeface="Gill Sans MT" panose="020B0502020104020203" pitchFamily="34" charset="0"/>
                  <a:ea typeface="新細明體" panose="02020500000000000000" pitchFamily="18" charset="-120"/>
                </a:defRPr>
              </a:lvl2pPr>
              <a:lvl3pPr marL="1143000" indent="-228600">
                <a:defRPr kumimoji="1" sz="2400">
                  <a:solidFill>
                    <a:schemeClr val="tx1"/>
                  </a:solidFill>
                  <a:latin typeface="Gill Sans MT" panose="020B0502020104020203" pitchFamily="34" charset="0"/>
                  <a:ea typeface="新細明體" panose="02020500000000000000" pitchFamily="18" charset="-120"/>
                </a:defRPr>
              </a:lvl3pPr>
              <a:lvl4pPr marL="1600200" indent="-228600">
                <a:defRPr kumimoji="1" sz="2400">
                  <a:solidFill>
                    <a:schemeClr val="tx1"/>
                  </a:solidFill>
                  <a:latin typeface="Gill Sans MT" panose="020B0502020104020203" pitchFamily="34" charset="0"/>
                  <a:ea typeface="新細明體" panose="02020500000000000000" pitchFamily="18" charset="-120"/>
                </a:defRPr>
              </a:lvl4pPr>
              <a:lvl5pPr marL="2057400" indent="-228600">
                <a:defRPr kumimoji="1" sz="2400">
                  <a:solidFill>
                    <a:schemeClr val="tx1"/>
                  </a:solidFill>
                  <a:latin typeface="Gill Sans MT" panose="020B0502020104020203"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HK" sz="1400" b="0" i="0" u="none" strike="noStrike" kern="1200" cap="none" spc="0" normalizeH="0" baseline="0" noProof="0" dirty="0">
                  <a:ln>
                    <a:noFill/>
                  </a:ln>
                  <a:solidFill>
                    <a:prstClr val="black"/>
                  </a:solidFill>
                  <a:effectLst/>
                  <a:uLnTx/>
                  <a:uFillTx/>
                  <a:latin typeface="Gill Sans MT" panose="020B0502020104020203" pitchFamily="34" charset="0"/>
                  <a:ea typeface="新細明體" panose="02020500000000000000" pitchFamily="18" charset="-120"/>
                  <a:cs typeface="+mn-cs"/>
                </a:rPr>
                <a:t>FEL chip</a:t>
              </a:r>
              <a:endParaRPr kumimoji="1" lang="zh-HK" altLang="en-US" sz="1400" b="0" i="0" u="none" strike="noStrike" kern="1200" cap="none" spc="0" normalizeH="0" baseline="0" noProof="0" dirty="0">
                <a:ln>
                  <a:noFill/>
                </a:ln>
                <a:solidFill>
                  <a:prstClr val="black"/>
                </a:solidFill>
                <a:effectLst/>
                <a:uLnTx/>
                <a:uFillTx/>
                <a:latin typeface="Gill Sans MT" panose="020B0502020104020203" pitchFamily="34" charset="0"/>
                <a:ea typeface="新細明體" panose="02020500000000000000" pitchFamily="18" charset="-120"/>
                <a:cs typeface="+mn-cs"/>
              </a:endParaRPr>
            </a:p>
          </p:txBody>
        </p:sp>
        <p:sp>
          <p:nvSpPr>
            <p:cNvPr id="16" name="文字方塊 62">
              <a:extLst>
                <a:ext uri="{FF2B5EF4-FFF2-40B4-BE49-F238E27FC236}">
                  <a16:creationId xmlns:a16="http://schemas.microsoft.com/office/drawing/2014/main" id="{73E18622-2BAA-4C18-B64F-EB5011AAE0D5}"/>
                </a:ext>
              </a:extLst>
            </p:cNvPr>
            <p:cNvSpPr txBox="1">
              <a:spLocks noChangeArrowheads="1"/>
            </p:cNvSpPr>
            <p:nvPr/>
          </p:nvSpPr>
          <p:spPr bwMode="auto">
            <a:xfrm>
              <a:off x="1189533" y="4509270"/>
              <a:ext cx="3203575" cy="681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Gill Sans MT" panose="020B0502020104020203" pitchFamily="34" charset="0"/>
                  <a:ea typeface="新細明體" panose="02020500000000000000" pitchFamily="18" charset="-120"/>
                </a:defRPr>
              </a:lvl1pPr>
              <a:lvl2pPr marL="742950" indent="-285750">
                <a:defRPr kumimoji="1" sz="2400">
                  <a:solidFill>
                    <a:schemeClr val="tx1"/>
                  </a:solidFill>
                  <a:latin typeface="Gill Sans MT" panose="020B0502020104020203" pitchFamily="34" charset="0"/>
                  <a:ea typeface="新細明體" panose="02020500000000000000" pitchFamily="18" charset="-120"/>
                </a:defRPr>
              </a:lvl2pPr>
              <a:lvl3pPr marL="1143000" indent="-228600">
                <a:defRPr kumimoji="1" sz="2400">
                  <a:solidFill>
                    <a:schemeClr val="tx1"/>
                  </a:solidFill>
                  <a:latin typeface="Gill Sans MT" panose="020B0502020104020203" pitchFamily="34" charset="0"/>
                  <a:ea typeface="新細明體" panose="02020500000000000000" pitchFamily="18" charset="-120"/>
                </a:defRPr>
              </a:lvl3pPr>
              <a:lvl4pPr marL="1600200" indent="-228600">
                <a:defRPr kumimoji="1" sz="2400">
                  <a:solidFill>
                    <a:schemeClr val="tx1"/>
                  </a:solidFill>
                  <a:latin typeface="Gill Sans MT" panose="020B0502020104020203" pitchFamily="34" charset="0"/>
                  <a:ea typeface="新細明體" panose="02020500000000000000" pitchFamily="18" charset="-120"/>
                </a:defRPr>
              </a:lvl4pPr>
              <a:lvl5pPr marL="2057400" indent="-228600">
                <a:defRPr kumimoji="1" sz="2400">
                  <a:solidFill>
                    <a:schemeClr val="tx1"/>
                  </a:solidFill>
                  <a:latin typeface="Gill Sans MT" panose="020B0502020104020203"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HK" sz="1400" b="0" i="0" u="none" strike="noStrike" kern="1200" cap="none" spc="0" normalizeH="0" baseline="0" noProof="0" dirty="0">
                  <a:ln>
                    <a:noFill/>
                  </a:ln>
                  <a:solidFill>
                    <a:prstClr val="black"/>
                  </a:solidFill>
                  <a:effectLst/>
                  <a:uLnTx/>
                  <a:uFillTx/>
                  <a:latin typeface="Gill Sans MT" panose="020B0502020104020203" pitchFamily="34" charset="0"/>
                  <a:ea typeface="新細明體" panose="02020500000000000000" pitchFamily="18" charset="-120"/>
                  <a:cs typeface="+mn-cs"/>
                </a:rPr>
                <a:t>Dielectric laser accelerator driven by a 3 µm (0.1 </a:t>
              </a:r>
              <a:r>
                <a:rPr kumimoji="1" lang="en-US" altLang="zh-HK" sz="1400" b="0" i="0" u="none" strike="noStrike" kern="1200" cap="none" spc="0" normalizeH="0" baseline="0" noProof="0" dirty="0" err="1">
                  <a:ln>
                    <a:noFill/>
                  </a:ln>
                  <a:solidFill>
                    <a:prstClr val="black"/>
                  </a:solidFill>
                  <a:effectLst/>
                  <a:uLnTx/>
                  <a:uFillTx/>
                  <a:latin typeface="Gill Sans MT" panose="020B0502020104020203" pitchFamily="34" charset="0"/>
                  <a:ea typeface="新細明體" panose="02020500000000000000" pitchFamily="18" charset="-120"/>
                  <a:cs typeface="+mn-cs"/>
                </a:rPr>
                <a:t>PHz</a:t>
              </a:r>
              <a:r>
                <a:rPr kumimoji="1" lang="en-US" altLang="zh-HK" sz="1400" b="0" i="0" u="none" strike="noStrike" kern="1200" cap="none" spc="0" normalizeH="0" baseline="0" noProof="0" dirty="0">
                  <a:ln>
                    <a:noFill/>
                  </a:ln>
                  <a:solidFill>
                    <a:prstClr val="black"/>
                  </a:solidFill>
                  <a:effectLst/>
                  <a:uLnTx/>
                  <a:uFillTx/>
                  <a:latin typeface="Gill Sans MT" panose="020B0502020104020203" pitchFamily="34" charset="0"/>
                  <a:ea typeface="新細明體" panose="02020500000000000000" pitchFamily="18" charset="-120"/>
                  <a:cs typeface="+mn-cs"/>
                </a:rPr>
                <a:t>) laser</a:t>
              </a:r>
              <a:endParaRPr kumimoji="1" lang="zh-HK" altLang="en-US" sz="1400" b="0" i="0" u="none" strike="noStrike" kern="1200" cap="none" spc="0" normalizeH="0" baseline="0" noProof="0" dirty="0">
                <a:ln>
                  <a:noFill/>
                </a:ln>
                <a:solidFill>
                  <a:prstClr val="black"/>
                </a:solidFill>
                <a:effectLst/>
                <a:uLnTx/>
                <a:uFillTx/>
                <a:latin typeface="Gill Sans MT" panose="020B0502020104020203" pitchFamily="34" charset="0"/>
                <a:ea typeface="新細明體" panose="02020500000000000000" pitchFamily="18" charset="-120"/>
                <a:cs typeface="+mn-cs"/>
              </a:endParaRPr>
            </a:p>
          </p:txBody>
        </p:sp>
      </p:grpSp>
      <p:sp>
        <p:nvSpPr>
          <p:cNvPr id="67" name="文字方塊 20">
            <a:extLst>
              <a:ext uri="{FF2B5EF4-FFF2-40B4-BE49-F238E27FC236}">
                <a16:creationId xmlns:a16="http://schemas.microsoft.com/office/drawing/2014/main" id="{4B64BCD5-829C-4FFD-94B7-BBD4D4D843E1}"/>
              </a:ext>
            </a:extLst>
          </p:cNvPr>
          <p:cNvSpPr txBox="1">
            <a:spLocks noChangeArrowheads="1"/>
          </p:cNvSpPr>
          <p:nvPr/>
        </p:nvSpPr>
        <p:spPr bwMode="auto">
          <a:xfrm>
            <a:off x="2675105" y="1845944"/>
            <a:ext cx="800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Gill Sans MT" panose="020B0502020104020203" pitchFamily="34" charset="0"/>
                <a:ea typeface="新細明體" panose="02020500000000000000" pitchFamily="18" charset="-120"/>
              </a:defRPr>
            </a:lvl1pPr>
            <a:lvl2pPr marL="742950" indent="-285750">
              <a:defRPr kumimoji="1" sz="2400">
                <a:solidFill>
                  <a:schemeClr val="tx1"/>
                </a:solidFill>
                <a:latin typeface="Gill Sans MT" panose="020B0502020104020203" pitchFamily="34" charset="0"/>
                <a:ea typeface="新細明體" panose="02020500000000000000" pitchFamily="18" charset="-120"/>
              </a:defRPr>
            </a:lvl2pPr>
            <a:lvl3pPr marL="1143000" indent="-228600">
              <a:defRPr kumimoji="1" sz="2400">
                <a:solidFill>
                  <a:schemeClr val="tx1"/>
                </a:solidFill>
                <a:latin typeface="Gill Sans MT" panose="020B0502020104020203" pitchFamily="34" charset="0"/>
                <a:ea typeface="新細明體" panose="02020500000000000000" pitchFamily="18" charset="-120"/>
              </a:defRPr>
            </a:lvl3pPr>
            <a:lvl4pPr marL="1600200" indent="-228600">
              <a:defRPr kumimoji="1" sz="2400">
                <a:solidFill>
                  <a:schemeClr val="tx1"/>
                </a:solidFill>
                <a:latin typeface="Gill Sans MT" panose="020B0502020104020203" pitchFamily="34" charset="0"/>
                <a:ea typeface="新細明體" panose="02020500000000000000" pitchFamily="18" charset="-120"/>
              </a:defRPr>
            </a:lvl4pPr>
            <a:lvl5pPr marL="2057400" indent="-228600">
              <a:defRPr kumimoji="1" sz="2400">
                <a:solidFill>
                  <a:schemeClr val="tx1"/>
                </a:solidFill>
                <a:latin typeface="Gill Sans MT" panose="020B0502020104020203"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Gill Sans MT" panose="020B0502020104020203" pitchFamily="34" charset="0"/>
                <a:ea typeface="新細明體" panose="02020500000000000000" pitchFamily="18" charset="-12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HK" sz="2000" b="0" i="0" u="none" strike="noStrike" kern="1200" cap="none" spc="0" normalizeH="0" baseline="0" noProof="0" dirty="0">
                <a:ln>
                  <a:noFill/>
                </a:ln>
                <a:solidFill>
                  <a:prstClr val="black"/>
                </a:solidFill>
                <a:effectLst/>
                <a:uLnTx/>
                <a:uFillTx/>
                <a:latin typeface="Gill Sans MT" panose="020B0502020104020203" pitchFamily="34" charset="0"/>
                <a:ea typeface="新細明體" panose="02020500000000000000" pitchFamily="18" charset="-120"/>
                <a:cs typeface="+mn-cs"/>
              </a:rPr>
              <a:t>Dielectric laser accelerator and photonic FEL can be integrated into a chip-size substrate via microfabrication techniques.  </a:t>
            </a:r>
            <a:endParaRPr kumimoji="1" lang="zh-HK" altLang="en-US" sz="2000" b="0" i="0" u="none" strike="noStrike" kern="1200" cap="none" spc="0" normalizeH="0" baseline="0" noProof="0" dirty="0">
              <a:ln>
                <a:noFill/>
              </a:ln>
              <a:solidFill>
                <a:prstClr val="black"/>
              </a:solidFill>
              <a:effectLst/>
              <a:uLnTx/>
              <a:uFillTx/>
              <a:latin typeface="Gill Sans MT" panose="020B0502020104020203" pitchFamily="34" charset="0"/>
              <a:ea typeface="新細明體" panose="02020500000000000000" pitchFamily="18" charset="-120"/>
              <a:cs typeface="+mn-cs"/>
            </a:endParaRPr>
          </a:p>
        </p:txBody>
      </p:sp>
      <p:pic>
        <p:nvPicPr>
          <p:cNvPr id="68" name="圖片 67">
            <a:extLst>
              <a:ext uri="{FF2B5EF4-FFF2-40B4-BE49-F238E27FC236}">
                <a16:creationId xmlns:a16="http://schemas.microsoft.com/office/drawing/2014/main" id="{47EA2A9A-402F-4394-A8A2-0E74E01133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83093" y="5317539"/>
            <a:ext cx="4802065" cy="1540461"/>
          </a:xfrm>
          <a:prstGeom prst="rect">
            <a:avLst/>
          </a:prstGeom>
        </p:spPr>
      </p:pic>
      <p:pic>
        <p:nvPicPr>
          <p:cNvPr id="69" name="圖片 68">
            <a:extLst>
              <a:ext uri="{FF2B5EF4-FFF2-40B4-BE49-F238E27FC236}">
                <a16:creationId xmlns:a16="http://schemas.microsoft.com/office/drawing/2014/main" id="{EBEDA9A7-AE64-4608-B094-0DB20F7BEDE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10279" y="5198123"/>
            <a:ext cx="4621289" cy="1569799"/>
          </a:xfrm>
          <a:prstGeom prst="rect">
            <a:avLst/>
          </a:prstGeom>
        </p:spPr>
      </p:pic>
      <p:sp>
        <p:nvSpPr>
          <p:cNvPr id="70" name="箭號: 向右 69">
            <a:extLst>
              <a:ext uri="{FF2B5EF4-FFF2-40B4-BE49-F238E27FC236}">
                <a16:creationId xmlns:a16="http://schemas.microsoft.com/office/drawing/2014/main" id="{BBA2A0AD-3A14-4FDB-BE58-102E3A72E233}"/>
              </a:ext>
            </a:extLst>
          </p:cNvPr>
          <p:cNvSpPr/>
          <p:nvPr/>
        </p:nvSpPr>
        <p:spPr>
          <a:xfrm rot="18741213">
            <a:off x="8636299" y="3292697"/>
            <a:ext cx="544969" cy="193350"/>
          </a:xfrm>
          <a:prstGeom prst="right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71" name="文字方塊 70">
            <a:extLst>
              <a:ext uri="{FF2B5EF4-FFF2-40B4-BE49-F238E27FC236}">
                <a16:creationId xmlns:a16="http://schemas.microsoft.com/office/drawing/2014/main" id="{3313CACA-4B54-42BA-B524-4609985634D3}"/>
              </a:ext>
            </a:extLst>
          </p:cNvPr>
          <p:cNvSpPr txBox="1"/>
          <p:nvPr/>
        </p:nvSpPr>
        <p:spPr>
          <a:xfrm>
            <a:off x="8523550" y="2526643"/>
            <a:ext cx="214328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HK" sz="1800" b="0" i="0" u="none" strike="noStrike" kern="1200" cap="none" spc="0" normalizeH="0" baseline="0" noProof="0" dirty="0">
                <a:ln>
                  <a:noFill/>
                </a:ln>
                <a:solidFill>
                  <a:srgbClr val="0000FF"/>
                </a:solidFill>
                <a:effectLst/>
                <a:uLnTx/>
                <a:uFillTx/>
                <a:latin typeface="Calibri" panose="020F0502020204030204"/>
                <a:ea typeface="新細明體" panose="02020500000000000000" pitchFamily="18" charset="-120"/>
                <a:cs typeface="+mn-cs"/>
              </a:rPr>
              <a:t>Coherent Smith-Purcell Radiation</a:t>
            </a:r>
            <a:endParaRPr kumimoji="0" lang="zh-HK" altLang="en-US" sz="1800" b="0" i="0" u="none" strike="noStrike" kern="1200" cap="none" spc="0" normalizeH="0" baseline="0" noProof="0" dirty="0">
              <a:ln>
                <a:noFill/>
              </a:ln>
              <a:solidFill>
                <a:srgbClr val="0000FF"/>
              </a:solidFill>
              <a:effectLst/>
              <a:uLnTx/>
              <a:uFillTx/>
              <a:latin typeface="Calibri" panose="020F0502020204030204"/>
              <a:ea typeface="新細明體" panose="02020500000000000000" pitchFamily="18" charset="-120"/>
              <a:cs typeface="+mn-cs"/>
            </a:endParaRPr>
          </a:p>
        </p:txBody>
      </p:sp>
      <p:sp>
        <p:nvSpPr>
          <p:cNvPr id="72" name="箭號: 向右 71">
            <a:extLst>
              <a:ext uri="{FF2B5EF4-FFF2-40B4-BE49-F238E27FC236}">
                <a16:creationId xmlns:a16="http://schemas.microsoft.com/office/drawing/2014/main" id="{A06950FC-1BB1-41A4-81AF-015732D43428}"/>
              </a:ext>
            </a:extLst>
          </p:cNvPr>
          <p:cNvSpPr/>
          <p:nvPr/>
        </p:nvSpPr>
        <p:spPr>
          <a:xfrm>
            <a:off x="9647348" y="4007478"/>
            <a:ext cx="237083" cy="173301"/>
          </a:xfrm>
          <a:prstGeom prst="right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HK"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73" name="文字方塊 72">
            <a:extLst>
              <a:ext uri="{FF2B5EF4-FFF2-40B4-BE49-F238E27FC236}">
                <a16:creationId xmlns:a16="http://schemas.microsoft.com/office/drawing/2014/main" id="{B64D0509-FE4E-4646-BAA2-FD0A5D754766}"/>
              </a:ext>
            </a:extLst>
          </p:cNvPr>
          <p:cNvSpPr txBox="1"/>
          <p:nvPr/>
        </p:nvSpPr>
        <p:spPr>
          <a:xfrm>
            <a:off x="9577175" y="4132161"/>
            <a:ext cx="114533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HK" sz="18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rPr>
              <a:t>Bragg-resonance radiation</a:t>
            </a:r>
            <a:endParaRPr kumimoji="0" lang="zh-HK" altLang="en-US" sz="18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pic>
        <p:nvPicPr>
          <p:cNvPr id="74" name="圖片 73">
            <a:extLst>
              <a:ext uri="{FF2B5EF4-FFF2-40B4-BE49-F238E27FC236}">
                <a16:creationId xmlns:a16="http://schemas.microsoft.com/office/drawing/2014/main" id="{997B884B-6E9E-46BF-BB71-073A04FAB6D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90930" y="82816"/>
            <a:ext cx="1708142" cy="1124209"/>
          </a:xfrm>
          <a:prstGeom prst="rect">
            <a:avLst/>
          </a:prstGeom>
        </p:spPr>
      </p:pic>
      <p:sp>
        <p:nvSpPr>
          <p:cNvPr id="75" name="文字方塊 74">
            <a:extLst>
              <a:ext uri="{FF2B5EF4-FFF2-40B4-BE49-F238E27FC236}">
                <a16:creationId xmlns:a16="http://schemas.microsoft.com/office/drawing/2014/main" id="{9C1D7429-F1C9-4A3C-8BA0-4CE3C02C6CF3}"/>
              </a:ext>
            </a:extLst>
          </p:cNvPr>
          <p:cNvSpPr txBox="1"/>
          <p:nvPr/>
        </p:nvSpPr>
        <p:spPr>
          <a:xfrm>
            <a:off x="2621946" y="4955614"/>
            <a:ext cx="742190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HK" sz="2000" b="1" i="0" u="none" strike="noStrike" kern="1200" cap="none" spc="0" normalizeH="0" baseline="0" noProof="0" dirty="0">
                <a:ln>
                  <a:noFill/>
                </a:ln>
                <a:solidFill>
                  <a:srgbClr val="0000FF"/>
                </a:solidFill>
                <a:effectLst/>
                <a:uLnTx/>
                <a:uFillTx/>
                <a:latin typeface="Calibri" panose="020F0502020204030204"/>
                <a:ea typeface="新細明體" panose="02020500000000000000" pitchFamily="18" charset="-120"/>
                <a:cs typeface="+mn-cs"/>
              </a:rPr>
              <a:t>coherent harmonic radiation from a train of single electrons </a:t>
            </a:r>
            <a:endParaRPr kumimoji="0" lang="zh-HK" altLang="en-US" sz="2000" b="1" i="0" u="none" strike="noStrike" kern="1200" cap="none" spc="0" normalizeH="0" baseline="0" noProof="0" dirty="0">
              <a:ln>
                <a:noFill/>
              </a:ln>
              <a:solidFill>
                <a:srgbClr val="0000FF"/>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3512195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CD6034F-3610-3BC6-4E64-9FD13A11C751}"/>
              </a:ext>
            </a:extLst>
          </p:cNvPr>
          <p:cNvSpPr>
            <a:spLocks noGrp="1"/>
          </p:cNvSpPr>
          <p:nvPr>
            <p:ph type="ftr" sz="quarter" idx="11"/>
          </p:nvPr>
        </p:nvSpPr>
        <p:spPr/>
        <p:txBody>
          <a:bodyPr/>
          <a:lstStyle/>
          <a:p>
            <a:r>
              <a:rPr lang="en-AU"/>
              <a:t>Asian Forum for Accelerators and Detectors 2023, 12 April, Melbourne</a:t>
            </a:r>
          </a:p>
        </p:txBody>
      </p:sp>
      <p:graphicFrame>
        <p:nvGraphicFramePr>
          <p:cNvPr id="4" name="Table 3">
            <a:extLst>
              <a:ext uri="{FF2B5EF4-FFF2-40B4-BE49-F238E27FC236}">
                <a16:creationId xmlns:a16="http://schemas.microsoft.com/office/drawing/2014/main" id="{B820F317-A687-A899-E7B5-87F65C86B073}"/>
              </a:ext>
            </a:extLst>
          </p:cNvPr>
          <p:cNvGraphicFramePr>
            <a:graphicFrameLocks noGrp="1"/>
          </p:cNvGraphicFramePr>
          <p:nvPr>
            <p:extLst>
              <p:ext uri="{D42A27DB-BD31-4B8C-83A1-F6EECF244321}">
                <p14:modId xmlns:p14="http://schemas.microsoft.com/office/powerpoint/2010/main" val="4011648310"/>
              </p:ext>
            </p:extLst>
          </p:nvPr>
        </p:nvGraphicFramePr>
        <p:xfrm>
          <a:off x="373664" y="259222"/>
          <a:ext cx="11484000" cy="6052165"/>
        </p:xfrm>
        <a:graphic>
          <a:graphicData uri="http://schemas.openxmlformats.org/drawingml/2006/table">
            <a:tbl>
              <a:tblPr>
                <a:tableStyleId>{5C22544A-7EE6-4342-B048-85BDC9FD1C3A}</a:tableStyleId>
              </a:tblPr>
              <a:tblGrid>
                <a:gridCol w="11484000">
                  <a:extLst>
                    <a:ext uri="{9D8B030D-6E8A-4147-A177-3AD203B41FA5}">
                      <a16:colId xmlns:a16="http://schemas.microsoft.com/office/drawing/2014/main" val="166864201"/>
                    </a:ext>
                  </a:extLst>
                </a:gridCol>
              </a:tblGrid>
              <a:tr h="288608">
                <a:tc>
                  <a:txBody>
                    <a:bodyPr/>
                    <a:lstStyle/>
                    <a:p>
                      <a:pPr algn="l" fontAlgn="b"/>
                      <a:r>
                        <a:rPr lang="en-AU" sz="1800" u="none" strike="noStrike" dirty="0">
                          <a:effectLst/>
                        </a:rPr>
                        <a:t>Commissioning of X-LAB: a very high-capacity X-band RF test stand facility at the University of Melbourne</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1826064672"/>
                  </a:ext>
                </a:extLst>
              </a:tr>
              <a:tr h="288608">
                <a:tc>
                  <a:txBody>
                    <a:bodyPr/>
                    <a:lstStyle/>
                    <a:p>
                      <a:pPr algn="l" fontAlgn="b"/>
                      <a:r>
                        <a:rPr lang="en-AU" sz="1800" u="none" strike="noStrike" dirty="0">
                          <a:effectLst/>
                        </a:rPr>
                        <a:t>Development of laser </a:t>
                      </a:r>
                      <a:r>
                        <a:rPr lang="en-AU" sz="1800" u="none" strike="noStrike" dirty="0" err="1">
                          <a:effectLst/>
                        </a:rPr>
                        <a:t>wakefield</a:t>
                      </a:r>
                      <a:r>
                        <a:rPr lang="en-AU" sz="1800" u="none" strike="noStrike" dirty="0">
                          <a:effectLst/>
                        </a:rPr>
                        <a:t> acceleration driven by few-TW pulses in a sub-mm, dense nitrogen gas target</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933250744"/>
                  </a:ext>
                </a:extLst>
              </a:tr>
              <a:tr h="288608">
                <a:tc>
                  <a:txBody>
                    <a:bodyPr/>
                    <a:lstStyle/>
                    <a:p>
                      <a:pPr algn="l" fontAlgn="b"/>
                      <a:r>
                        <a:rPr lang="en-AU" sz="1800" u="none" strike="noStrike" dirty="0">
                          <a:effectLst/>
                        </a:rPr>
                        <a:t>Energy-conserving theory of strongly nonlinear plasma </a:t>
                      </a:r>
                      <a:r>
                        <a:rPr lang="en-AU" sz="1800" u="none" strike="noStrike" dirty="0" err="1">
                          <a:effectLst/>
                        </a:rPr>
                        <a:t>wakefields</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2321277892"/>
                  </a:ext>
                </a:extLst>
              </a:tr>
              <a:tr h="288608">
                <a:tc>
                  <a:txBody>
                    <a:bodyPr/>
                    <a:lstStyle/>
                    <a:p>
                      <a:pPr algn="l" fontAlgn="b"/>
                      <a:r>
                        <a:rPr lang="en-AU" sz="1800" u="none" strike="noStrike" dirty="0">
                          <a:effectLst/>
                        </a:rPr>
                        <a:t>High-Field Physics Related to LWFA on Dual-Beam Ultrafast High-Power Lasers</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1329630129"/>
                  </a:ext>
                </a:extLst>
              </a:tr>
              <a:tr h="288608">
                <a:tc>
                  <a:txBody>
                    <a:bodyPr/>
                    <a:lstStyle/>
                    <a:p>
                      <a:pPr algn="l" fontAlgn="b"/>
                      <a:r>
                        <a:rPr lang="en-AU" sz="1800" u="none" strike="noStrike" dirty="0">
                          <a:effectLst/>
                        </a:rPr>
                        <a:t>Beamline simulations for the University of Melbourne X-LAB</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1849076290"/>
                  </a:ext>
                </a:extLst>
              </a:tr>
              <a:tr h="288608">
                <a:tc>
                  <a:txBody>
                    <a:bodyPr/>
                    <a:lstStyle/>
                    <a:p>
                      <a:pPr algn="l" fontAlgn="b"/>
                      <a:r>
                        <a:rPr lang="en-AU" sz="1800" u="none" strike="noStrike" dirty="0">
                          <a:effectLst/>
                        </a:rPr>
                        <a:t>Chip-size accelerator enabled single-electron FEL</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1311403109"/>
                  </a:ext>
                </a:extLst>
              </a:tr>
              <a:tr h="288608">
                <a:tc>
                  <a:txBody>
                    <a:bodyPr/>
                    <a:lstStyle/>
                    <a:p>
                      <a:pPr algn="l" fontAlgn="b"/>
                      <a:r>
                        <a:rPr lang="en-AU" sz="1800" u="none" strike="noStrike" dirty="0">
                          <a:effectLst/>
                        </a:rPr>
                        <a:t>Focusing and reduction of correlated energy spread of chirped electron beams in passive plasma lens</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3817254652"/>
                  </a:ext>
                </a:extLst>
              </a:tr>
              <a:tr h="288608">
                <a:tc>
                  <a:txBody>
                    <a:bodyPr/>
                    <a:lstStyle/>
                    <a:p>
                      <a:pPr algn="l" fontAlgn="b"/>
                      <a:r>
                        <a:rPr lang="en-AU" sz="1800" u="none" strike="noStrike" dirty="0">
                          <a:effectLst/>
                        </a:rPr>
                        <a:t>High resolution imaging and CT using a table-top ultrafast light source based on the laser </a:t>
                      </a:r>
                      <a:r>
                        <a:rPr lang="en-AU" sz="1800" u="none" strike="noStrike" dirty="0" err="1">
                          <a:effectLst/>
                        </a:rPr>
                        <a:t>wakefield</a:t>
                      </a:r>
                      <a:r>
                        <a:rPr lang="en-AU" sz="1800" u="none" strike="noStrike" dirty="0">
                          <a:effectLst/>
                        </a:rPr>
                        <a:t> accelerator</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3026323649"/>
                  </a:ext>
                </a:extLst>
              </a:tr>
              <a:tr h="288608">
                <a:tc>
                  <a:txBody>
                    <a:bodyPr/>
                    <a:lstStyle/>
                    <a:p>
                      <a:pPr algn="l" fontAlgn="b"/>
                      <a:r>
                        <a:rPr lang="en-AU" sz="1800" u="none" strike="noStrike" dirty="0">
                          <a:effectLst/>
                        </a:rPr>
                        <a:t>Studies of beam quality control in plasma accelerators at IHEP</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99104491"/>
                  </a:ext>
                </a:extLst>
              </a:tr>
              <a:tr h="568613">
                <a:tc>
                  <a:txBody>
                    <a:bodyPr/>
                    <a:lstStyle/>
                    <a:p>
                      <a:pPr algn="l" fontAlgn="b"/>
                      <a:r>
                        <a:rPr lang="en-AU" sz="1800" u="none" strike="noStrike" dirty="0">
                          <a:effectLst/>
                        </a:rPr>
                        <a:t>Simulation studies on the development of an advanced electron/ion accelerator using a laser-plasma interaction in Korea University Sejong Campus</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3172128188"/>
                  </a:ext>
                </a:extLst>
              </a:tr>
              <a:tr h="288608">
                <a:tc>
                  <a:txBody>
                    <a:bodyPr/>
                    <a:lstStyle/>
                    <a:p>
                      <a:pPr algn="l" fontAlgn="b"/>
                      <a:r>
                        <a:rPr lang="en-AU" sz="1800" u="none" strike="noStrike" dirty="0">
                          <a:effectLst/>
                        </a:rPr>
                        <a:t>Recent progress on CEPC Plasma Injector</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592853584"/>
                  </a:ext>
                </a:extLst>
              </a:tr>
              <a:tr h="288608">
                <a:tc>
                  <a:txBody>
                    <a:bodyPr/>
                    <a:lstStyle/>
                    <a:p>
                      <a:pPr algn="l" fontAlgn="b"/>
                      <a:r>
                        <a:rPr lang="en-AU" sz="1800" u="none" strike="noStrike" dirty="0">
                          <a:effectLst/>
                        </a:rPr>
                        <a:t>Generation and Application of High Energy Electron Beams and Hard-X-rays from Laser Wakefield Accelerator.</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3090831103"/>
                  </a:ext>
                </a:extLst>
              </a:tr>
              <a:tr h="288608">
                <a:tc>
                  <a:txBody>
                    <a:bodyPr/>
                    <a:lstStyle/>
                    <a:p>
                      <a:pPr algn="l" fontAlgn="b"/>
                      <a:r>
                        <a:rPr lang="en-AU" sz="1800" u="none" strike="noStrike" dirty="0">
                          <a:effectLst/>
                        </a:rPr>
                        <a:t>Laser-plasma schemes of narrowband THz emission for THz electron acceleration</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852508860"/>
                  </a:ext>
                </a:extLst>
              </a:tr>
              <a:tr h="288608">
                <a:tc>
                  <a:txBody>
                    <a:bodyPr/>
                    <a:lstStyle/>
                    <a:p>
                      <a:pPr algn="l" fontAlgn="b"/>
                      <a:r>
                        <a:rPr lang="en-AU" sz="1800" u="none" strike="noStrike" dirty="0">
                          <a:effectLst/>
                        </a:rPr>
                        <a:t>Temporal diagnostics on electron bunches from laser </a:t>
                      </a:r>
                      <a:r>
                        <a:rPr lang="en-AU" sz="1800" u="none" strike="noStrike" dirty="0" err="1">
                          <a:effectLst/>
                        </a:rPr>
                        <a:t>wakefield</a:t>
                      </a:r>
                      <a:r>
                        <a:rPr lang="en-AU" sz="1800" u="none" strike="noStrike" dirty="0">
                          <a:effectLst/>
                        </a:rPr>
                        <a:t> acceleration via single-shot electro-optic spatial decoding</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2888829301"/>
                  </a:ext>
                </a:extLst>
              </a:tr>
              <a:tr h="288608">
                <a:tc>
                  <a:txBody>
                    <a:bodyPr/>
                    <a:lstStyle/>
                    <a:p>
                      <a:pPr algn="l" fontAlgn="b"/>
                      <a:r>
                        <a:rPr lang="en-AU" sz="1800" u="none" strike="noStrike" dirty="0">
                          <a:effectLst/>
                        </a:rPr>
                        <a:t>High efficiency uniform positron acceleration in plasma </a:t>
                      </a:r>
                      <a:r>
                        <a:rPr lang="en-AU" sz="1800" u="none" strike="noStrike" dirty="0" err="1">
                          <a:effectLst/>
                        </a:rPr>
                        <a:t>wakefield</a:t>
                      </a:r>
                      <a:r>
                        <a:rPr lang="en-AU" sz="1800" u="none" strike="noStrike" dirty="0">
                          <a:effectLst/>
                        </a:rPr>
                        <a:t> accelerator</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3155914614"/>
                  </a:ext>
                </a:extLst>
              </a:tr>
              <a:tr h="288608">
                <a:tc>
                  <a:txBody>
                    <a:bodyPr/>
                    <a:lstStyle/>
                    <a:p>
                      <a:pPr algn="l" fontAlgn="b"/>
                      <a:r>
                        <a:rPr lang="en-AU" sz="1800" u="none" strike="noStrike" dirty="0">
                          <a:effectLst/>
                        </a:rPr>
                        <a:t>Advanced Quasistatic Approximation</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3656975340"/>
                  </a:ext>
                </a:extLst>
              </a:tr>
              <a:tr h="288608">
                <a:tc>
                  <a:txBody>
                    <a:bodyPr/>
                    <a:lstStyle/>
                    <a:p>
                      <a:pPr algn="l" fontAlgn="b"/>
                      <a:r>
                        <a:rPr lang="en-AU" sz="1800" u="none" strike="noStrike" dirty="0">
                          <a:effectLst/>
                        </a:rPr>
                        <a:t>New painting injection scheme for the CSNS-II</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1685321730"/>
                  </a:ext>
                </a:extLst>
              </a:tr>
              <a:tr h="288608">
                <a:tc>
                  <a:txBody>
                    <a:bodyPr/>
                    <a:lstStyle/>
                    <a:p>
                      <a:pPr algn="l" fontAlgn="b"/>
                      <a:r>
                        <a:rPr lang="en-AU" sz="1800" u="none" strike="noStrike" dirty="0">
                          <a:effectLst/>
                        </a:rPr>
                        <a:t>Genetic Mutation using Small Neutron Source</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1954773657"/>
                  </a:ext>
                </a:extLst>
              </a:tr>
              <a:tr h="288608">
                <a:tc>
                  <a:txBody>
                    <a:bodyPr/>
                    <a:lstStyle/>
                    <a:p>
                      <a:pPr algn="l" fontAlgn="b"/>
                      <a:r>
                        <a:rPr lang="en-AU" sz="1800" u="none" strike="noStrike" dirty="0">
                          <a:effectLst/>
                        </a:rPr>
                        <a:t>Design and Beam Commissioning of Dual Harmonic RF System in CSNS RCS</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280108105"/>
                  </a:ext>
                </a:extLst>
              </a:tr>
              <a:tr h="288608">
                <a:tc>
                  <a:txBody>
                    <a:bodyPr/>
                    <a:lstStyle/>
                    <a:p>
                      <a:pPr algn="l" fontAlgn="b"/>
                      <a:r>
                        <a:rPr lang="en-AU" sz="1800" u="none" strike="noStrike" dirty="0">
                          <a:effectLst/>
                        </a:rPr>
                        <a:t>Low Beta 650MHz 5-cell SCRF (LB650) Cavity activities at VECC ,Kolkata and Status Update</a:t>
                      </a:r>
                      <a:endParaRPr lang="en-AU" sz="1800" b="0" i="0" u="none" strike="noStrike" dirty="0">
                        <a:solidFill>
                          <a:srgbClr val="000000"/>
                        </a:solidFill>
                        <a:effectLst/>
                        <a:latin typeface="Calibri" panose="020F0502020204030204" pitchFamily="34" charset="0"/>
                      </a:endParaRPr>
                    </a:p>
                  </a:txBody>
                  <a:tcPr marL="8428" marR="8428" marT="8428" marB="0" anchor="b"/>
                </a:tc>
                <a:extLst>
                  <a:ext uri="{0D108BD9-81ED-4DB2-BD59-A6C34878D82A}">
                    <a16:rowId xmlns:a16="http://schemas.microsoft.com/office/drawing/2014/main" val="3736390566"/>
                  </a:ext>
                </a:extLst>
              </a:tr>
            </a:tbl>
          </a:graphicData>
        </a:graphic>
      </p:graphicFrame>
    </p:spTree>
    <p:extLst>
      <p:ext uri="{BB962C8B-B14F-4D97-AF65-F5344CB8AC3E}">
        <p14:creationId xmlns:p14="http://schemas.microsoft.com/office/powerpoint/2010/main" val="3274760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0CFC126-789F-242C-0C06-C85FE3DB8AD2}"/>
              </a:ext>
            </a:extLst>
          </p:cNvPr>
          <p:cNvSpPr>
            <a:spLocks noGrp="1"/>
          </p:cNvSpPr>
          <p:nvPr>
            <p:ph type="ftr" sz="quarter" idx="11"/>
          </p:nvPr>
        </p:nvSpPr>
        <p:spPr/>
        <p:txBody>
          <a:bodyPr/>
          <a:lstStyle/>
          <a:p>
            <a:r>
              <a:rPr lang="en-AU"/>
              <a:t>Asian Forum for Accelerators and Detectors 2023, 12 April, Melbourne</a:t>
            </a:r>
          </a:p>
        </p:txBody>
      </p:sp>
      <p:sp>
        <p:nvSpPr>
          <p:cNvPr id="4" name="TextBox 3">
            <a:extLst>
              <a:ext uri="{FF2B5EF4-FFF2-40B4-BE49-F238E27FC236}">
                <a16:creationId xmlns:a16="http://schemas.microsoft.com/office/drawing/2014/main" id="{19358179-50F9-446C-FE87-DF6C02A6218F}"/>
              </a:ext>
            </a:extLst>
          </p:cNvPr>
          <p:cNvSpPr txBox="1"/>
          <p:nvPr/>
        </p:nvSpPr>
        <p:spPr>
          <a:xfrm>
            <a:off x="462116" y="651076"/>
            <a:ext cx="6096000" cy="461665"/>
          </a:xfrm>
          <a:prstGeom prst="rect">
            <a:avLst/>
          </a:prstGeom>
          <a:noFill/>
        </p:spPr>
        <p:txBody>
          <a:bodyPr wrap="square">
            <a:spAutoFit/>
          </a:bodyPr>
          <a:lstStyle/>
          <a:p>
            <a:pPr algn="l" fontAlgn="b"/>
            <a:r>
              <a:rPr lang="en-AU" sz="2400" u="none" strike="noStrike" dirty="0">
                <a:effectLst/>
              </a:rPr>
              <a:t>New </a:t>
            </a:r>
            <a:r>
              <a:rPr lang="en-AU" sz="2400" b="1" u="none" strike="noStrike" dirty="0">
                <a:effectLst/>
              </a:rPr>
              <a:t>painting injection scheme </a:t>
            </a:r>
            <a:r>
              <a:rPr lang="en-AU" sz="2400" u="none" strike="noStrike" dirty="0">
                <a:effectLst/>
              </a:rPr>
              <a:t>for the CSNS-II</a:t>
            </a:r>
            <a:endParaRPr lang="en-AU" sz="2400" b="0" i="0" u="none" strike="noStrike" dirty="0">
              <a:solidFill>
                <a:srgbClr val="000000"/>
              </a:solidFill>
              <a:effectLst/>
              <a:latin typeface="Calibri" panose="020F0502020204030204" pitchFamily="34" charset="0"/>
            </a:endParaRPr>
          </a:p>
        </p:txBody>
      </p:sp>
      <p:sp>
        <p:nvSpPr>
          <p:cNvPr id="5" name="TextBox 4">
            <a:extLst>
              <a:ext uri="{FF2B5EF4-FFF2-40B4-BE49-F238E27FC236}">
                <a16:creationId xmlns:a16="http://schemas.microsoft.com/office/drawing/2014/main" id="{82FAF3D8-135F-B184-2C15-2283FD830DAF}"/>
              </a:ext>
            </a:extLst>
          </p:cNvPr>
          <p:cNvSpPr txBox="1"/>
          <p:nvPr/>
        </p:nvSpPr>
        <p:spPr>
          <a:xfrm>
            <a:off x="1435508" y="1644640"/>
            <a:ext cx="8849034" cy="3416320"/>
          </a:xfrm>
          <a:prstGeom prst="rect">
            <a:avLst/>
          </a:prstGeom>
          <a:noFill/>
        </p:spPr>
        <p:txBody>
          <a:bodyPr wrap="square">
            <a:spAutoFit/>
          </a:bodyPr>
          <a:lstStyle/>
          <a:p>
            <a:r>
              <a:rPr lang="en-AU" dirty="0"/>
              <a:t>A new method has been proposed to perform the correlated painting based on the mechanical structure of the anticorrelated painting scheme. </a:t>
            </a:r>
          </a:p>
          <a:p>
            <a:endParaRPr lang="en-AU" dirty="0"/>
          </a:p>
          <a:p>
            <a:r>
              <a:rPr lang="en-AU" dirty="0"/>
              <a:t>By using the correlated painting, the beam power on the target has successfully risen from 50 kW to the design value of 100 kW. </a:t>
            </a:r>
          </a:p>
          <a:p>
            <a:endParaRPr lang="en-AU" dirty="0"/>
          </a:p>
          <a:p>
            <a:r>
              <a:rPr lang="en-AU" dirty="0"/>
              <a:t>A new painting scheme for the CSNS-II has been proposed. It not only realizes the compatibility of correlated and anticorrelated painting, but also greatly reduces the peak temperature of the stripping foil and the edge focusing effect of the chicane bump. </a:t>
            </a:r>
          </a:p>
          <a:p>
            <a:endParaRPr lang="en-AU" dirty="0"/>
          </a:p>
          <a:p>
            <a:r>
              <a:rPr lang="en-AU" dirty="0"/>
              <a:t>In the simulation, the new painting scheme has been verified to be feasible and has obvious advantages compared with the traditional bump painting scheme</a:t>
            </a:r>
          </a:p>
        </p:txBody>
      </p:sp>
    </p:spTree>
    <p:extLst>
      <p:ext uri="{BB962C8B-B14F-4D97-AF65-F5344CB8AC3E}">
        <p14:creationId xmlns:p14="http://schemas.microsoft.com/office/powerpoint/2010/main" val="7912304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C4BC6BF-A68E-57F4-ED29-78B5B2D29B5F}"/>
              </a:ext>
            </a:extLst>
          </p:cNvPr>
          <p:cNvSpPr>
            <a:spLocks noGrp="1"/>
          </p:cNvSpPr>
          <p:nvPr>
            <p:ph type="ftr" sz="quarter" idx="11"/>
          </p:nvPr>
        </p:nvSpPr>
        <p:spPr/>
        <p:txBody>
          <a:bodyPr/>
          <a:lstStyle/>
          <a:p>
            <a:r>
              <a:rPr lang="en-AU"/>
              <a:t>Asian Forum for Accelerators and Detectors 2023, 12 April, Melbourne</a:t>
            </a:r>
          </a:p>
        </p:txBody>
      </p:sp>
      <p:sp>
        <p:nvSpPr>
          <p:cNvPr id="4" name="TextBox 3">
            <a:extLst>
              <a:ext uri="{FF2B5EF4-FFF2-40B4-BE49-F238E27FC236}">
                <a16:creationId xmlns:a16="http://schemas.microsoft.com/office/drawing/2014/main" id="{E151ECCB-9467-6CAD-8925-8FF84D7011AA}"/>
              </a:ext>
            </a:extLst>
          </p:cNvPr>
          <p:cNvSpPr txBox="1"/>
          <p:nvPr/>
        </p:nvSpPr>
        <p:spPr>
          <a:xfrm>
            <a:off x="747252" y="828056"/>
            <a:ext cx="6096000" cy="461665"/>
          </a:xfrm>
          <a:prstGeom prst="rect">
            <a:avLst/>
          </a:prstGeom>
          <a:noFill/>
        </p:spPr>
        <p:txBody>
          <a:bodyPr wrap="square">
            <a:spAutoFit/>
          </a:bodyPr>
          <a:lstStyle/>
          <a:p>
            <a:pPr algn="l" fontAlgn="b"/>
            <a:r>
              <a:rPr lang="en-AU" sz="2400" u="none" strike="noStrike" dirty="0">
                <a:effectLst/>
              </a:rPr>
              <a:t>Genetic Mutation using </a:t>
            </a:r>
            <a:r>
              <a:rPr lang="en-AU" sz="2400" b="1" u="none" strike="noStrike" dirty="0">
                <a:effectLst/>
              </a:rPr>
              <a:t>Small Neutron Source</a:t>
            </a:r>
            <a:endParaRPr lang="en-AU" sz="2400" b="1" i="0" u="none" strike="noStrike" dirty="0">
              <a:solidFill>
                <a:srgbClr val="000000"/>
              </a:solidFill>
              <a:effectLst/>
              <a:latin typeface="Calibri" panose="020F0502020204030204" pitchFamily="34" charset="0"/>
            </a:endParaRPr>
          </a:p>
        </p:txBody>
      </p:sp>
      <p:sp>
        <p:nvSpPr>
          <p:cNvPr id="5" name="TextBox 4">
            <a:extLst>
              <a:ext uri="{FF2B5EF4-FFF2-40B4-BE49-F238E27FC236}">
                <a16:creationId xmlns:a16="http://schemas.microsoft.com/office/drawing/2014/main" id="{C2D63190-D397-D0EE-25D3-5660EBF3AF04}"/>
              </a:ext>
            </a:extLst>
          </p:cNvPr>
          <p:cNvSpPr txBox="1"/>
          <p:nvPr/>
        </p:nvSpPr>
        <p:spPr>
          <a:xfrm>
            <a:off x="953728" y="1730867"/>
            <a:ext cx="7964129" cy="3693319"/>
          </a:xfrm>
          <a:prstGeom prst="rect">
            <a:avLst/>
          </a:prstGeom>
          <a:noFill/>
        </p:spPr>
        <p:txBody>
          <a:bodyPr wrap="square">
            <a:spAutoFit/>
          </a:bodyPr>
          <a:lstStyle/>
          <a:p>
            <a:r>
              <a:rPr lang="en-AU" dirty="0">
                <a:effectLst/>
                <a:latin typeface="Roboto" panose="02000000000000000000" pitchFamily="2" charset="0"/>
              </a:rPr>
              <a:t>Fast neutron irradiation gives a higher LET than gamma radiation, making it a very effective approach for mutagenesis and is widely used to create mutants in many plant species. </a:t>
            </a:r>
          </a:p>
          <a:p>
            <a:endParaRPr lang="en-AU" dirty="0">
              <a:latin typeface="Roboto" panose="02000000000000000000" pitchFamily="2" charset="0"/>
            </a:endParaRPr>
          </a:p>
          <a:p>
            <a:r>
              <a:rPr lang="en-AU" dirty="0">
                <a:effectLst/>
                <a:latin typeface="Roboto" panose="02000000000000000000" pitchFamily="2" charset="0"/>
              </a:rPr>
              <a:t>Neutron irradiation is mainly performed using nuclear reactors and, more recently, accelerators, but both are limited to large facilities, and general access to their use is a bottleneck. </a:t>
            </a:r>
          </a:p>
          <a:p>
            <a:endParaRPr lang="en-AU" dirty="0">
              <a:latin typeface="Roboto" panose="02000000000000000000" pitchFamily="2" charset="0"/>
            </a:endParaRPr>
          </a:p>
          <a:p>
            <a:r>
              <a:rPr lang="en-AU" dirty="0">
                <a:effectLst/>
                <a:latin typeface="Roboto" panose="02000000000000000000" pitchFamily="2" charset="0"/>
              </a:rPr>
              <a:t>In this talk, we report the possibility of fast neutron irradiation using a small neutron source, evaluated using particle and heavy ion transport code (PHITS).</a:t>
            </a:r>
          </a:p>
          <a:p>
            <a:br>
              <a:rPr lang="en-AU" dirty="0"/>
            </a:br>
            <a:endParaRPr lang="en-AU" dirty="0"/>
          </a:p>
        </p:txBody>
      </p:sp>
    </p:spTree>
    <p:extLst>
      <p:ext uri="{BB962C8B-B14F-4D97-AF65-F5344CB8AC3E}">
        <p14:creationId xmlns:p14="http://schemas.microsoft.com/office/powerpoint/2010/main" val="992553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4088064-D1F9-56DB-2EF2-6F1E0B5F8674}"/>
              </a:ext>
            </a:extLst>
          </p:cNvPr>
          <p:cNvSpPr>
            <a:spLocks noGrp="1"/>
          </p:cNvSpPr>
          <p:nvPr>
            <p:ph type="ftr" sz="quarter" idx="11"/>
          </p:nvPr>
        </p:nvSpPr>
        <p:spPr/>
        <p:txBody>
          <a:bodyPr/>
          <a:lstStyle/>
          <a:p>
            <a:r>
              <a:rPr lang="en-AU"/>
              <a:t>Asian Forum for Accelerators and Detectors 2023, 12 April, Melbourne</a:t>
            </a:r>
          </a:p>
        </p:txBody>
      </p:sp>
      <p:pic>
        <p:nvPicPr>
          <p:cNvPr id="4" name="Picture 3">
            <a:extLst>
              <a:ext uri="{FF2B5EF4-FFF2-40B4-BE49-F238E27FC236}">
                <a16:creationId xmlns:a16="http://schemas.microsoft.com/office/drawing/2014/main" id="{4E2FCAAE-1227-6A17-51E2-027C363AED6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432661"/>
            <a:ext cx="12192000" cy="5992678"/>
          </a:xfrm>
          <a:prstGeom prst="rect">
            <a:avLst/>
          </a:prstGeom>
        </p:spPr>
      </p:pic>
    </p:spTree>
    <p:extLst>
      <p:ext uri="{BB962C8B-B14F-4D97-AF65-F5344CB8AC3E}">
        <p14:creationId xmlns:p14="http://schemas.microsoft.com/office/powerpoint/2010/main" val="33145750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5520" y="556953"/>
            <a:ext cx="8712968" cy="6001643"/>
          </a:xfrm>
          <a:prstGeom prst="rect">
            <a:avLst/>
          </a:prstGeom>
        </p:spPr>
        <p:txBody>
          <a:bodyPr wrap="square">
            <a:spAutoFit/>
          </a:bodyPr>
          <a:lstStyle/>
          <a:p>
            <a:pPr marL="285750" indent="-285750">
              <a:buFont typeface="Wingdings" panose="05000000000000000000" pitchFamily="2" charset="2"/>
              <a:buChar char="q"/>
            </a:pPr>
            <a:r>
              <a:rPr lang="en-US" sz="1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VECC, Kolkata, has been involved in the  design and development of  650 MHz, </a:t>
            </a:r>
            <a:r>
              <a:rPr lang="el-GR" sz="1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β=0.61, 5-</a:t>
            </a:r>
            <a:r>
              <a:rPr lang="en-US" sz="1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cell  elliptical shape Superconducting RF </a:t>
            </a:r>
            <a:r>
              <a:rPr lang="en-US" sz="16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linac</a:t>
            </a:r>
            <a:r>
              <a:rPr lang="en-US" sz="1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cavity(LB650 cavity), under Indian Institutions- </a:t>
            </a:r>
            <a:r>
              <a:rPr lang="en-US" sz="16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Fermilab</a:t>
            </a:r>
            <a:r>
              <a:rPr lang="en-US" sz="1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collaboration (IIFC).</a:t>
            </a:r>
          </a:p>
          <a:p>
            <a:pPr marL="285750" indent="-285750">
              <a:buFont typeface="Wingdings" panose="05000000000000000000" pitchFamily="2" charset="2"/>
              <a:buChar char="q"/>
            </a:pPr>
            <a:r>
              <a:rPr lang="en-US" sz="1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650 MHz, β=0.61, elliptical LB650 cavity has been designed to satisfy FRS/TRS criteria set by </a:t>
            </a:r>
            <a:r>
              <a:rPr lang="en-US" sz="16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Fermilab</a:t>
            </a:r>
            <a:r>
              <a:rPr lang="en-US" sz="1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q"/>
            </a:pPr>
            <a:r>
              <a:rPr lang="en-US" sz="1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650 MHz, β=0.61, elliptical LB650 cavity niobium cavities are being developed by   VECC, with the help of Electron Beam Welding (EBW) facility at IUAC, New Delhi.</a:t>
            </a:r>
            <a:endParaRPr lang="en-GB" sz="1600" dirty="0">
              <a:solidFill>
                <a:prstClr val="black"/>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en-GB" sz="1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Before fabrication of 5-cell cavity, VECC developed two single cell prototype niobium cavities with the help of electron beam welding facility at IUAC, New Delhi</a:t>
            </a:r>
            <a:endParaRPr lang="en-GB" sz="1600" dirty="0">
              <a:solidFill>
                <a:prstClr val="black"/>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en-GB" sz="1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The single cell cavities have been processed and successfully tested in Vertical Test Cryostat at </a:t>
            </a:r>
            <a:r>
              <a:rPr lang="en-GB" sz="16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Fermilab</a:t>
            </a:r>
            <a:r>
              <a:rPr lang="en-GB" sz="16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and achieved high accelerating gradient.</a:t>
            </a:r>
            <a:r>
              <a:rPr lang="en-GB" sz="1600" dirty="0">
                <a:solidFill>
                  <a:prstClr val="black"/>
                </a:solidFill>
                <a:latin typeface="Times New Roman" panose="02020603050405020304" pitchFamily="18" charset="0"/>
                <a:cs typeface="Times New Roman" panose="02020603050405020304" pitchFamily="18" charset="0"/>
              </a:rPr>
              <a:t> The first cavity reached </a:t>
            </a:r>
            <a:r>
              <a:rPr lang="en-GB" sz="1600" dirty="0" err="1">
                <a:solidFill>
                  <a:prstClr val="black"/>
                </a:solidFill>
                <a:latin typeface="Times New Roman" panose="02020603050405020304" pitchFamily="18" charset="0"/>
                <a:cs typeface="Times New Roman" panose="02020603050405020304" pitchFamily="18" charset="0"/>
              </a:rPr>
              <a:t>upto</a:t>
            </a:r>
            <a:r>
              <a:rPr lang="en-GB" sz="1600" dirty="0">
                <a:solidFill>
                  <a:prstClr val="black"/>
                </a:solidFill>
                <a:latin typeface="Times New Roman" panose="02020603050405020304" pitchFamily="18" charset="0"/>
                <a:cs typeface="Times New Roman" panose="02020603050405020304" pitchFamily="18" charset="0"/>
              </a:rPr>
              <a:t> 34.5 MV/m at maximum power(~200W) with no quench and the unloaded quality factor Q</a:t>
            </a:r>
            <a:r>
              <a:rPr lang="en-GB" sz="1600" baseline="-25000" dirty="0">
                <a:solidFill>
                  <a:prstClr val="black"/>
                </a:solidFill>
                <a:latin typeface="Times New Roman" panose="02020603050405020304" pitchFamily="18" charset="0"/>
                <a:cs typeface="Times New Roman" panose="02020603050405020304" pitchFamily="18" charset="0"/>
              </a:rPr>
              <a:t>0 </a:t>
            </a:r>
            <a:r>
              <a:rPr lang="en-GB" sz="1600" dirty="0">
                <a:solidFill>
                  <a:prstClr val="black"/>
                </a:solidFill>
                <a:latin typeface="Times New Roman" panose="02020603050405020304" pitchFamily="18" charset="0"/>
                <a:cs typeface="Times New Roman" panose="02020603050405020304" pitchFamily="18" charset="0"/>
              </a:rPr>
              <a:t>was 1.5E+10 at 30 MV/m gradient. The second cavity </a:t>
            </a:r>
            <a:r>
              <a:rPr lang="en-US" sz="1600" dirty="0">
                <a:solidFill>
                  <a:prstClr val="black"/>
                </a:solidFill>
                <a:latin typeface="Times New Roman" panose="02020603050405020304" pitchFamily="18" charset="0"/>
                <a:cs typeface="Times New Roman" panose="02020603050405020304" pitchFamily="18" charset="0"/>
              </a:rPr>
              <a:t>reached gradient of 25 MV/m @2K and  unloaded cavity quality factor was Q0 =1.5E+10</a:t>
            </a:r>
            <a:r>
              <a:rPr lang="en-GB" sz="1600" dirty="0">
                <a:solidFill>
                  <a:prstClr val="black"/>
                </a:solidFill>
                <a:latin typeface="Times New Roman" panose="02020603050405020304" pitchFamily="18" charset="0"/>
                <a:cs typeface="Times New Roman" panose="02020603050405020304" pitchFamily="18" charset="0"/>
              </a:rPr>
              <a:t> at </a:t>
            </a:r>
            <a:r>
              <a:rPr lang="en-US" sz="1600" dirty="0">
                <a:solidFill>
                  <a:prstClr val="black"/>
                </a:solidFill>
                <a:latin typeface="Times New Roman" panose="02020603050405020304" pitchFamily="18" charset="0"/>
                <a:cs typeface="Times New Roman" panose="02020603050405020304" pitchFamily="18" charset="0"/>
              </a:rPr>
              <a:t>25 MV/m .</a:t>
            </a:r>
            <a:endParaRPr lang="en-GB" sz="1600" dirty="0">
              <a:solidFill>
                <a:prstClr val="black"/>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q"/>
            </a:pPr>
            <a:r>
              <a:rPr lang="en-GB" sz="1600" dirty="0">
                <a:solidFill>
                  <a:prstClr val="black"/>
                </a:solidFill>
                <a:latin typeface="Times New Roman" panose="02020603050405020304" pitchFamily="18" charset="0"/>
                <a:cs typeface="Times New Roman" panose="02020603050405020304" pitchFamily="18" charset="0"/>
              </a:rPr>
              <a:t>To validate the process of fabrication of  5- cell LB650 niobium cavity ,  a  prototype 5- cell copper LB650 cavity has been developed before the development of 5- cell LB650 niobium cavity and Based on the learnings from the fabrication of copper prototype cavity, some steps have been taken for fabrication of niobium cavities.</a:t>
            </a:r>
          </a:p>
          <a:p>
            <a:pPr marL="285750" indent="-285750" algn="just">
              <a:buFont typeface="Wingdings" panose="05000000000000000000" pitchFamily="2" charset="2"/>
              <a:buChar char="q"/>
            </a:pPr>
            <a:r>
              <a:rPr lang="en-GB" sz="1600" dirty="0">
                <a:solidFill>
                  <a:prstClr val="black"/>
                </a:solidFill>
                <a:latin typeface="Times New Roman" panose="02020603050405020304" pitchFamily="18" charset="0"/>
                <a:cs typeface="Times New Roman" panose="02020603050405020304" pitchFamily="18" charset="0"/>
              </a:rPr>
              <a:t>For fabrication of two LB650 niobium cavities, 12 niobium mid </a:t>
            </a:r>
            <a:r>
              <a:rPr lang="en-GB" sz="1600" dirty="0" err="1">
                <a:solidFill>
                  <a:prstClr val="black"/>
                </a:solidFill>
                <a:latin typeface="Times New Roman" panose="02020603050405020304" pitchFamily="18" charset="0"/>
                <a:cs typeface="Times New Roman" panose="02020603050405020304" pitchFamily="18" charset="0"/>
              </a:rPr>
              <a:t>halfcells</a:t>
            </a:r>
            <a:r>
              <a:rPr lang="en-GB" sz="1600" dirty="0">
                <a:solidFill>
                  <a:prstClr val="black"/>
                </a:solidFill>
                <a:latin typeface="Times New Roman" panose="02020603050405020304" pitchFamily="18" charset="0"/>
                <a:cs typeface="Times New Roman" panose="02020603050405020304" pitchFamily="18" charset="0"/>
              </a:rPr>
              <a:t> , 4 niobium pen  </a:t>
            </a:r>
            <a:r>
              <a:rPr lang="en-GB" sz="1600" dirty="0" err="1">
                <a:solidFill>
                  <a:prstClr val="black"/>
                </a:solidFill>
                <a:latin typeface="Times New Roman" panose="02020603050405020304" pitchFamily="18" charset="0"/>
                <a:cs typeface="Times New Roman" panose="02020603050405020304" pitchFamily="18" charset="0"/>
              </a:rPr>
              <a:t>halfcells</a:t>
            </a:r>
            <a:r>
              <a:rPr lang="en-GB" sz="1600" dirty="0">
                <a:solidFill>
                  <a:prstClr val="black"/>
                </a:solidFill>
                <a:latin typeface="Times New Roman" panose="02020603050405020304" pitchFamily="18" charset="0"/>
                <a:cs typeface="Times New Roman" panose="02020603050405020304" pitchFamily="18" charset="0"/>
              </a:rPr>
              <a:t> and 4 niobium end </a:t>
            </a:r>
            <a:r>
              <a:rPr lang="en-GB" sz="1600" dirty="0" err="1">
                <a:solidFill>
                  <a:prstClr val="black"/>
                </a:solidFill>
                <a:latin typeface="Times New Roman" panose="02020603050405020304" pitchFamily="18" charset="0"/>
                <a:cs typeface="Times New Roman" panose="02020603050405020304" pitchFamily="18" charset="0"/>
              </a:rPr>
              <a:t>halfcells</a:t>
            </a:r>
            <a:r>
              <a:rPr lang="en-GB" sz="1600" dirty="0">
                <a:solidFill>
                  <a:prstClr val="black"/>
                </a:solidFill>
                <a:latin typeface="Times New Roman" panose="02020603050405020304" pitchFamily="18" charset="0"/>
                <a:cs typeface="Times New Roman" panose="02020603050405020304" pitchFamily="18" charset="0"/>
              </a:rPr>
              <a:t>, 12 set of </a:t>
            </a:r>
            <a:r>
              <a:rPr lang="en-GB" sz="1600" dirty="0" err="1">
                <a:solidFill>
                  <a:prstClr val="black"/>
                </a:solidFill>
                <a:latin typeface="Times New Roman" panose="02020603050405020304" pitchFamily="18" charset="0"/>
                <a:cs typeface="Times New Roman" panose="02020603050405020304" pitchFamily="18" charset="0"/>
              </a:rPr>
              <a:t>of</a:t>
            </a:r>
            <a:r>
              <a:rPr lang="en-GB" sz="1600" dirty="0">
                <a:solidFill>
                  <a:prstClr val="black"/>
                </a:solidFill>
                <a:latin typeface="Times New Roman" panose="02020603050405020304" pitchFamily="18" charset="0"/>
                <a:cs typeface="Times New Roman" panose="02020603050405020304" pitchFamily="18" charset="0"/>
              </a:rPr>
              <a:t> stiffener rings  are developed. EB welding of beam pipes , coupler pipes and  </a:t>
            </a:r>
            <a:r>
              <a:rPr lang="en-IN" sz="1600" dirty="0">
                <a:solidFill>
                  <a:prstClr val="black"/>
                </a:solidFill>
                <a:latin typeface="Times New Roman" panose="02020603050405020304" pitchFamily="18" charset="0"/>
                <a:cs typeface="Times New Roman" panose="02020603050405020304" pitchFamily="18" charset="0"/>
              </a:rPr>
              <a:t>Iris to Iris EB Welding of  four dumbbells for one LB650 cavity have been carried out. </a:t>
            </a:r>
          </a:p>
          <a:p>
            <a:pPr marL="285750" indent="-285750" algn="just">
              <a:buFont typeface="Wingdings" panose="05000000000000000000" pitchFamily="2" charset="2"/>
              <a:buChar char="q"/>
            </a:pPr>
            <a:r>
              <a:rPr lang="en-US" sz="1600" dirty="0">
                <a:solidFill>
                  <a:prstClr val="black"/>
                </a:solidFill>
                <a:latin typeface="Times New Roman" panose="02020603050405020304" pitchFamily="18" charset="0"/>
                <a:cs typeface="Times New Roman" panose="02020603050405020304" pitchFamily="18" charset="0"/>
              </a:rPr>
              <a:t>Frequency Measurement of niobium dumbbells and CMM measurement and Frequency Measurement of niobium </a:t>
            </a:r>
            <a:r>
              <a:rPr lang="en-US" sz="1600" dirty="0" err="1">
                <a:solidFill>
                  <a:prstClr val="black"/>
                </a:solidFill>
                <a:latin typeface="Times New Roman" panose="02020603050405020304" pitchFamily="18" charset="0"/>
                <a:cs typeface="Times New Roman" panose="02020603050405020304" pitchFamily="18" charset="0"/>
              </a:rPr>
              <a:t>halfcells</a:t>
            </a:r>
            <a:r>
              <a:rPr lang="en-US" sz="1600" dirty="0">
                <a:solidFill>
                  <a:prstClr val="black"/>
                </a:solidFill>
                <a:latin typeface="Times New Roman" panose="02020603050405020304" pitchFamily="18" charset="0"/>
                <a:cs typeface="Times New Roman" panose="02020603050405020304" pitchFamily="18" charset="0"/>
              </a:rPr>
              <a:t>  have been </a:t>
            </a:r>
            <a:r>
              <a:rPr lang="en-IN" sz="1600" dirty="0">
                <a:solidFill>
                  <a:prstClr val="black"/>
                </a:solidFill>
                <a:latin typeface="Times New Roman" panose="02020603050405020304" pitchFamily="18" charset="0"/>
                <a:cs typeface="Times New Roman" panose="02020603050405020304" pitchFamily="18" charset="0"/>
              </a:rPr>
              <a:t>carried out. </a:t>
            </a:r>
            <a:endParaRPr lang="en-GB" sz="1600" dirty="0">
              <a:solidFill>
                <a:prstClr val="black"/>
              </a:solidFill>
              <a:latin typeface="Calibri"/>
            </a:endParaRPr>
          </a:p>
        </p:txBody>
      </p:sp>
      <p:sp>
        <p:nvSpPr>
          <p:cNvPr id="3" name="Rectangle 2"/>
          <p:cNvSpPr/>
          <p:nvPr/>
        </p:nvSpPr>
        <p:spPr>
          <a:xfrm>
            <a:off x="3805585" y="187620"/>
            <a:ext cx="3750258" cy="369332"/>
          </a:xfrm>
          <a:prstGeom prst="rect">
            <a:avLst/>
          </a:prstGeom>
        </p:spPr>
        <p:txBody>
          <a:bodyPr wrap="none">
            <a:spAutoFit/>
          </a:bodyPr>
          <a:lstStyle/>
          <a:p>
            <a:pPr algn="ctr">
              <a:spcBef>
                <a:spcPts val="1200"/>
              </a:spcBef>
              <a:spcAft>
                <a:spcPts val="300"/>
              </a:spcAft>
            </a:pPr>
            <a:r>
              <a:rPr lang="en-GB" b="1" kern="800" cap="all" dirty="0">
                <a:solidFill>
                  <a:prstClr val="black"/>
                </a:solidFill>
                <a:latin typeface="Times New Roman" panose="02020603050405020304" pitchFamily="18" charset="0"/>
                <a:cs typeface="Arial" panose="020B0604020202020204" pitchFamily="34" charset="0"/>
              </a:rPr>
              <a:t>Summary Slide of the TALK</a:t>
            </a:r>
            <a:endParaRPr lang="en-IN" b="1" kern="800" cap="all" dirty="0">
              <a:solidFill>
                <a:prstClr val="black"/>
              </a:solidFill>
              <a:latin typeface="Times New Roman" panose="02020603050405020304" pitchFamily="18" charset="0"/>
              <a:cs typeface="Arial" panose="020B0604020202020204" pitchFamily="34" charset="0"/>
            </a:endParaRPr>
          </a:p>
        </p:txBody>
      </p:sp>
      <p:pic>
        <p:nvPicPr>
          <p:cNvPr id="5" name="Picture 4" descr="Picture 9"/>
          <p:cNvPicPr/>
          <p:nvPr/>
        </p:nvPicPr>
        <p:blipFill>
          <a:blip r:embed="rId2" cstate="email">
            <a:extLst>
              <a:ext uri="{28A0092B-C50C-407E-A947-70E740481C1C}">
                <a14:useLocalDpi xmlns:a14="http://schemas.microsoft.com/office/drawing/2010/main"/>
              </a:ext>
            </a:extLst>
          </a:blip>
          <a:stretch>
            <a:fillRect/>
          </a:stretch>
        </p:blipFill>
        <p:spPr>
          <a:xfrm>
            <a:off x="1631308" y="30510"/>
            <a:ext cx="720277" cy="590179"/>
          </a:xfrm>
          <a:prstGeom prst="rect">
            <a:avLst/>
          </a:prstGeom>
          <a:ln w="12700">
            <a:miter lim="400000"/>
          </a:ln>
        </p:spPr>
      </p:pic>
      <p:pic>
        <p:nvPicPr>
          <p:cNvPr id="7" name="Picture 6">
            <a:extLst>
              <a:ext uri="{FF2B5EF4-FFF2-40B4-BE49-F238E27FC236}">
                <a16:creationId xmlns:a16="http://schemas.microsoft.com/office/drawing/2014/main" id="{7FEF2854-9462-4074-BA37-2DEC56BF8220}"/>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9912424" y="51421"/>
            <a:ext cx="703262" cy="505532"/>
          </a:xfrm>
          <a:prstGeom prst="rect">
            <a:avLst/>
          </a:prstGeom>
          <a:noFill/>
          <a:ln>
            <a:noFill/>
          </a:ln>
        </p:spPr>
      </p:pic>
      <p:sp>
        <p:nvSpPr>
          <p:cNvPr id="6" name="Rectangle 5"/>
          <p:cNvSpPr/>
          <p:nvPr/>
        </p:nvSpPr>
        <p:spPr>
          <a:xfrm>
            <a:off x="3575720" y="6558596"/>
            <a:ext cx="4892678" cy="276999"/>
          </a:xfrm>
          <a:prstGeom prst="rect">
            <a:avLst/>
          </a:prstGeom>
        </p:spPr>
        <p:txBody>
          <a:bodyPr wrap="square">
            <a:spAutoFit/>
          </a:bodyPr>
          <a:lstStyle/>
          <a:p>
            <a:pPr algn="ctr"/>
            <a:r>
              <a:rPr lang="en-US" sz="1200" dirty="0">
                <a:solidFill>
                  <a:prstClr val="black"/>
                </a:solidFill>
                <a:latin typeface="Calibri"/>
              </a:rPr>
              <a:t>Asian Forum for Accelerators and Detectors </a:t>
            </a:r>
            <a:r>
              <a:rPr lang="en-IN" sz="1200" dirty="0">
                <a:solidFill>
                  <a:prstClr val="black"/>
                </a:solidFill>
                <a:latin typeface="Calibri"/>
              </a:rPr>
              <a:t>AFAD-2023,April 12-14,2023</a:t>
            </a:r>
          </a:p>
        </p:txBody>
      </p:sp>
    </p:spTree>
    <p:extLst>
      <p:ext uri="{BB962C8B-B14F-4D97-AF65-F5344CB8AC3E}">
        <p14:creationId xmlns:p14="http://schemas.microsoft.com/office/powerpoint/2010/main" val="2623363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53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2000"/>
              </a:spcBef>
              <a:buClr>
                <a:schemeClr val="accent1"/>
              </a:buClr>
              <a:buFont typeface="Wingdings 2" charset="2"/>
              <a:buChar char=""/>
              <a:defRPr sz="2000">
                <a:solidFill>
                  <a:srgbClr val="595959"/>
                </a:solidFill>
                <a:latin typeface="Century Gothic" charset="0"/>
                <a:ea typeface="ＭＳ Ｐゴシック" charset="-128"/>
              </a:defRPr>
            </a:lvl1pPr>
            <a:lvl2pPr marL="37931725" indent="-37474525">
              <a:spcBef>
                <a:spcPts val="600"/>
              </a:spcBef>
              <a:buClr>
                <a:srgbClr val="51640B"/>
              </a:buClr>
              <a:buFont typeface="Wingdings 2" charset="2"/>
              <a:buChar char=""/>
              <a:defRPr>
                <a:solidFill>
                  <a:srgbClr val="595959"/>
                </a:solidFill>
                <a:latin typeface="Century Gothic" charset="0"/>
                <a:ea typeface="ＭＳ Ｐゴシック" charset="-128"/>
              </a:defRPr>
            </a:lvl2pPr>
            <a:lvl3pPr marL="1035050" indent="-349250">
              <a:spcBef>
                <a:spcPts val="600"/>
              </a:spcBef>
              <a:buClr>
                <a:schemeClr val="accent1"/>
              </a:buClr>
              <a:buFont typeface="Wingdings 2" charset="2"/>
              <a:buChar char=""/>
              <a:defRPr>
                <a:solidFill>
                  <a:srgbClr val="595959"/>
                </a:solidFill>
                <a:latin typeface="Century Gothic" charset="0"/>
                <a:ea typeface="ＭＳ Ｐゴシック" charset="-128"/>
              </a:defRPr>
            </a:lvl3pPr>
            <a:lvl4pPr indent="-336550">
              <a:spcBef>
                <a:spcPts val="600"/>
              </a:spcBef>
              <a:buClr>
                <a:srgbClr val="51640B"/>
              </a:buClr>
              <a:buFont typeface="Wingdings 2" charset="2"/>
              <a:buChar char=""/>
              <a:defRPr>
                <a:solidFill>
                  <a:srgbClr val="595959"/>
                </a:solidFill>
                <a:latin typeface="Century Gothic" charset="0"/>
                <a:ea typeface="ＭＳ Ｐゴシック" charset="-128"/>
              </a:defRPr>
            </a:lvl4pPr>
            <a:lvl5pPr marL="1720850" indent="-349250">
              <a:spcBef>
                <a:spcPts val="600"/>
              </a:spcBef>
              <a:buClr>
                <a:schemeClr val="accent1"/>
              </a:buClr>
              <a:buFont typeface="Wingdings 2" charset="2"/>
              <a:buChar char=""/>
              <a:defRPr>
                <a:solidFill>
                  <a:srgbClr val="595959"/>
                </a:solidFill>
                <a:latin typeface="Century Gothic" charset="0"/>
                <a:ea typeface="ＭＳ Ｐゴシック" charset="-128"/>
              </a:defRPr>
            </a:lvl5pPr>
            <a:lvl6pPr marL="2178050" indent="-349250" defTabSz="457200" eaLnBrk="0" fontAlgn="base" hangingPunct="0">
              <a:spcBef>
                <a:spcPts val="600"/>
              </a:spcBef>
              <a:spcAft>
                <a:spcPct val="0"/>
              </a:spcAft>
              <a:buClr>
                <a:schemeClr val="accent1"/>
              </a:buClr>
              <a:buFont typeface="Wingdings 2" charset="2"/>
              <a:buChar char=""/>
              <a:defRPr>
                <a:solidFill>
                  <a:srgbClr val="595959"/>
                </a:solidFill>
                <a:latin typeface="Century Gothic" charset="0"/>
                <a:ea typeface="ＭＳ Ｐゴシック" charset="-128"/>
              </a:defRPr>
            </a:lvl6pPr>
            <a:lvl7pPr marL="2635250" indent="-349250" defTabSz="457200" eaLnBrk="0" fontAlgn="base" hangingPunct="0">
              <a:spcBef>
                <a:spcPts val="600"/>
              </a:spcBef>
              <a:spcAft>
                <a:spcPct val="0"/>
              </a:spcAft>
              <a:buClr>
                <a:schemeClr val="accent1"/>
              </a:buClr>
              <a:buFont typeface="Wingdings 2" charset="2"/>
              <a:buChar char=""/>
              <a:defRPr>
                <a:solidFill>
                  <a:srgbClr val="595959"/>
                </a:solidFill>
                <a:latin typeface="Century Gothic" charset="0"/>
                <a:ea typeface="ＭＳ Ｐゴシック" charset="-128"/>
              </a:defRPr>
            </a:lvl7pPr>
            <a:lvl8pPr marL="3092450" indent="-349250" defTabSz="457200" eaLnBrk="0" fontAlgn="base" hangingPunct="0">
              <a:spcBef>
                <a:spcPts val="600"/>
              </a:spcBef>
              <a:spcAft>
                <a:spcPct val="0"/>
              </a:spcAft>
              <a:buClr>
                <a:schemeClr val="accent1"/>
              </a:buClr>
              <a:buFont typeface="Wingdings 2" charset="2"/>
              <a:buChar char=""/>
              <a:defRPr>
                <a:solidFill>
                  <a:srgbClr val="595959"/>
                </a:solidFill>
                <a:latin typeface="Century Gothic" charset="0"/>
                <a:ea typeface="ＭＳ Ｐゴシック" charset="-128"/>
              </a:defRPr>
            </a:lvl8pPr>
            <a:lvl9pPr marL="3549650" indent="-349250" defTabSz="457200" eaLnBrk="0" fontAlgn="base" hangingPunct="0">
              <a:spcBef>
                <a:spcPts val="600"/>
              </a:spcBef>
              <a:spcAft>
                <a:spcPct val="0"/>
              </a:spcAft>
              <a:buClr>
                <a:schemeClr val="accent1"/>
              </a:buClr>
              <a:buFont typeface="Wingdings 2" charset="2"/>
              <a:buChar char=""/>
              <a:defRPr>
                <a:solidFill>
                  <a:srgbClr val="595959"/>
                </a:solidFill>
                <a:latin typeface="Century Gothic" charset="0"/>
                <a:ea typeface="ＭＳ Ｐゴシック"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4CD41544-AA98-D04A-BEB8-AE78423A2DC5}" type="slidenum">
              <a:rPr kumimoji="0" lang="en-GB" altLang="it-IT" sz="800" b="0" i="0" u="none" strike="noStrike" kern="1200" cap="none" spc="0" normalizeH="0" baseline="0" noProof="0">
                <a:ln>
                  <a:noFill/>
                </a:ln>
                <a:solidFill>
                  <a:srgbClr val="595959"/>
                </a:solidFill>
                <a:effectLst/>
                <a:uLnTx/>
                <a:uFillTx/>
                <a:latin typeface="Century Gothic" charset="0"/>
                <a:ea typeface="ＭＳ Ｐゴシック" charset="-128"/>
                <a:cs typeface="+mn-cs"/>
              </a:rPr>
              <a:pPr marL="0" marR="0" lvl="0" indent="0" algn="ctr" defTabSz="914400" rtl="0" eaLnBrk="1" fontAlgn="auto" latinLnBrk="0" hangingPunct="1">
                <a:lnSpc>
                  <a:spcPct val="100000"/>
                </a:lnSpc>
                <a:spcBef>
                  <a:spcPct val="0"/>
                </a:spcBef>
                <a:spcAft>
                  <a:spcPts val="0"/>
                </a:spcAft>
                <a:buClrTx/>
                <a:buSzTx/>
                <a:buFontTx/>
                <a:buNone/>
                <a:tabLst/>
                <a:defRPr/>
              </a:pPr>
              <a:t>3</a:t>
            </a:fld>
            <a:endParaRPr kumimoji="0" lang="en-GB" altLang="it-IT" sz="800" b="0" i="0" u="none" strike="noStrike" kern="1200" cap="none" spc="0" normalizeH="0" baseline="0" noProof="0">
              <a:ln>
                <a:noFill/>
              </a:ln>
              <a:solidFill>
                <a:srgbClr val="595959"/>
              </a:solidFill>
              <a:effectLst/>
              <a:uLnTx/>
              <a:uFillTx/>
              <a:latin typeface="Century Gothic" charset="0"/>
              <a:ea typeface="ＭＳ Ｐゴシック" charset="-128"/>
              <a:cs typeface="+mn-cs"/>
            </a:endParaRPr>
          </a:p>
        </p:txBody>
      </p:sp>
      <p:sp>
        <p:nvSpPr>
          <p:cNvPr id="9" name="Content Placeholder 2">
            <a:extLst>
              <a:ext uri="{FF2B5EF4-FFF2-40B4-BE49-F238E27FC236}">
                <a16:creationId xmlns:a16="http://schemas.microsoft.com/office/drawing/2014/main" id="{4C993695-D561-E145-BB77-AAF78590D763}"/>
              </a:ext>
            </a:extLst>
          </p:cNvPr>
          <p:cNvSpPr>
            <a:spLocks noGrp="1"/>
          </p:cNvSpPr>
          <p:nvPr>
            <p:ph idx="1"/>
          </p:nvPr>
        </p:nvSpPr>
        <p:spPr>
          <a:xfrm>
            <a:off x="12192000" y="-859833"/>
            <a:ext cx="3695700" cy="2812730"/>
          </a:xfrm>
          <a:solidFill>
            <a:schemeClr val="bg1">
              <a:alpha val="42000"/>
            </a:schemeClr>
          </a:solidFill>
        </p:spPr>
        <p:txBody>
          <a:bodyPr/>
          <a:lstStyle/>
          <a:p>
            <a:pPr eaLnBrk="1" hangingPunct="1"/>
            <a:r>
              <a:rPr lang="en-GB" altLang="it-IT" b="1" dirty="0">
                <a:solidFill>
                  <a:schemeClr val="bg1"/>
                </a:solidFill>
                <a:ea typeface="ＭＳ Ｐゴシック" charset="-128"/>
              </a:rPr>
              <a:t>Previously used for 35 MeV </a:t>
            </a:r>
            <a:r>
              <a:rPr lang="en-GB" altLang="it-IT" b="1" dirty="0" err="1">
                <a:solidFill>
                  <a:schemeClr val="bg1"/>
                </a:solidFill>
                <a:ea typeface="ＭＳ Ｐゴシック" charset="-128"/>
              </a:rPr>
              <a:t>betatron</a:t>
            </a:r>
            <a:r>
              <a:rPr lang="en-GB" altLang="it-IT" b="1" dirty="0">
                <a:solidFill>
                  <a:schemeClr val="bg1"/>
                </a:solidFill>
                <a:ea typeface="ＭＳ Ｐゴシック" charset="-128"/>
              </a:rPr>
              <a:t> </a:t>
            </a:r>
          </a:p>
          <a:p>
            <a:pPr eaLnBrk="1" hangingPunct="1"/>
            <a:r>
              <a:rPr lang="en-GB" altLang="it-IT" b="1" dirty="0">
                <a:solidFill>
                  <a:schemeClr val="bg1"/>
                </a:solidFill>
                <a:ea typeface="ＭＳ Ｐゴシック" charset="-128"/>
              </a:rPr>
              <a:t>~70m</a:t>
            </a:r>
            <a:r>
              <a:rPr lang="en-GB" altLang="it-IT" b="1" baseline="30000" dirty="0">
                <a:solidFill>
                  <a:schemeClr val="bg1"/>
                </a:solidFill>
                <a:ea typeface="ＭＳ Ｐゴシック" charset="-128"/>
              </a:rPr>
              <a:t>2</a:t>
            </a:r>
            <a:r>
              <a:rPr lang="en-GB" altLang="it-IT" b="1" dirty="0">
                <a:solidFill>
                  <a:schemeClr val="bg1"/>
                </a:solidFill>
                <a:ea typeface="ＭＳ Ｐゴシック" charset="-128"/>
              </a:rPr>
              <a:t>: Space for x-band </a:t>
            </a:r>
            <a:r>
              <a:rPr lang="en-GB" altLang="it-IT" b="1" dirty="0" err="1">
                <a:solidFill>
                  <a:schemeClr val="bg1"/>
                </a:solidFill>
                <a:ea typeface="ＭＳ Ｐゴシック" charset="-128"/>
              </a:rPr>
              <a:t>linac</a:t>
            </a:r>
            <a:r>
              <a:rPr lang="en-GB" altLang="it-IT" b="1" dirty="0">
                <a:solidFill>
                  <a:schemeClr val="bg1"/>
                </a:solidFill>
                <a:ea typeface="ＭＳ Ｐゴシック" charset="-128"/>
              </a:rPr>
              <a:t> and medical applications </a:t>
            </a:r>
          </a:p>
          <a:p>
            <a:pPr marL="257175" lvl="1" indent="-257175" eaLnBrk="1" hangingPunct="1">
              <a:spcBef>
                <a:spcPts val="1500"/>
              </a:spcBef>
              <a:buClr>
                <a:schemeClr val="accent1"/>
              </a:buClr>
            </a:pPr>
            <a:r>
              <a:rPr lang="en-GB" altLang="it-IT" sz="2000" b="1" dirty="0">
                <a:solidFill>
                  <a:schemeClr val="bg1"/>
                </a:solidFill>
                <a:ea typeface="ＭＳ Ｐゴシック" charset="-128"/>
              </a:rPr>
              <a:t>  Refurbishing scheduled for the next months</a:t>
            </a:r>
          </a:p>
          <a:p>
            <a:pPr eaLnBrk="1" hangingPunct="1"/>
            <a:endParaRPr lang="en-GB" altLang="it-IT" b="1" dirty="0">
              <a:solidFill>
                <a:schemeClr val="tx1"/>
              </a:solidFill>
              <a:ea typeface="ＭＳ Ｐゴシック" charset="-128"/>
            </a:endParaRPr>
          </a:p>
          <a:p>
            <a:pPr eaLnBrk="1" hangingPunct="1"/>
            <a:endParaRPr lang="en-GB" altLang="it-IT" b="1" dirty="0">
              <a:solidFill>
                <a:schemeClr val="tx1"/>
              </a:solidFill>
              <a:ea typeface="ＭＳ Ｐゴシック" charset="-128"/>
            </a:endParaRPr>
          </a:p>
        </p:txBody>
      </p:sp>
      <p:pic>
        <p:nvPicPr>
          <p:cNvPr id="2" name="Picture 1">
            <a:extLst>
              <a:ext uri="{FF2B5EF4-FFF2-40B4-BE49-F238E27FC236}">
                <a16:creationId xmlns:a16="http://schemas.microsoft.com/office/drawing/2014/main" id="{713DCFC2-BBC2-651C-EF04-A00F4A06F0B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8011" y="678051"/>
            <a:ext cx="11531182" cy="6179949"/>
          </a:xfrm>
          <a:prstGeom prst="rect">
            <a:avLst/>
          </a:prstGeom>
        </p:spPr>
      </p:pic>
      <p:sp>
        <p:nvSpPr>
          <p:cNvPr id="7" name="TextBox 6">
            <a:extLst>
              <a:ext uri="{FF2B5EF4-FFF2-40B4-BE49-F238E27FC236}">
                <a16:creationId xmlns:a16="http://schemas.microsoft.com/office/drawing/2014/main" id="{A89F5679-84FD-DECD-99F7-FF16F1D5EC74}"/>
              </a:ext>
            </a:extLst>
          </p:cNvPr>
          <p:cNvSpPr txBox="1"/>
          <p:nvPr/>
        </p:nvSpPr>
        <p:spPr>
          <a:xfrm>
            <a:off x="10633" y="6276608"/>
            <a:ext cx="12078586" cy="584775"/>
          </a:xfrm>
          <a:prstGeom prst="rect">
            <a:avLst/>
          </a:prstGeom>
          <a:solidFill>
            <a:schemeClr val="tx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1" i="0" u="none" strike="noStrike" kern="1200" cap="none" spc="0" normalizeH="0" baseline="0" noProof="0" dirty="0">
                <a:ln>
                  <a:noFill/>
                </a:ln>
                <a:solidFill>
                  <a:prstClr val="white"/>
                </a:solidFill>
                <a:effectLst/>
                <a:uLnTx/>
                <a:uFillTx/>
                <a:latin typeface="Century Gothic"/>
                <a:ea typeface="+mn-ea"/>
                <a:cs typeface="+mn-cs"/>
              </a:rPr>
              <a:t>At the heart of the project is the X-band high power equipment including modulator and klystron feeding rf power to two copper accelerating structures. An electron source will also enable acceleration of electron beams</a:t>
            </a:r>
          </a:p>
        </p:txBody>
      </p:sp>
      <p:sp>
        <p:nvSpPr>
          <p:cNvPr id="12" name="Title 1">
            <a:extLst>
              <a:ext uri="{FF2B5EF4-FFF2-40B4-BE49-F238E27FC236}">
                <a16:creationId xmlns:a16="http://schemas.microsoft.com/office/drawing/2014/main" id="{FAF36B6C-DBD7-7841-6C38-8EF158DC8B5A}"/>
              </a:ext>
            </a:extLst>
          </p:cNvPr>
          <p:cNvSpPr txBox="1">
            <a:spLocks/>
          </p:cNvSpPr>
          <p:nvPr/>
        </p:nvSpPr>
        <p:spPr bwMode="auto">
          <a:xfrm>
            <a:off x="165234" y="21741"/>
            <a:ext cx="11783959" cy="96451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1188720" tIns="45720" rIns="274320" bIns="45720" numCol="1" rtlCol="0" anchor="ctr" anchorCtr="0" compatLnSpc="1">
            <a:prstTxWarp prst="textNoShape">
              <a:avLst/>
            </a:prstTxWarp>
            <a:normAutofit fontScale="97500"/>
          </a:bodyPr>
          <a:lstStyle>
            <a:lvl1pPr algn="l" rtl="0" eaLnBrk="0" fontAlgn="base" hangingPunct="0">
              <a:spcBef>
                <a:spcPct val="0"/>
              </a:spcBef>
              <a:spcAft>
                <a:spcPct val="0"/>
              </a:spcAft>
              <a:defRPr sz="3600" kern="1200">
                <a:solidFill>
                  <a:schemeClr val="bg1"/>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5pPr>
            <a:lvl6pPr marL="457200" algn="l" rtl="0" fontAlgn="base">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6pPr>
            <a:lvl7pPr marL="914400" algn="l" rtl="0" fontAlgn="base">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7pPr>
            <a:lvl8pPr marL="1371600" algn="l" rtl="0" fontAlgn="base">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8pPr>
            <a:lvl9pPr marL="1828800" algn="l" rtl="0" fontAlgn="base">
              <a:spcBef>
                <a:spcPct val="0"/>
              </a:spcBef>
              <a:spcAft>
                <a:spcPct val="0"/>
              </a:spcAft>
              <a:defRPr sz="3600">
                <a:solidFill>
                  <a:schemeClr val="bg1"/>
                </a:solidFill>
                <a:latin typeface="Century Gothic" pitchFamily="-106" charset="0"/>
                <a:ea typeface="ＭＳ Ｐゴシック" pitchFamily="-106" charset="-128"/>
                <a:cs typeface="ＭＳ Ｐゴシック" pitchFamily="-106" charset="-128"/>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1" u="none" strike="noStrike" kern="1200" cap="none" spc="0" normalizeH="0" baseline="0" noProof="0">
                <a:ln>
                  <a:noFill/>
                </a:ln>
                <a:solidFill>
                  <a:prstClr val="white"/>
                </a:solidFill>
                <a:effectLst/>
                <a:uLnTx/>
                <a:uFillTx/>
                <a:latin typeface="Century Gothic"/>
                <a:ea typeface="ＭＳ Ｐゴシック" pitchFamily="-106" charset="-128"/>
                <a:cs typeface="+mj-cs"/>
              </a:rPr>
              <a:t>Commissioning of The first southern hemisphere’s first X-band radio-frequency test facility at the University of Melbourne. </a:t>
            </a:r>
            <a:endParaRPr kumimoji="0" lang="en-US" sz="2800" b="0" i="1" u="none" strike="noStrike" kern="1200" cap="none" spc="0" normalizeH="0" baseline="0" noProof="0" dirty="0">
              <a:ln>
                <a:noFill/>
              </a:ln>
              <a:solidFill>
                <a:prstClr val="white"/>
              </a:solidFill>
              <a:effectLst/>
              <a:uLnTx/>
              <a:uFillTx/>
              <a:latin typeface="Century Gothic"/>
              <a:ea typeface="ＭＳ Ｐゴシック" pitchFamily="-106" charset="-128"/>
              <a:cs typeface="+mj-cs"/>
            </a:endParaRPr>
          </a:p>
        </p:txBody>
      </p:sp>
      <p:pic>
        <p:nvPicPr>
          <p:cNvPr id="13" name="Picture 12">
            <a:extLst>
              <a:ext uri="{FF2B5EF4-FFF2-40B4-BE49-F238E27FC236}">
                <a16:creationId xmlns:a16="http://schemas.microsoft.com/office/drawing/2014/main" id="{54AC3894-ABBD-6E39-144D-2DC42EB9945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75205" y="309209"/>
            <a:ext cx="1067808" cy="408382"/>
          </a:xfrm>
          <a:prstGeom prst="rect">
            <a:avLst/>
          </a:prstGeom>
        </p:spPr>
      </p:pic>
      <p:pic>
        <p:nvPicPr>
          <p:cNvPr id="14" name="Picture 13">
            <a:extLst>
              <a:ext uri="{FF2B5EF4-FFF2-40B4-BE49-F238E27FC236}">
                <a16:creationId xmlns:a16="http://schemas.microsoft.com/office/drawing/2014/main" id="{393254A8-610B-87C5-B1DC-D0BFE1106E5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56611" y="1355101"/>
            <a:ext cx="2690886" cy="1087307"/>
          </a:xfrm>
          <a:prstGeom prst="rect">
            <a:avLst/>
          </a:prstGeom>
          <a:ln w="57150">
            <a:solidFill>
              <a:schemeClr val="tx1"/>
            </a:solidFill>
          </a:ln>
        </p:spPr>
      </p:pic>
      <p:pic>
        <p:nvPicPr>
          <p:cNvPr id="15" name="Picture 14">
            <a:extLst>
              <a:ext uri="{FF2B5EF4-FFF2-40B4-BE49-F238E27FC236}">
                <a16:creationId xmlns:a16="http://schemas.microsoft.com/office/drawing/2014/main" id="{5CDC5F27-6A02-0909-0189-2D0B4A564A6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050802" y="1180421"/>
            <a:ext cx="2236728" cy="1763985"/>
          </a:xfrm>
          <a:prstGeom prst="rect">
            <a:avLst/>
          </a:prstGeom>
          <a:ln w="57150">
            <a:solidFill>
              <a:schemeClr val="tx1"/>
            </a:solidFill>
          </a:ln>
        </p:spPr>
      </p:pic>
      <p:grpSp>
        <p:nvGrpSpPr>
          <p:cNvPr id="16" name="Group 15">
            <a:extLst>
              <a:ext uri="{FF2B5EF4-FFF2-40B4-BE49-F238E27FC236}">
                <a16:creationId xmlns:a16="http://schemas.microsoft.com/office/drawing/2014/main" id="{047034A6-C4BE-21C2-801F-0EBCA24587DA}"/>
              </a:ext>
            </a:extLst>
          </p:cNvPr>
          <p:cNvGrpSpPr/>
          <p:nvPr/>
        </p:nvGrpSpPr>
        <p:grpSpPr>
          <a:xfrm>
            <a:off x="418011" y="3036945"/>
            <a:ext cx="2825767" cy="1651999"/>
            <a:chOff x="23589" y="4190999"/>
            <a:chExt cx="5924736" cy="2683331"/>
          </a:xfrm>
        </p:grpSpPr>
        <p:grpSp>
          <p:nvGrpSpPr>
            <p:cNvPr id="17" name="Group 16">
              <a:extLst>
                <a:ext uri="{FF2B5EF4-FFF2-40B4-BE49-F238E27FC236}">
                  <a16:creationId xmlns:a16="http://schemas.microsoft.com/office/drawing/2014/main" id="{A62DB333-E700-AC0F-8142-AA3A8DED0D58}"/>
                </a:ext>
              </a:extLst>
            </p:cNvPr>
            <p:cNvGrpSpPr/>
            <p:nvPr/>
          </p:nvGrpSpPr>
          <p:grpSpPr>
            <a:xfrm>
              <a:off x="129575" y="4190999"/>
              <a:ext cx="5631145" cy="2683331"/>
              <a:chOff x="129575" y="4190999"/>
              <a:chExt cx="5631145" cy="2683331"/>
            </a:xfrm>
          </p:grpSpPr>
          <p:pic>
            <p:nvPicPr>
              <p:cNvPr id="19" name="Picture 18" descr="A close up of a castle&#10;&#10;Description automatically generated">
                <a:extLst>
                  <a:ext uri="{FF2B5EF4-FFF2-40B4-BE49-F238E27FC236}">
                    <a16:creationId xmlns:a16="http://schemas.microsoft.com/office/drawing/2014/main" id="{5AF6CFD4-9A73-18B8-182D-6F24DC631B94}"/>
                  </a:ext>
                </a:extLst>
              </p:cNvPr>
              <p:cNvPicPr/>
              <p:nvPr/>
            </p:nvPicPr>
            <p:blipFill>
              <a:blip r:embed="rId6" cstate="email">
                <a:extLst>
                  <a:ext uri="{28A0092B-C50C-407E-A947-70E740481C1C}">
                    <a14:useLocalDpi xmlns:a14="http://schemas.microsoft.com/office/drawing/2010/main"/>
                  </a:ext>
                </a:extLst>
              </a:blip>
              <a:srcRect/>
              <a:stretch>
                <a:fillRect/>
              </a:stretch>
            </p:blipFill>
            <p:spPr bwMode="auto">
              <a:xfrm>
                <a:off x="129575" y="4190999"/>
                <a:ext cx="5631145" cy="2683331"/>
              </a:xfrm>
              <a:prstGeom prst="rect">
                <a:avLst/>
              </a:prstGeom>
              <a:noFill/>
              <a:ln w="57150">
                <a:solidFill>
                  <a:schemeClr val="tx1"/>
                </a:solidFill>
              </a:ln>
            </p:spPr>
          </p:pic>
          <p:sp>
            <p:nvSpPr>
              <p:cNvPr id="20" name="Rectangle 19">
                <a:extLst>
                  <a:ext uri="{FF2B5EF4-FFF2-40B4-BE49-F238E27FC236}">
                    <a16:creationId xmlns:a16="http://schemas.microsoft.com/office/drawing/2014/main" id="{0DEFFF94-13B1-415E-9693-3976E27CDBB5}"/>
                  </a:ext>
                </a:extLst>
              </p:cNvPr>
              <p:cNvSpPr/>
              <p:nvPr/>
            </p:nvSpPr>
            <p:spPr>
              <a:xfrm>
                <a:off x="5621110" y="4943475"/>
                <a:ext cx="81644" cy="183697"/>
              </a:xfrm>
              <a:prstGeom prst="rect">
                <a:avLst/>
              </a:prstGeom>
              <a:ln w="571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21" name="TextBox 20">
                <a:extLst>
                  <a:ext uri="{FF2B5EF4-FFF2-40B4-BE49-F238E27FC236}">
                    <a16:creationId xmlns:a16="http://schemas.microsoft.com/office/drawing/2014/main" id="{F83546C1-4DE6-7763-9E0D-392565141A8E}"/>
                  </a:ext>
                </a:extLst>
              </p:cNvPr>
              <p:cNvSpPr txBox="1"/>
              <p:nvPr/>
            </p:nvSpPr>
            <p:spPr>
              <a:xfrm rot="16200000">
                <a:off x="5470112" y="4952173"/>
                <a:ext cx="362226" cy="215444"/>
              </a:xfrm>
              <a:prstGeom prst="rect">
                <a:avLst/>
              </a:prstGeom>
              <a:noFill/>
              <a:ln w="57150">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dirty="0">
                    <a:ln>
                      <a:noFill/>
                    </a:ln>
                    <a:solidFill>
                      <a:srgbClr val="333333">
                        <a:lumMod val="60000"/>
                        <a:lumOff val="40000"/>
                      </a:srgbClr>
                    </a:solidFill>
                    <a:effectLst/>
                    <a:uLnTx/>
                    <a:uFillTx/>
                    <a:latin typeface="Century Gothic"/>
                    <a:ea typeface="+mn-ea"/>
                    <a:cs typeface="+mn-cs"/>
                  </a:rPr>
                  <a:t>(ns)</a:t>
                </a:r>
              </a:p>
            </p:txBody>
          </p:sp>
        </p:grpSp>
        <p:sp>
          <p:nvSpPr>
            <p:cNvPr id="18" name="Rectangle 17">
              <a:extLst>
                <a:ext uri="{FF2B5EF4-FFF2-40B4-BE49-F238E27FC236}">
                  <a16:creationId xmlns:a16="http://schemas.microsoft.com/office/drawing/2014/main" id="{E159ACC5-B616-2ADC-46A5-87010FE5FF3B}"/>
                </a:ext>
              </a:extLst>
            </p:cNvPr>
            <p:cNvSpPr/>
            <p:nvPr/>
          </p:nvSpPr>
          <p:spPr>
            <a:xfrm>
              <a:off x="23589" y="4206329"/>
              <a:ext cx="5924736" cy="349944"/>
            </a:xfrm>
            <a:prstGeom prst="rect">
              <a:avLst/>
            </a:prstGeom>
            <a:ln w="57150">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C00000"/>
                  </a:solidFill>
                  <a:effectLst/>
                  <a:uLnTx/>
                  <a:uFillTx/>
                  <a:latin typeface="Century Gothic"/>
                  <a:ea typeface="+mn-ea"/>
                  <a:cs typeface="+mn-cs"/>
                </a:rPr>
                <a:t>TD24 structure so far reached 40.45 MW (97.9 MV/m)</a:t>
              </a:r>
            </a:p>
          </p:txBody>
        </p:sp>
      </p:grpSp>
      <p:pic>
        <p:nvPicPr>
          <p:cNvPr id="22" name="Picture 21">
            <a:extLst>
              <a:ext uri="{FF2B5EF4-FFF2-40B4-BE49-F238E27FC236}">
                <a16:creationId xmlns:a16="http://schemas.microsoft.com/office/drawing/2014/main" id="{17DCFDC5-27C0-F221-D289-3438BDB99984}"/>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404714" y="4284291"/>
            <a:ext cx="2138976" cy="1739833"/>
          </a:xfrm>
          <a:prstGeom prst="rect">
            <a:avLst/>
          </a:prstGeom>
          <a:ln w="57150">
            <a:solidFill>
              <a:schemeClr val="tx1"/>
            </a:solidFill>
          </a:ln>
        </p:spPr>
      </p:pic>
      <p:pic>
        <p:nvPicPr>
          <p:cNvPr id="23" name="Picture 22">
            <a:extLst>
              <a:ext uri="{FF2B5EF4-FFF2-40B4-BE49-F238E27FC236}">
                <a16:creationId xmlns:a16="http://schemas.microsoft.com/office/drawing/2014/main" id="{2EE670D8-2ACF-4B09-B28B-202C1CAED48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041761" y="1355101"/>
            <a:ext cx="1870235" cy="1849454"/>
          </a:xfrm>
          <a:prstGeom prst="rect">
            <a:avLst/>
          </a:prstGeom>
          <a:ln w="57150">
            <a:solidFill>
              <a:schemeClr val="tx1"/>
            </a:solidFill>
          </a:ln>
        </p:spPr>
      </p:pic>
      <p:pic>
        <p:nvPicPr>
          <p:cNvPr id="24" name="Picture 23">
            <a:extLst>
              <a:ext uri="{FF2B5EF4-FFF2-40B4-BE49-F238E27FC236}">
                <a16:creationId xmlns:a16="http://schemas.microsoft.com/office/drawing/2014/main" id="{62597CA9-A459-ECEF-C481-CDEE604B518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27827" y="4931697"/>
            <a:ext cx="4071384" cy="1200208"/>
          </a:xfrm>
          <a:prstGeom prst="rect">
            <a:avLst/>
          </a:prstGeom>
          <a:solidFill>
            <a:schemeClr val="bg1"/>
          </a:solidFill>
          <a:ln w="57150">
            <a:solidFill>
              <a:schemeClr val="tx1"/>
            </a:solidFill>
          </a:ln>
        </p:spPr>
      </p:pic>
    </p:spTree>
    <p:extLst>
      <p:ext uri="{BB962C8B-B14F-4D97-AF65-F5344CB8AC3E}">
        <p14:creationId xmlns:p14="http://schemas.microsoft.com/office/powerpoint/2010/main" val="4190405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FF3EC32-1E8E-C0C2-AF26-5EC0CE1C5FEB}"/>
              </a:ext>
            </a:extLst>
          </p:cNvPr>
          <p:cNvSpPr>
            <a:spLocks noGrp="1"/>
          </p:cNvSpPr>
          <p:nvPr>
            <p:ph type="ftr" sz="quarter" idx="11"/>
          </p:nvPr>
        </p:nvSpPr>
        <p:spPr/>
        <p:txBody>
          <a:bodyPr/>
          <a:lstStyle/>
          <a:p>
            <a:r>
              <a:rPr lang="en-AU"/>
              <a:t>Asian Forum for Accelerators and Detectors 2023, 12 April, Melbourne</a:t>
            </a:r>
          </a:p>
        </p:txBody>
      </p:sp>
      <p:sp>
        <p:nvSpPr>
          <p:cNvPr id="4" name="TextBox 3">
            <a:extLst>
              <a:ext uri="{FF2B5EF4-FFF2-40B4-BE49-F238E27FC236}">
                <a16:creationId xmlns:a16="http://schemas.microsoft.com/office/drawing/2014/main" id="{6B547A69-6DEE-44E5-4E17-7631A44781A6}"/>
              </a:ext>
            </a:extLst>
          </p:cNvPr>
          <p:cNvSpPr txBox="1"/>
          <p:nvPr/>
        </p:nvSpPr>
        <p:spPr>
          <a:xfrm>
            <a:off x="324464" y="794266"/>
            <a:ext cx="3726426" cy="1384995"/>
          </a:xfrm>
          <a:prstGeom prst="rect">
            <a:avLst/>
          </a:prstGeom>
          <a:noFill/>
        </p:spPr>
        <p:txBody>
          <a:bodyPr wrap="square">
            <a:spAutoFit/>
          </a:bodyPr>
          <a:lstStyle/>
          <a:p>
            <a:pPr algn="l" fontAlgn="b"/>
            <a:r>
              <a:rPr lang="en-AU" sz="2800" u="none" strike="noStrike" dirty="0">
                <a:effectLst/>
              </a:rPr>
              <a:t>Beamline simulations for the University of Melbourne X-LAB</a:t>
            </a:r>
            <a:endParaRPr lang="en-AU" sz="2800" b="0" i="0" u="none" strike="noStrike" dirty="0">
              <a:solidFill>
                <a:srgbClr val="000000"/>
              </a:solidFill>
              <a:effectLst/>
              <a:latin typeface="Calibri" panose="020F0502020204030204" pitchFamily="34" charset="0"/>
            </a:endParaRPr>
          </a:p>
        </p:txBody>
      </p:sp>
      <p:sp>
        <p:nvSpPr>
          <p:cNvPr id="5" name="TextBox 4">
            <a:extLst>
              <a:ext uri="{FF2B5EF4-FFF2-40B4-BE49-F238E27FC236}">
                <a16:creationId xmlns:a16="http://schemas.microsoft.com/office/drawing/2014/main" id="{4D8386C5-32D6-3AD4-3608-27E215AA83FC}"/>
              </a:ext>
            </a:extLst>
          </p:cNvPr>
          <p:cNvSpPr txBox="1"/>
          <p:nvPr/>
        </p:nvSpPr>
        <p:spPr>
          <a:xfrm>
            <a:off x="4050890" y="794266"/>
            <a:ext cx="6096000" cy="2585323"/>
          </a:xfrm>
          <a:prstGeom prst="rect">
            <a:avLst/>
          </a:prstGeom>
          <a:noFill/>
        </p:spPr>
        <p:txBody>
          <a:bodyPr wrap="square">
            <a:spAutoFit/>
          </a:bodyPr>
          <a:lstStyle/>
          <a:p>
            <a:r>
              <a:rPr lang="en-AU" dirty="0"/>
              <a:t>Proposed beamline for the University of Melbourne X-LAB is being simulated, simulations beyond the </a:t>
            </a:r>
            <a:r>
              <a:rPr lang="en-AU" dirty="0" err="1"/>
              <a:t>preinjector</a:t>
            </a:r>
            <a:r>
              <a:rPr lang="en-AU" dirty="0"/>
              <a:t> stage are maturing as we speak.</a:t>
            </a:r>
          </a:p>
          <a:p>
            <a:endParaRPr lang="en-AU" dirty="0"/>
          </a:p>
          <a:p>
            <a:r>
              <a:rPr lang="en-AU" dirty="0"/>
              <a:t>Various electron </a:t>
            </a:r>
            <a:r>
              <a:rPr lang="en-AU" dirty="0" err="1"/>
              <a:t>preinjector</a:t>
            </a:r>
            <a:r>
              <a:rPr lang="en-AU" dirty="0"/>
              <a:t> configurations have been simulated, each with different </a:t>
            </a:r>
            <a:r>
              <a:rPr lang="en-AU" dirty="0" err="1"/>
              <a:t>tradeoffs</a:t>
            </a:r>
            <a:r>
              <a:rPr lang="en-AU" dirty="0"/>
              <a:t>.</a:t>
            </a:r>
          </a:p>
          <a:p>
            <a:endParaRPr lang="en-AU" dirty="0"/>
          </a:p>
          <a:p>
            <a:r>
              <a:rPr lang="en-AU" dirty="0"/>
              <a:t>These simulations will inform the final design plan of the University of Melbourne X-LAB compact X-band beamline. </a:t>
            </a:r>
          </a:p>
        </p:txBody>
      </p:sp>
      <p:pic>
        <p:nvPicPr>
          <p:cNvPr id="6" name="Picture 5">
            <a:extLst>
              <a:ext uri="{FF2B5EF4-FFF2-40B4-BE49-F238E27FC236}">
                <a16:creationId xmlns:a16="http://schemas.microsoft.com/office/drawing/2014/main" id="{5BBCF508-4851-BE17-246D-4C780BF850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7651" y="3786965"/>
            <a:ext cx="4129549" cy="2591951"/>
          </a:xfrm>
          <a:prstGeom prst="rect">
            <a:avLst/>
          </a:prstGeom>
        </p:spPr>
      </p:pic>
      <p:pic>
        <p:nvPicPr>
          <p:cNvPr id="8" name="Picture 7">
            <a:extLst>
              <a:ext uri="{FF2B5EF4-FFF2-40B4-BE49-F238E27FC236}">
                <a16:creationId xmlns:a16="http://schemas.microsoft.com/office/drawing/2014/main" id="{7D5258C1-9225-3051-123B-A3BC5847DF0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227872" y="3830896"/>
            <a:ext cx="3914155" cy="2504088"/>
          </a:xfrm>
          <a:prstGeom prst="rect">
            <a:avLst/>
          </a:prstGeom>
        </p:spPr>
      </p:pic>
      <p:pic>
        <p:nvPicPr>
          <p:cNvPr id="9" name="Picture 8">
            <a:extLst>
              <a:ext uri="{FF2B5EF4-FFF2-40B4-BE49-F238E27FC236}">
                <a16:creationId xmlns:a16="http://schemas.microsoft.com/office/drawing/2014/main" id="{3B9038C7-C8E0-B012-E9D7-BE53ACDC52D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140194" y="3830896"/>
            <a:ext cx="3914155" cy="2504088"/>
          </a:xfrm>
          <a:prstGeom prst="rect">
            <a:avLst/>
          </a:prstGeom>
        </p:spPr>
      </p:pic>
    </p:spTree>
    <p:extLst>
      <p:ext uri="{BB962C8B-B14F-4D97-AF65-F5344CB8AC3E}">
        <p14:creationId xmlns:p14="http://schemas.microsoft.com/office/powerpoint/2010/main" val="1977053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BDAF7A9-DF06-B127-03A2-02EDFD128F95}"/>
              </a:ext>
            </a:extLst>
          </p:cNvPr>
          <p:cNvSpPr>
            <a:spLocks noGrp="1"/>
          </p:cNvSpPr>
          <p:nvPr>
            <p:ph type="ftr" sz="quarter" idx="11"/>
          </p:nvPr>
        </p:nvSpPr>
        <p:spPr/>
        <p:txBody>
          <a:bodyPr/>
          <a:lstStyle/>
          <a:p>
            <a:r>
              <a:rPr lang="en-AU"/>
              <a:t>Asian Forum for Accelerators and Detectors 2023, 12 April, Melbourne</a:t>
            </a:r>
          </a:p>
        </p:txBody>
      </p:sp>
      <p:sp>
        <p:nvSpPr>
          <p:cNvPr id="5" name="TextBox 4">
            <a:extLst>
              <a:ext uri="{FF2B5EF4-FFF2-40B4-BE49-F238E27FC236}">
                <a16:creationId xmlns:a16="http://schemas.microsoft.com/office/drawing/2014/main" id="{340CF413-A1AB-BAC1-CC18-8F1DB06B8157}"/>
              </a:ext>
            </a:extLst>
          </p:cNvPr>
          <p:cNvSpPr txBox="1"/>
          <p:nvPr/>
        </p:nvSpPr>
        <p:spPr>
          <a:xfrm>
            <a:off x="376280" y="414254"/>
            <a:ext cx="2743200" cy="2308324"/>
          </a:xfrm>
          <a:prstGeom prst="rect">
            <a:avLst/>
          </a:prstGeom>
          <a:noFill/>
        </p:spPr>
        <p:txBody>
          <a:bodyPr wrap="square">
            <a:spAutoFit/>
          </a:bodyPr>
          <a:lstStyle/>
          <a:p>
            <a:pPr algn="l" fontAlgn="b"/>
            <a:r>
              <a:rPr lang="en-AU" sz="2400" u="none" strike="noStrike" dirty="0">
                <a:effectLst/>
              </a:rPr>
              <a:t>Development of laser </a:t>
            </a:r>
            <a:r>
              <a:rPr lang="en-AU" sz="2400" u="none" strike="noStrike" dirty="0" err="1">
                <a:effectLst/>
              </a:rPr>
              <a:t>wakefield</a:t>
            </a:r>
            <a:r>
              <a:rPr lang="en-AU" sz="2400" u="none" strike="noStrike" dirty="0">
                <a:effectLst/>
              </a:rPr>
              <a:t> acceleration driven by few-TW pulses in a sub-mm, dense nitrogen gas target</a:t>
            </a:r>
            <a:endParaRPr lang="en-AU" sz="2400" b="0" i="0" u="none" strike="noStrike" dirty="0">
              <a:solidFill>
                <a:srgbClr val="000000"/>
              </a:solidFill>
              <a:effectLst/>
              <a:latin typeface="Calibri" panose="020F0502020204030204" pitchFamily="34" charset="0"/>
            </a:endParaRPr>
          </a:p>
        </p:txBody>
      </p:sp>
      <p:pic>
        <p:nvPicPr>
          <p:cNvPr id="4" name="Picture 3">
            <a:extLst>
              <a:ext uri="{FF2B5EF4-FFF2-40B4-BE49-F238E27FC236}">
                <a16:creationId xmlns:a16="http://schemas.microsoft.com/office/drawing/2014/main" id="{1B3D5BB8-B7A1-2618-E322-97C2A535A810}"/>
              </a:ext>
            </a:extLst>
          </p:cNvPr>
          <p:cNvPicPr>
            <a:picLocks noChangeAspect="1"/>
          </p:cNvPicPr>
          <p:nvPr/>
        </p:nvPicPr>
        <p:blipFill>
          <a:blip r:embed="rId2"/>
          <a:stretch>
            <a:fillRect/>
          </a:stretch>
        </p:blipFill>
        <p:spPr>
          <a:xfrm>
            <a:off x="3407543" y="11815"/>
            <a:ext cx="8440328" cy="6344535"/>
          </a:xfrm>
          <a:prstGeom prst="rect">
            <a:avLst/>
          </a:prstGeom>
        </p:spPr>
      </p:pic>
    </p:spTree>
    <p:extLst>
      <p:ext uri="{BB962C8B-B14F-4D97-AF65-F5344CB8AC3E}">
        <p14:creationId xmlns:p14="http://schemas.microsoft.com/office/powerpoint/2010/main" val="60855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3B4F1A9-EFF0-10D7-E93C-2FB136759CED}"/>
              </a:ext>
            </a:extLst>
          </p:cNvPr>
          <p:cNvSpPr>
            <a:spLocks noGrp="1"/>
          </p:cNvSpPr>
          <p:nvPr>
            <p:ph type="ftr" sz="quarter" idx="11"/>
          </p:nvPr>
        </p:nvSpPr>
        <p:spPr/>
        <p:txBody>
          <a:bodyPr/>
          <a:lstStyle/>
          <a:p>
            <a:r>
              <a:rPr lang="en-AU"/>
              <a:t>Asian Forum for Accelerators and Detectors 2023, 12 April, Melbourne</a:t>
            </a:r>
          </a:p>
        </p:txBody>
      </p:sp>
      <p:sp>
        <p:nvSpPr>
          <p:cNvPr id="4" name="TextBox 3">
            <a:extLst>
              <a:ext uri="{FF2B5EF4-FFF2-40B4-BE49-F238E27FC236}">
                <a16:creationId xmlns:a16="http://schemas.microsoft.com/office/drawing/2014/main" id="{A7AE2C0F-422B-20AC-A726-F963249EFFF7}"/>
              </a:ext>
            </a:extLst>
          </p:cNvPr>
          <p:cNvSpPr txBox="1"/>
          <p:nvPr/>
        </p:nvSpPr>
        <p:spPr>
          <a:xfrm>
            <a:off x="3048000" y="2969793"/>
            <a:ext cx="6096000" cy="923330"/>
          </a:xfrm>
          <a:prstGeom prst="rect">
            <a:avLst/>
          </a:prstGeom>
          <a:noFill/>
        </p:spPr>
        <p:txBody>
          <a:bodyPr wrap="square">
            <a:spAutoFit/>
          </a:bodyPr>
          <a:lstStyle/>
          <a:p>
            <a:pPr algn="l" fontAlgn="b"/>
            <a:r>
              <a:rPr lang="en-AU" sz="1800" u="none" strike="noStrike" dirty="0">
                <a:effectLst/>
              </a:rPr>
              <a:t>Simulation studies on the development of an advanced electron/ion accelerator using a laser-plasma interaction in Korea University Sejong Campus</a:t>
            </a:r>
            <a:endParaRPr lang="en-AU" sz="1800" b="0" i="0" u="none" strike="noStrike" dirty="0">
              <a:solidFill>
                <a:srgbClr val="000000"/>
              </a:solidFill>
              <a:effectLst/>
              <a:latin typeface="Calibri" panose="020F0502020204030204" pitchFamily="34" charset="0"/>
            </a:endParaRPr>
          </a:p>
        </p:txBody>
      </p:sp>
      <p:pic>
        <p:nvPicPr>
          <p:cNvPr id="5" name="Picture 4">
            <a:extLst>
              <a:ext uri="{FF2B5EF4-FFF2-40B4-BE49-F238E27FC236}">
                <a16:creationId xmlns:a16="http://schemas.microsoft.com/office/drawing/2014/main" id="{F4D0F51C-F5CD-C12E-84FC-D71C2F8DC82C}"/>
              </a:ext>
            </a:extLst>
          </p:cNvPr>
          <p:cNvPicPr>
            <a:picLocks noChangeAspect="1"/>
          </p:cNvPicPr>
          <p:nvPr/>
        </p:nvPicPr>
        <p:blipFill>
          <a:blip r:embed="rId2"/>
          <a:stretch>
            <a:fillRect/>
          </a:stretch>
        </p:blipFill>
        <p:spPr>
          <a:xfrm>
            <a:off x="227781" y="332943"/>
            <a:ext cx="11736438" cy="6192114"/>
          </a:xfrm>
          <a:prstGeom prst="rect">
            <a:avLst/>
          </a:prstGeom>
        </p:spPr>
      </p:pic>
    </p:spTree>
    <p:extLst>
      <p:ext uri="{BB962C8B-B14F-4D97-AF65-F5344CB8AC3E}">
        <p14:creationId xmlns:p14="http://schemas.microsoft.com/office/powerpoint/2010/main" val="13623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C5E5550-AFAD-0C92-6333-A8542BC65D52}"/>
              </a:ext>
            </a:extLst>
          </p:cNvPr>
          <p:cNvSpPr>
            <a:spLocks noGrp="1"/>
          </p:cNvSpPr>
          <p:nvPr>
            <p:ph type="ftr" sz="quarter" idx="11"/>
          </p:nvPr>
        </p:nvSpPr>
        <p:spPr/>
        <p:txBody>
          <a:bodyPr/>
          <a:lstStyle/>
          <a:p>
            <a:r>
              <a:rPr lang="en-AU"/>
              <a:t>Asian Forum for Accelerators and Detectors 2023, 12 April, Melbourne</a:t>
            </a:r>
          </a:p>
        </p:txBody>
      </p:sp>
      <p:sp>
        <p:nvSpPr>
          <p:cNvPr id="4" name="TextBox 3">
            <a:extLst>
              <a:ext uri="{FF2B5EF4-FFF2-40B4-BE49-F238E27FC236}">
                <a16:creationId xmlns:a16="http://schemas.microsoft.com/office/drawing/2014/main" id="{98A53D87-15F3-F491-90F8-82E376C48CDC}"/>
              </a:ext>
            </a:extLst>
          </p:cNvPr>
          <p:cNvSpPr txBox="1"/>
          <p:nvPr/>
        </p:nvSpPr>
        <p:spPr>
          <a:xfrm>
            <a:off x="422787" y="414255"/>
            <a:ext cx="2458064" cy="1938992"/>
          </a:xfrm>
          <a:prstGeom prst="rect">
            <a:avLst/>
          </a:prstGeom>
          <a:noFill/>
        </p:spPr>
        <p:txBody>
          <a:bodyPr wrap="square">
            <a:spAutoFit/>
          </a:bodyPr>
          <a:lstStyle/>
          <a:p>
            <a:pPr algn="l" fontAlgn="b"/>
            <a:r>
              <a:rPr lang="en-AU" sz="2400" b="1" u="none" strike="noStrike" dirty="0">
                <a:effectLst/>
              </a:rPr>
              <a:t>High-Field Physics </a:t>
            </a:r>
            <a:r>
              <a:rPr lang="en-AU" sz="2400" u="none" strike="noStrike" dirty="0">
                <a:effectLst/>
              </a:rPr>
              <a:t>Related to LWFA on Dual-Beam Ultrafast High-Power Lasers</a:t>
            </a:r>
            <a:endParaRPr lang="en-AU" sz="2400" b="0" i="0" u="none" strike="noStrike" dirty="0">
              <a:solidFill>
                <a:srgbClr val="000000"/>
              </a:solidFill>
              <a:effectLst/>
              <a:latin typeface="Calibri" panose="020F0502020204030204" pitchFamily="34" charset="0"/>
            </a:endParaRPr>
          </a:p>
        </p:txBody>
      </p:sp>
      <p:sp>
        <p:nvSpPr>
          <p:cNvPr id="5" name="TextBox 4">
            <a:extLst>
              <a:ext uri="{FF2B5EF4-FFF2-40B4-BE49-F238E27FC236}">
                <a16:creationId xmlns:a16="http://schemas.microsoft.com/office/drawing/2014/main" id="{76E83B08-E649-5F20-4ED1-FF2A18EFD53E}"/>
              </a:ext>
            </a:extLst>
          </p:cNvPr>
          <p:cNvSpPr txBox="1"/>
          <p:nvPr/>
        </p:nvSpPr>
        <p:spPr>
          <a:xfrm>
            <a:off x="2880851" y="527751"/>
            <a:ext cx="8072284" cy="3693319"/>
          </a:xfrm>
          <a:prstGeom prst="rect">
            <a:avLst/>
          </a:prstGeom>
          <a:noFill/>
        </p:spPr>
        <p:txBody>
          <a:bodyPr wrap="square">
            <a:spAutoFit/>
          </a:bodyPr>
          <a:lstStyle/>
          <a:p>
            <a:r>
              <a:rPr lang="en-AU" b="0" i="0" dirty="0">
                <a:solidFill>
                  <a:srgbClr val="000000"/>
                </a:solidFill>
                <a:effectLst/>
                <a:latin typeface="Roboto" panose="02000000000000000000" pitchFamily="2" charset="0"/>
              </a:rPr>
              <a:t>One ultrahigh intense CPA laser pulses will act as two means: first used to accelerate electrons by laser driven wake field (LWFA) to hundreds MeV, and second, from split beam or LWFA-leftover energy reflected by plasma mirror, to collide on the electron for the generation of X/γ-rays. </a:t>
            </a:r>
          </a:p>
          <a:p>
            <a:endParaRPr lang="en-AU" dirty="0">
              <a:solidFill>
                <a:srgbClr val="000000"/>
              </a:solidFill>
              <a:latin typeface="Roboto" panose="02000000000000000000" pitchFamily="2" charset="0"/>
            </a:endParaRPr>
          </a:p>
          <a:p>
            <a:r>
              <a:rPr lang="en-AU" b="0" i="0" dirty="0">
                <a:solidFill>
                  <a:srgbClr val="000000"/>
                </a:solidFill>
                <a:effectLst/>
                <a:latin typeface="Roboto" panose="02000000000000000000" pitchFamily="2" charset="0"/>
              </a:rPr>
              <a:t>Such characteristics, especially from a compact source, are highly advantageous for numerous advanced X-ray applications. Moreover, the scattering interaction can act a test bed for high-field QED study. </a:t>
            </a:r>
          </a:p>
          <a:p>
            <a:endParaRPr lang="en-AU" dirty="0">
              <a:solidFill>
                <a:srgbClr val="000000"/>
              </a:solidFill>
              <a:latin typeface="Roboto" panose="02000000000000000000" pitchFamily="2" charset="0"/>
            </a:endParaRPr>
          </a:p>
          <a:p>
            <a:r>
              <a:rPr lang="en-AU" b="0" i="0" dirty="0">
                <a:solidFill>
                  <a:srgbClr val="000000"/>
                </a:solidFill>
                <a:effectLst/>
                <a:latin typeface="Roboto" panose="02000000000000000000" pitchFamily="2" charset="0"/>
              </a:rPr>
              <a:t>Also, preliminary plan of laser wake-field accelerator and radiation source in two high-power laser facilities, 0.5PW in SJTU and 2.5PW in TDLI will be presented, both of the lasers include two independently compressed two beamlines.</a:t>
            </a:r>
            <a:endParaRPr lang="en-AU" dirty="0"/>
          </a:p>
        </p:txBody>
      </p:sp>
    </p:spTree>
    <p:extLst>
      <p:ext uri="{BB962C8B-B14F-4D97-AF65-F5344CB8AC3E}">
        <p14:creationId xmlns:p14="http://schemas.microsoft.com/office/powerpoint/2010/main" val="1673601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40D1917-4FEC-7507-16F0-B7F1632CC8D8}"/>
              </a:ext>
            </a:extLst>
          </p:cNvPr>
          <p:cNvSpPr>
            <a:spLocks noGrp="1"/>
          </p:cNvSpPr>
          <p:nvPr>
            <p:ph type="ftr" sz="quarter" idx="11"/>
          </p:nvPr>
        </p:nvSpPr>
        <p:spPr/>
        <p:txBody>
          <a:bodyPr/>
          <a:lstStyle/>
          <a:p>
            <a:r>
              <a:rPr lang="en-AU"/>
              <a:t>Asian Forum for Accelerators and Detectors 2023, 12 April, Melbourne</a:t>
            </a:r>
          </a:p>
        </p:txBody>
      </p:sp>
      <p:sp>
        <p:nvSpPr>
          <p:cNvPr id="4" name="TextBox 3">
            <a:extLst>
              <a:ext uri="{FF2B5EF4-FFF2-40B4-BE49-F238E27FC236}">
                <a16:creationId xmlns:a16="http://schemas.microsoft.com/office/drawing/2014/main" id="{ABD52FDC-7058-01E2-4247-393EB2F02F0D}"/>
              </a:ext>
            </a:extLst>
          </p:cNvPr>
          <p:cNvSpPr txBox="1"/>
          <p:nvPr/>
        </p:nvSpPr>
        <p:spPr>
          <a:xfrm>
            <a:off x="580103" y="542074"/>
            <a:ext cx="2998839" cy="2308324"/>
          </a:xfrm>
          <a:prstGeom prst="rect">
            <a:avLst/>
          </a:prstGeom>
          <a:noFill/>
        </p:spPr>
        <p:txBody>
          <a:bodyPr wrap="square">
            <a:spAutoFit/>
          </a:bodyPr>
          <a:lstStyle/>
          <a:p>
            <a:pPr algn="l" fontAlgn="b"/>
            <a:r>
              <a:rPr lang="en-AU" sz="2400" u="none" strike="noStrike" dirty="0">
                <a:effectLst/>
              </a:rPr>
              <a:t>Focusing and reduction of correlated energy spread of chirped electron beams in </a:t>
            </a:r>
            <a:r>
              <a:rPr lang="en-AU" sz="2400" b="1" u="none" strike="noStrike" dirty="0">
                <a:effectLst/>
              </a:rPr>
              <a:t>passive plasma lens</a:t>
            </a:r>
            <a:endParaRPr lang="en-AU" sz="2400" b="1" i="0" u="none" strike="noStrike" dirty="0">
              <a:solidFill>
                <a:srgbClr val="000000"/>
              </a:solidFill>
              <a:effectLst/>
              <a:latin typeface="Calibri" panose="020F0502020204030204" pitchFamily="34" charset="0"/>
            </a:endParaRPr>
          </a:p>
        </p:txBody>
      </p:sp>
      <p:sp>
        <p:nvSpPr>
          <p:cNvPr id="5" name="TextBox 4">
            <a:extLst>
              <a:ext uri="{FF2B5EF4-FFF2-40B4-BE49-F238E27FC236}">
                <a16:creationId xmlns:a16="http://schemas.microsoft.com/office/drawing/2014/main" id="{A3DA35CB-8018-5FE0-0977-BB2E9C7D4229}"/>
              </a:ext>
            </a:extLst>
          </p:cNvPr>
          <p:cNvSpPr txBox="1"/>
          <p:nvPr/>
        </p:nvSpPr>
        <p:spPr>
          <a:xfrm>
            <a:off x="3578942" y="699735"/>
            <a:ext cx="7108722" cy="3539430"/>
          </a:xfrm>
          <a:prstGeom prst="rect">
            <a:avLst/>
          </a:prstGeom>
          <a:noFill/>
        </p:spPr>
        <p:txBody>
          <a:bodyPr wrap="square">
            <a:spAutoFit/>
          </a:bodyPr>
          <a:lstStyle/>
          <a:p>
            <a:r>
              <a:rPr lang="en-AU" sz="1600" b="0" i="0" dirty="0">
                <a:solidFill>
                  <a:srgbClr val="000000"/>
                </a:solidFill>
                <a:effectLst/>
                <a:latin typeface="Roboto" panose="02000000000000000000" pitchFamily="2" charset="0"/>
              </a:rPr>
              <a:t>We will present numerical results of passive plasma lens of an electron beam via self-consistent and relativistic particle-in-cell (PIC) simulations. </a:t>
            </a:r>
          </a:p>
          <a:p>
            <a:endParaRPr lang="en-AU" sz="1600" dirty="0">
              <a:solidFill>
                <a:srgbClr val="000000"/>
              </a:solidFill>
              <a:latin typeface="Roboto" panose="02000000000000000000" pitchFamily="2" charset="0"/>
            </a:endParaRPr>
          </a:p>
          <a:p>
            <a:r>
              <a:rPr lang="en-AU" sz="1600" b="0" i="0" dirty="0">
                <a:solidFill>
                  <a:srgbClr val="000000"/>
                </a:solidFill>
                <a:effectLst/>
                <a:latin typeface="Roboto" panose="02000000000000000000" pitchFamily="2" charset="0"/>
              </a:rPr>
              <a:t>The focusing of an electron beam by a passive plasma lens is a non-linear and dynamic process, which strongly depends on the space charge induced evacuation of the plasma electrons in the vicinity of the propagating electron beam. </a:t>
            </a:r>
          </a:p>
          <a:p>
            <a:endParaRPr lang="en-AU" sz="1600" dirty="0">
              <a:solidFill>
                <a:srgbClr val="000000"/>
              </a:solidFill>
              <a:latin typeface="Roboto" panose="02000000000000000000" pitchFamily="2" charset="0"/>
            </a:endParaRPr>
          </a:p>
          <a:p>
            <a:r>
              <a:rPr lang="en-AU" sz="1600" b="0" i="0" dirty="0">
                <a:solidFill>
                  <a:srgbClr val="000000"/>
                </a:solidFill>
                <a:effectLst/>
                <a:latin typeface="Roboto" panose="02000000000000000000" pitchFamily="2" charset="0"/>
              </a:rPr>
              <a:t>An initially </a:t>
            </a:r>
            <a:r>
              <a:rPr lang="en-AU" sz="1600" b="1" i="0" dirty="0">
                <a:solidFill>
                  <a:srgbClr val="000000"/>
                </a:solidFill>
                <a:effectLst/>
                <a:latin typeface="Roboto" panose="02000000000000000000" pitchFamily="2" charset="0"/>
              </a:rPr>
              <a:t>negative energy chirp </a:t>
            </a:r>
            <a:r>
              <a:rPr lang="en-AU" sz="1600" b="0" i="0" dirty="0">
                <a:solidFill>
                  <a:srgbClr val="000000"/>
                </a:solidFill>
                <a:effectLst/>
                <a:latin typeface="Roboto" panose="02000000000000000000" pitchFamily="2" charset="0"/>
              </a:rPr>
              <a:t>is essential in suppressing the unwanted growth in the relative energy spread of the electron beam during the passive lensing. </a:t>
            </a:r>
          </a:p>
          <a:p>
            <a:endParaRPr lang="en-AU" sz="1600" dirty="0">
              <a:solidFill>
                <a:srgbClr val="000000"/>
              </a:solidFill>
              <a:latin typeface="Roboto" panose="02000000000000000000" pitchFamily="2" charset="0"/>
            </a:endParaRPr>
          </a:p>
          <a:p>
            <a:r>
              <a:rPr lang="en-AU" sz="1600" b="0" i="0" dirty="0">
                <a:solidFill>
                  <a:srgbClr val="000000"/>
                </a:solidFill>
                <a:effectLst/>
                <a:latin typeface="Roboto" panose="02000000000000000000" pitchFamily="2" charset="0"/>
              </a:rPr>
              <a:t>A </a:t>
            </a:r>
            <a:r>
              <a:rPr lang="en-AU" sz="1600" b="1" i="0" dirty="0">
                <a:solidFill>
                  <a:srgbClr val="000000"/>
                </a:solidFill>
                <a:effectLst/>
                <a:latin typeface="Roboto" panose="02000000000000000000" pitchFamily="2" charset="0"/>
              </a:rPr>
              <a:t>passive plasma element </a:t>
            </a:r>
            <a:r>
              <a:rPr lang="en-AU" sz="1600" b="0" i="0" dirty="0">
                <a:solidFill>
                  <a:srgbClr val="000000"/>
                </a:solidFill>
                <a:effectLst/>
                <a:latin typeface="Roboto" panose="02000000000000000000" pitchFamily="2" charset="0"/>
              </a:rPr>
              <a:t>is useful for both a single as well as </a:t>
            </a:r>
            <a:r>
              <a:rPr lang="en-AU" sz="1600" b="1" i="0" dirty="0">
                <a:solidFill>
                  <a:srgbClr val="000000"/>
                </a:solidFill>
                <a:effectLst/>
                <a:latin typeface="Roboto" panose="02000000000000000000" pitchFamily="2" charset="0"/>
              </a:rPr>
              <a:t>multi-stage laser </a:t>
            </a:r>
            <a:r>
              <a:rPr lang="en-AU" sz="1600" b="1" i="0" dirty="0" err="1">
                <a:solidFill>
                  <a:srgbClr val="000000"/>
                </a:solidFill>
                <a:effectLst/>
                <a:latin typeface="Roboto" panose="02000000000000000000" pitchFamily="2" charset="0"/>
              </a:rPr>
              <a:t>wakefield</a:t>
            </a:r>
            <a:r>
              <a:rPr lang="en-AU" sz="1600" b="1" i="0" dirty="0">
                <a:solidFill>
                  <a:srgbClr val="000000"/>
                </a:solidFill>
                <a:effectLst/>
                <a:latin typeface="Roboto" panose="02000000000000000000" pitchFamily="2" charset="0"/>
              </a:rPr>
              <a:t> acceleration configuration</a:t>
            </a:r>
            <a:r>
              <a:rPr lang="en-AU" sz="1600" b="0" i="0" dirty="0">
                <a:solidFill>
                  <a:srgbClr val="000000"/>
                </a:solidFill>
                <a:effectLst/>
                <a:latin typeface="Roboto" panose="02000000000000000000" pitchFamily="2" charset="0"/>
              </a:rPr>
              <a:t>.</a:t>
            </a:r>
            <a:endParaRPr lang="en-AU" sz="1600" dirty="0"/>
          </a:p>
        </p:txBody>
      </p:sp>
    </p:spTree>
    <p:extLst>
      <p:ext uri="{BB962C8B-B14F-4D97-AF65-F5344CB8AC3E}">
        <p14:creationId xmlns:p14="http://schemas.microsoft.com/office/powerpoint/2010/main" val="33511030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B6C0EED-60A4-415D-B890-372511F60488}"/>
              </a:ext>
            </a:extLst>
          </p:cNvPr>
          <p:cNvSpPr>
            <a:spLocks noGrp="1"/>
          </p:cNvSpPr>
          <p:nvPr>
            <p:ph type="title"/>
          </p:nvPr>
        </p:nvSpPr>
        <p:spPr>
          <a:xfrm>
            <a:off x="155028" y="152783"/>
            <a:ext cx="10515600" cy="528254"/>
          </a:xfrm>
        </p:spPr>
        <p:txBody>
          <a:bodyPr>
            <a:normAutofit/>
          </a:bodyPr>
          <a:lstStyle/>
          <a:p>
            <a:r>
              <a:rPr lang="en-US" altLang="zh-CN" sz="2800" dirty="0"/>
              <a:t>Studies of beam quality control in plasma accelerators at IHEP</a:t>
            </a:r>
            <a:endParaRPr lang="zh-CN" altLang="en-US" sz="2800" dirty="0"/>
          </a:p>
        </p:txBody>
      </p:sp>
      <p:sp>
        <p:nvSpPr>
          <p:cNvPr id="3" name="内容占位符 2">
            <a:extLst>
              <a:ext uri="{FF2B5EF4-FFF2-40B4-BE49-F238E27FC236}">
                <a16:creationId xmlns:a16="http://schemas.microsoft.com/office/drawing/2014/main" id="{F22C0612-39DA-459E-865F-CBC2827A14ED}"/>
              </a:ext>
            </a:extLst>
          </p:cNvPr>
          <p:cNvSpPr>
            <a:spLocks noGrp="1"/>
          </p:cNvSpPr>
          <p:nvPr>
            <p:ph idx="1"/>
          </p:nvPr>
        </p:nvSpPr>
        <p:spPr>
          <a:xfrm>
            <a:off x="155028" y="866035"/>
            <a:ext cx="8316310" cy="5125929"/>
          </a:xfrm>
        </p:spPr>
        <p:txBody>
          <a:bodyPr>
            <a:normAutofit fontScale="92500"/>
          </a:bodyPr>
          <a:lstStyle/>
          <a:p>
            <a:r>
              <a:rPr lang="en-US" altLang="zh-CN" dirty="0"/>
              <a:t>Simultaneous optimization of energy spread and charge for plasma accelerators</a:t>
            </a:r>
          </a:p>
          <a:p>
            <a:pPr lvl="1"/>
            <a:r>
              <a:rPr lang="en-US" altLang="zh-CN" dirty="0"/>
              <a:t>Ponderomotive injection</a:t>
            </a:r>
          </a:p>
          <a:p>
            <a:pPr lvl="1"/>
            <a:r>
              <a:rPr lang="en-US" altLang="zh-CN" dirty="0"/>
              <a:t>Scissor-cross ionization injection</a:t>
            </a:r>
          </a:p>
          <a:p>
            <a:pPr lvl="1"/>
            <a:r>
              <a:rPr lang="en-US" altLang="zh-CN" dirty="0"/>
              <a:t>Interference injection by coaxial lasers</a:t>
            </a:r>
          </a:p>
          <a:p>
            <a:pPr lvl="1"/>
            <a:endParaRPr lang="en-US" altLang="zh-CN" dirty="0"/>
          </a:p>
          <a:p>
            <a:endParaRPr lang="en-US" altLang="zh-CN" dirty="0"/>
          </a:p>
          <a:p>
            <a:r>
              <a:rPr lang="en-US" altLang="zh-CN" dirty="0"/>
              <a:t>Betatron oscillation and radiation reaction</a:t>
            </a:r>
          </a:p>
          <a:p>
            <a:pPr lvl="1"/>
            <a:r>
              <a:rPr lang="en-US" altLang="zh-CN" dirty="0"/>
              <a:t>Build 3D betatron oscillation model</a:t>
            </a:r>
          </a:p>
          <a:p>
            <a:pPr lvl="1"/>
            <a:r>
              <a:rPr lang="en-US" altLang="zh-CN" dirty="0"/>
              <a:t>Obtain averaged</a:t>
            </a:r>
            <a:r>
              <a:rPr lang="zh-CN" altLang="en-US" dirty="0"/>
              <a:t> </a:t>
            </a:r>
            <a:r>
              <a:rPr lang="en-US" altLang="zh-CN" dirty="0"/>
              <a:t>equations</a:t>
            </a:r>
          </a:p>
          <a:p>
            <a:pPr lvl="1"/>
            <a:r>
              <a:rPr lang="en-US" altLang="zh-CN" dirty="0"/>
              <a:t>Find 3 new phenomena for long-distance plasma accelerators</a:t>
            </a:r>
          </a:p>
          <a:p>
            <a:pPr lvl="1"/>
            <a:r>
              <a:rPr lang="en-US" altLang="zh-CN" dirty="0"/>
              <a:t>Can be applied to optimization of future large-scale plasma accelerators</a:t>
            </a:r>
          </a:p>
          <a:p>
            <a:endParaRPr lang="en-US" altLang="zh-CN" dirty="0"/>
          </a:p>
        </p:txBody>
      </p:sp>
      <p:pic>
        <p:nvPicPr>
          <p:cNvPr id="4" name="图片 3">
            <a:extLst>
              <a:ext uri="{FF2B5EF4-FFF2-40B4-BE49-F238E27FC236}">
                <a16:creationId xmlns:a16="http://schemas.microsoft.com/office/drawing/2014/main" id="{11C6DF4A-7840-41CE-98D0-8237E9CBE6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31593" y="1338200"/>
            <a:ext cx="3186834" cy="2268743"/>
          </a:xfrm>
          <a:prstGeom prst="rect">
            <a:avLst/>
          </a:prstGeom>
          <a:effectLst>
            <a:outerShdw blurRad="63500" sx="102000" sy="102000" algn="ctr" rotWithShape="0">
              <a:prstClr val="black">
                <a:alpha val="40000"/>
              </a:prstClr>
            </a:outerShdw>
          </a:effectLst>
        </p:spPr>
      </p:pic>
      <p:pic>
        <p:nvPicPr>
          <p:cNvPr id="5" name="图片 4">
            <a:extLst>
              <a:ext uri="{FF2B5EF4-FFF2-40B4-BE49-F238E27FC236}">
                <a16:creationId xmlns:a16="http://schemas.microsoft.com/office/drawing/2014/main" id="{38F2ACE1-F981-426C-991E-C4D1E19B96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70887" y="1338200"/>
            <a:ext cx="2167365" cy="2361747"/>
          </a:xfrm>
          <a:prstGeom prst="rect">
            <a:avLst/>
          </a:prstGeom>
        </p:spPr>
      </p:pic>
      <p:pic>
        <p:nvPicPr>
          <p:cNvPr id="6" name="图片 5">
            <a:extLst>
              <a:ext uri="{FF2B5EF4-FFF2-40B4-BE49-F238E27FC236}">
                <a16:creationId xmlns:a16="http://schemas.microsoft.com/office/drawing/2014/main" id="{CC3C6637-AE62-42C4-87EA-763B8E50BB8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51786" y="3924659"/>
            <a:ext cx="1842593" cy="1842593"/>
          </a:xfrm>
          <a:prstGeom prst="rect">
            <a:avLst/>
          </a:prstGeom>
        </p:spPr>
      </p:pic>
      <p:pic>
        <p:nvPicPr>
          <p:cNvPr id="7" name="图片 6">
            <a:extLst>
              <a:ext uri="{FF2B5EF4-FFF2-40B4-BE49-F238E27FC236}">
                <a16:creationId xmlns:a16="http://schemas.microsoft.com/office/drawing/2014/main" id="{274B5468-008E-43EF-A2A4-624AEE1079C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194379" y="3887236"/>
            <a:ext cx="1842593" cy="1842593"/>
          </a:xfrm>
          <a:prstGeom prst="rect">
            <a:avLst/>
          </a:prstGeom>
        </p:spPr>
      </p:pic>
      <p:sp>
        <p:nvSpPr>
          <p:cNvPr id="9" name="文本框 8">
            <a:extLst>
              <a:ext uri="{FF2B5EF4-FFF2-40B4-BE49-F238E27FC236}">
                <a16:creationId xmlns:a16="http://schemas.microsoft.com/office/drawing/2014/main" id="{1922CAE3-61E7-445A-BEDC-22F3052FCDD1}"/>
              </a:ext>
            </a:extLst>
          </p:cNvPr>
          <p:cNvSpPr txBox="1"/>
          <p:nvPr/>
        </p:nvSpPr>
        <p:spPr>
          <a:xfrm>
            <a:off x="143166" y="2724330"/>
            <a:ext cx="6439583"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M. Zeng et al., New J. Phys. 22, 123003 (2020)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Jia Wang et al., Plasma Phys. Control. Fusion 64, 045012 (2022)</a:t>
            </a:r>
            <a:endParaRPr kumimoji="0" lang="zh-CN" altLang="en-US" sz="18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Jia Wang et al., Matter </a:t>
            </a:r>
            <a:r>
              <a:rPr kumimoji="0" lang="en-US" altLang="zh-CN" sz="1800" b="0" i="0" u="none" strike="noStrike" kern="1200" cap="none" spc="0" normalizeH="0" baseline="0" noProof="0" dirty="0" err="1">
                <a:ln>
                  <a:noFill/>
                </a:ln>
                <a:solidFill>
                  <a:prstClr val="black"/>
                </a:solidFill>
                <a:effectLst/>
                <a:uLnTx/>
                <a:uFillTx/>
                <a:latin typeface="等线" panose="020F0502020204030204"/>
                <a:ea typeface="等线" panose="02010600030101010101" pitchFamily="2" charset="-122"/>
                <a:cs typeface="+mn-cs"/>
              </a:rPr>
              <a:t>Radiat</a:t>
            </a:r>
            <a:r>
              <a:rPr kumimoji="0" lang="en-US" altLang="zh-CN" sz="18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 Extremes 7, 054001 (2022)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
        <p:nvSpPr>
          <p:cNvPr id="10" name="矩形 9">
            <a:extLst>
              <a:ext uri="{FF2B5EF4-FFF2-40B4-BE49-F238E27FC236}">
                <a16:creationId xmlns:a16="http://schemas.microsoft.com/office/drawing/2014/main" id="{6A6638B9-89AA-47E4-B78A-C880916B53EF}"/>
              </a:ext>
            </a:extLst>
          </p:cNvPr>
          <p:cNvSpPr/>
          <p:nvPr/>
        </p:nvSpPr>
        <p:spPr>
          <a:xfrm>
            <a:off x="143166" y="5919654"/>
            <a:ext cx="7427541"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Yulong Liu and Ming Zeng, Phys. Rev. Accel. Beams 26, 031301 (2023)</a:t>
            </a:r>
          </a:p>
        </p:txBody>
      </p:sp>
      <p:sp>
        <p:nvSpPr>
          <p:cNvPr id="11" name="矩形 10">
            <a:extLst>
              <a:ext uri="{FF2B5EF4-FFF2-40B4-BE49-F238E27FC236}">
                <a16:creationId xmlns:a16="http://schemas.microsoft.com/office/drawing/2014/main" id="{F2F5868B-F8E5-41F6-93B1-9C9363FB74CB}"/>
              </a:ext>
            </a:extLst>
          </p:cNvPr>
          <p:cNvSpPr/>
          <p:nvPr/>
        </p:nvSpPr>
        <p:spPr>
          <a:xfrm>
            <a:off x="9550711" y="6335885"/>
            <a:ext cx="2486261"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rPr>
              <a:t>zengming@ihep.ac.cn</a:t>
            </a:r>
          </a:p>
        </p:txBody>
      </p:sp>
    </p:spTree>
    <p:extLst>
      <p:ext uri="{BB962C8B-B14F-4D97-AF65-F5344CB8AC3E}">
        <p14:creationId xmlns:p14="http://schemas.microsoft.com/office/powerpoint/2010/main" val="2017786317"/>
      </p:ext>
    </p:extLst>
  </p:cSld>
  <p:clrMapOvr>
    <a:masterClrMapping/>
  </p:clrMapOvr>
</p:sld>
</file>

<file path=ppt/theme/theme1.xml><?xml version="1.0" encoding="utf-8"?>
<a:theme xmlns:a="http://schemas.openxmlformats.org/drawingml/2006/main" name="ANSTO Main Content">
  <a:themeElements>
    <a:clrScheme name="">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D16FAA05-3DA8-F14D-842C-EFB52E22212E}"/>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NSTO Blue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E3F1BEE3-0D6F-0A43-BF38-EF93417307AD}"/>
    </a:ext>
  </a:extLst>
</a:theme>
</file>

<file path=ppt/theme/theme3.xml><?xml version="1.0" encoding="utf-8"?>
<a:theme xmlns:a="http://schemas.openxmlformats.org/drawingml/2006/main" name="ANSTO Dark blue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0187362D-D8D4-7748-9442-5A3F9C811044}"/>
    </a:ext>
  </a:extLst>
</a:theme>
</file>

<file path=ppt/theme/theme4.xml><?xml version="1.0" encoding="utf-8"?>
<a:theme xmlns:a="http://schemas.openxmlformats.org/drawingml/2006/main" name="ANSTO Teal slides">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 id="{70835900-DB24-1E4B-9B40-D34C4D8F1E42}" vid="{45049870-FAC7-D541-8A40-EF1B244BC2EA}"/>
    </a:ext>
  </a:extLst>
</a:theme>
</file>

<file path=ppt/theme/theme5.xml><?xml version="1.0" encoding="utf-8"?>
<a:theme xmlns:a="http://schemas.openxmlformats.org/drawingml/2006/main" name="ANSTO Thank you slide">
  <a:themeElements>
    <a:clrScheme name="ANSTO">
      <a:dk1>
        <a:srgbClr val="4C4D4C"/>
      </a:dk1>
      <a:lt1>
        <a:srgbClr val="FFFFFF"/>
      </a:lt1>
      <a:dk2>
        <a:srgbClr val="44546A"/>
      </a:dk2>
      <a:lt2>
        <a:srgbClr val="E7E6E6"/>
      </a:lt2>
      <a:accent1>
        <a:srgbClr val="006CA9"/>
      </a:accent1>
      <a:accent2>
        <a:srgbClr val="47B7B1"/>
      </a:accent2>
      <a:accent3>
        <a:srgbClr val="1E3054"/>
      </a:accent3>
      <a:accent4>
        <a:srgbClr val="4C4D4C"/>
      </a:accent4>
      <a:accent5>
        <a:srgbClr val="006F3A"/>
      </a:accent5>
      <a:accent6>
        <a:srgbClr val="F1AB46"/>
      </a:accent6>
      <a:hlink>
        <a:srgbClr val="006CA9"/>
      </a:hlink>
      <a:folHlink>
        <a:srgbClr val="1E30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70835900-DB24-1E4B-9B40-D34C4D8F1E42}" vid="{AFDF4BAD-DAD5-664B-9F2B-BE4D436AC10D}"/>
    </a:ext>
  </a:extLst>
</a:theme>
</file>

<file path=ppt/theme/theme6.xml><?xml version="1.0" encoding="utf-8"?>
<a:theme xmlns:a="http://schemas.openxmlformats.org/drawingml/2006/main" name="Perspective">
  <a:themeElements>
    <a:clrScheme name="Perspective">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spective">
      <a:majorFont>
        <a:latin typeface="Century Gothic"/>
        <a:ea typeface=""/>
        <a:cs typeface=""/>
        <a:font script="Jpan" typeface="メイリオ"/>
      </a:majorFont>
      <a:minorFont>
        <a:latin typeface="Century Gothic"/>
        <a:ea typeface=""/>
        <a:cs typeface=""/>
        <a:font script="Jpan" typeface="メイリオ"/>
      </a:minorFont>
    </a:fontScheme>
    <a:fmtScheme name="Perspective">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ANSTO-Template-CorpFonts-2018-16x9</Template>
  <TotalTime>5629</TotalTime>
  <Words>2626</Words>
  <Application>Microsoft Office PowerPoint</Application>
  <PresentationFormat>Widescreen</PresentationFormat>
  <Paragraphs>184</Paragraphs>
  <Slides>23</Slides>
  <Notes>2</Notes>
  <HiddenSlides>1</HiddenSlides>
  <MMClips>3</MMClips>
  <ScaleCrop>false</ScaleCrop>
  <HeadingPairs>
    <vt:vector size="6" baseType="variant">
      <vt:variant>
        <vt:lpstr>Fonts Used</vt:lpstr>
      </vt:variant>
      <vt:variant>
        <vt:i4>19</vt:i4>
      </vt:variant>
      <vt:variant>
        <vt:lpstr>Theme</vt:lpstr>
      </vt:variant>
      <vt:variant>
        <vt:i4>11</vt:i4>
      </vt:variant>
      <vt:variant>
        <vt:lpstr>Slide Titles</vt:lpstr>
      </vt:variant>
      <vt:variant>
        <vt:i4>23</vt:i4>
      </vt:variant>
    </vt:vector>
  </HeadingPairs>
  <TitlesOfParts>
    <vt:vector size="53" baseType="lpstr">
      <vt:lpstr>Arial</vt:lpstr>
      <vt:lpstr>Trebuchet MS</vt:lpstr>
      <vt:lpstr>Wingdings 2</vt:lpstr>
      <vt:lpstr>Wingdings</vt:lpstr>
      <vt:lpstr>Yu Gothic</vt:lpstr>
      <vt:lpstr>Times New Roman</vt:lpstr>
      <vt:lpstr>맑은 고딕</vt:lpstr>
      <vt:lpstr>Tahoma</vt:lpstr>
      <vt:lpstr>Century Gothic</vt:lpstr>
      <vt:lpstr>新宋体</vt:lpstr>
      <vt:lpstr>Calibri</vt:lpstr>
      <vt:lpstr>Gill Sans MT</vt:lpstr>
      <vt:lpstr>Roboto</vt:lpstr>
      <vt:lpstr>等线</vt:lpstr>
      <vt:lpstr>等线 Light</vt:lpstr>
      <vt:lpstr>Fira Sans Light</vt:lpstr>
      <vt:lpstr>Cambria Math</vt:lpstr>
      <vt:lpstr>Fira Sans</vt:lpstr>
      <vt:lpstr>Poppins</vt:lpstr>
      <vt:lpstr>ANSTO Main Content</vt:lpstr>
      <vt:lpstr>ANSTO Blue slides</vt:lpstr>
      <vt:lpstr>ANSTO Dark blue slides</vt:lpstr>
      <vt:lpstr>ANSTO Teal slides</vt:lpstr>
      <vt:lpstr>ANSTO Thank you slide</vt:lpstr>
      <vt:lpstr>Perspective</vt:lpstr>
      <vt:lpstr>Office 主题​​</vt:lpstr>
      <vt:lpstr>Office 테마</vt:lpstr>
      <vt:lpstr>1_Office 主题​​</vt:lpstr>
      <vt:lpstr>Office Theme</vt:lpstr>
      <vt:lpstr>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Studies of beam quality control in plasma accelerators at IHEP</vt:lpstr>
      <vt:lpstr>PowerPoint Presentation</vt:lpstr>
      <vt:lpstr>Plasma wakefield positron acceleration regimes</vt:lpstr>
      <vt:lpstr>Summary of positron acceleration regimes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X-ray Beam Position Monitors</dc:title>
  <dc:creator>TAN, Eugene</dc:creator>
  <cp:lastModifiedBy>Eugene TAN</cp:lastModifiedBy>
  <cp:revision>4</cp:revision>
  <dcterms:created xsi:type="dcterms:W3CDTF">2022-10-12T00:26:50Z</dcterms:created>
  <dcterms:modified xsi:type="dcterms:W3CDTF">2023-04-13T23:42:30Z</dcterms:modified>
</cp:coreProperties>
</file>