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2" r:id="rId1"/>
    <p:sldMasterId id="2147483672" r:id="rId2"/>
    <p:sldMasterId id="2147483677" r:id="rId3"/>
    <p:sldMasterId id="2147483680" r:id="rId4"/>
    <p:sldMasterId id="2147483683" r:id="rId5"/>
    <p:sldMasterId id="2147483684" r:id="rId6"/>
  </p:sldMasterIdLst>
  <p:notesMasterIdLst>
    <p:notesMasterId r:id="rId10"/>
  </p:notesMasterIdLst>
  <p:sldIdLst>
    <p:sldId id="454" r:id="rId7"/>
    <p:sldId id="450" r:id="rId8"/>
    <p:sldId id="25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Fira Sans" panose="020B0503050000020004" pitchFamily="34" charset="0"/>
      <p:regular r:id="rId21"/>
      <p:bold r:id="rId22"/>
      <p:italic r:id="rId23"/>
      <p:boldItalic r:id="rId24"/>
    </p:embeddedFont>
    <p:embeddedFont>
      <p:font typeface="Fira Sans Light" panose="020B0403050000020004" pitchFamily="34" charset="0"/>
      <p:regular r:id="rId25"/>
      <p:italic r:id="rId26"/>
    </p:embeddedFont>
    <p:embeddedFont>
      <p:font typeface="Poppins" panose="00000500000000000000" pitchFamily="2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6400"/>
    <a:srgbClr val="FF913F"/>
    <a:srgbClr val="006F3A"/>
    <a:srgbClr val="FFC89F"/>
    <a:srgbClr val="FF7979"/>
    <a:srgbClr val="136164"/>
    <a:srgbClr val="146464"/>
    <a:srgbClr val="145F64"/>
    <a:srgbClr val="1D6164"/>
    <a:srgbClr val="2A6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86839" autoAdjust="0"/>
  </p:normalViewPr>
  <p:slideViewPr>
    <p:cSldViewPr snapToGrid="0" snapToObjects="1">
      <p:cViewPr varScale="1">
        <p:scale>
          <a:sx n="74" d="100"/>
          <a:sy n="74" d="100"/>
        </p:scale>
        <p:origin x="3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1.fntdata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E2171-97B7-4748-8171-CE9051F96556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16A099-3D6B-4211-BD72-2B1A49EA07E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806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414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888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493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537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9639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229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5775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61302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882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284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64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17/10/2022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Asian Forum for Accelerators and Detectors 2023, 12 April, Melbourne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0F1E91D-5DA8-9746-970C-5CBFB20C5755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469082-63E2-2742-AF39-91BB6A3B01A0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tx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EDF4D98-E277-7349-8057-8A7000E9D316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F13723-5348-A140-A426-CB286BCB9C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FA148A24-A711-F146-846F-2079683E28A9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29009A-88E2-CA47-B749-6C2C6AFD8B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3EC91E7D-BAD0-8D4D-B6C3-5271994E8762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US"/>
              <a:t>17/10/2022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r>
              <a:rPr lang="en-AU"/>
              <a:t>Asian Forum for Accelerators and Detectors 2023, 12 April, Melbourne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EEF9C3-F736-634E-8174-C9C8E8E98C4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950E861C-D2CE-4E42-83A9-FDB90A512CDF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25E3F-135B-4086-B400-6363F1CEA785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01D6D-D39A-4D51-A479-F7B768A7CA6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566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A0050-94AF-CD58-344D-DFA890EC8A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AFAD Closeout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C87017-3B08-5313-D8CD-8C428FB72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569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FD0A5-71EB-F2B7-0019-682186E8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640079"/>
          </a:xfrm>
        </p:spPr>
        <p:txBody>
          <a:bodyPr>
            <a:noAutofit/>
          </a:bodyPr>
          <a:lstStyle/>
          <a:p>
            <a:pPr algn="ctr"/>
            <a:r>
              <a:rPr lang="en-AU" sz="3200" dirty="0"/>
              <a:t>Asian Forum for Accelerators and Detectors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AF2-A522-D5C4-A435-B16D0D3CF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76" y="1050131"/>
            <a:ext cx="4182963" cy="4525963"/>
          </a:xfrm>
        </p:spPr>
        <p:txBody>
          <a:bodyPr/>
          <a:lstStyle/>
          <a:p>
            <a:r>
              <a:rPr lang="en-AU" dirty="0"/>
              <a:t>Total Registrations – 108, 50 in person</a:t>
            </a:r>
          </a:p>
          <a:p>
            <a:r>
              <a:rPr lang="en-AU" dirty="0"/>
              <a:t>87 Contributions</a:t>
            </a:r>
          </a:p>
          <a:p>
            <a:r>
              <a:rPr lang="en-AU" dirty="0"/>
              <a:t>7 Working groups</a:t>
            </a:r>
          </a:p>
          <a:p>
            <a:r>
              <a:rPr lang="en-AU" dirty="0"/>
              <a:t>1 famous horse</a:t>
            </a:r>
          </a:p>
          <a:p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AA640-BD0F-A9AC-8964-7AE4D5C07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Asian Forum for Accelerators and Detectors 2023, 12 April, Melbourne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F64B6B-5BED-CD51-7AAF-DC734B805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449" y="1600200"/>
            <a:ext cx="6505833" cy="43372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5555BC-821E-6420-CCFF-84E2138C2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89" y="3915934"/>
            <a:ext cx="2965622" cy="202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1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878624"/>
            <a:ext cx="12363450" cy="8517097"/>
          </a:xfrm>
          <a:prstGeom prst="rect">
            <a:avLst/>
          </a:prstGeom>
          <a:solidFill>
            <a:schemeClr val="accent1">
              <a:alpha val="56000"/>
            </a:schemeClr>
          </a:solidFill>
          <a:effectLst/>
        </p:spPr>
      </p:pic>
      <p:sp>
        <p:nvSpPr>
          <p:cNvPr id="5" name="文字方塊 4"/>
          <p:cNvSpPr txBox="1"/>
          <p:nvPr/>
        </p:nvSpPr>
        <p:spPr>
          <a:xfrm>
            <a:off x="0" y="-117303"/>
            <a:ext cx="12363450" cy="132343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mic Sans MS" panose="030F0702030302020204" pitchFamily="66" charset="0"/>
                <a:ea typeface="新細明體" panose="02020500000000000000" pitchFamily="18" charset="-120"/>
                <a:cs typeface="+mn-cs"/>
              </a:rPr>
              <a:t>AFAD 2024</a:t>
            </a:r>
            <a:r>
              <a:rPr kumimoji="0" lang="zh-TW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mic Sans MS" panose="030F0702030302020204" pitchFamily="66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40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mic Sans MS" panose="030F0702030302020204" pitchFamily="66" charset="0"/>
                <a:ea typeface="新細明體" panose="02020500000000000000" pitchFamily="18" charset="-120"/>
                <a:cs typeface="+mn-cs"/>
              </a:rPr>
              <a:t>will be hosted by NSRRC in Taiwan.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0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mic Sans MS" panose="030F0702030302020204" pitchFamily="66" charset="0"/>
                <a:ea typeface="新細明體" panose="02020500000000000000" pitchFamily="18" charset="-120"/>
                <a:cs typeface="+mn-cs"/>
              </a:rPr>
              <a:t>We’re looking forward to your coming !!</a:t>
            </a:r>
            <a:endParaRPr kumimoji="0" lang="zh-TW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omic Sans MS" panose="030F0702030302020204" pitchFamily="66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0" y="6396335"/>
            <a:ext cx="1236345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1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Comic Sans MS" panose="030F0702030302020204" pitchFamily="66" charset="0"/>
                <a:ea typeface="新細明體" panose="02020500000000000000" pitchFamily="18" charset="-120"/>
                <a:cs typeface="+mn-cs"/>
              </a:rPr>
              <a:t>Taiwan Photon Source at National Synchrotron Radiation Research Center (NSRRC)</a:t>
            </a:r>
            <a:endParaRPr kumimoji="0" lang="zh-TW" altLang="en-US" sz="2400" b="0" i="1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omic Sans MS" panose="030F0702030302020204" pitchFamily="66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656794"/>
      </p:ext>
    </p:extLst>
  </p:cSld>
  <p:clrMapOvr>
    <a:masterClrMapping/>
  </p:clrMapOvr>
</p:sld>
</file>

<file path=ppt/theme/theme1.xml><?xml version="1.0" encoding="utf-8"?>
<a:theme xmlns:a="http://schemas.openxmlformats.org/drawingml/2006/main" name="ANSTO Main Content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D16FAA05-3DA8-F14D-842C-EFB52E22212E}"/>
    </a:ext>
  </a:extLst>
</a:theme>
</file>

<file path=ppt/theme/theme2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E3F1BEE3-0D6F-0A43-BF38-EF93417307AD}"/>
    </a:ext>
  </a:extLst>
</a:theme>
</file>

<file path=ppt/theme/theme3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0187362D-D8D4-7748-9442-5A3F9C811044}"/>
    </a:ext>
  </a:extLst>
</a:theme>
</file>

<file path=ppt/theme/theme4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45049870-FAC7-D541-8A40-EF1B244BC2EA}"/>
    </a:ext>
  </a:extLst>
</a:theme>
</file>

<file path=ppt/theme/theme5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AFDF4BAD-DAD5-664B-9F2B-BE4D436AC10D}"/>
    </a:ext>
  </a:ext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ANSTO-Template-CorpFonts-2018-16x9</Template>
  <TotalTime>6292</TotalTime>
  <Words>66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</vt:i4>
      </vt:variant>
    </vt:vector>
  </HeadingPairs>
  <TitlesOfParts>
    <vt:vector size="17" baseType="lpstr">
      <vt:lpstr>Calibri</vt:lpstr>
      <vt:lpstr>Poppins</vt:lpstr>
      <vt:lpstr>Fira Sans Light</vt:lpstr>
      <vt:lpstr>Wingdings</vt:lpstr>
      <vt:lpstr>Comic Sans MS</vt:lpstr>
      <vt:lpstr>Arial</vt:lpstr>
      <vt:lpstr>Fira Sans</vt:lpstr>
      <vt:lpstr>Calibri Light</vt:lpstr>
      <vt:lpstr>ANSTO Main Content</vt:lpstr>
      <vt:lpstr>ANSTO Blue slides</vt:lpstr>
      <vt:lpstr>ANSTO Dark blue slides</vt:lpstr>
      <vt:lpstr>ANSTO Teal slides</vt:lpstr>
      <vt:lpstr>ANSTO Thank you slide</vt:lpstr>
      <vt:lpstr>Office 佈景主題</vt:lpstr>
      <vt:lpstr>AFAD Closeout</vt:lpstr>
      <vt:lpstr>Asian Forum for Accelerators and Detectors 2023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X-ray Beam Position Monitors</dc:title>
  <dc:creator>TAN, Eugene</dc:creator>
  <cp:lastModifiedBy>Rohan DOWD</cp:lastModifiedBy>
  <cp:revision>6</cp:revision>
  <dcterms:created xsi:type="dcterms:W3CDTF">2022-10-12T00:26:50Z</dcterms:created>
  <dcterms:modified xsi:type="dcterms:W3CDTF">2023-04-14T02:56:47Z</dcterms:modified>
</cp:coreProperties>
</file>