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slideLayouts/slideLayout30.xml" ContentType="application/vnd.openxmlformats-officedocument.presentationml.slideLayout+xml"/>
  <Override PartName="/ppt/theme/theme5.xml" ContentType="application/vnd.openxmlformats-officedocument.theme+xml"/>
  <Override PartName="/ppt/slideLayouts/slideLayout31.xml" ContentType="application/vnd.openxmlformats-officedocument.presentationml.slideLayout+xml"/>
  <Override PartName="/ppt/theme/theme6.xml" ContentType="application/vnd.openxmlformats-officedocument.theme+xml"/>
  <Override PartName="/ppt/slideLayouts/slideLayout32.xml" ContentType="application/vnd.openxmlformats-officedocument.presentationml.slideLayout+xml"/>
  <Override PartName="/ppt/theme/theme7.xml" ContentType="application/vnd.openxmlformats-officedocument.theme+xml"/>
  <Override PartName="/ppt/slideLayouts/slideLayout33.xml" ContentType="application/vnd.openxmlformats-officedocument.presentationml.slideLayout+xml"/>
  <Override PartName="/ppt/theme/theme8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9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10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11.xml" ContentType="application/vnd.openxmlformats-officedocument.theme+xml"/>
  <Override PartName="/ppt/slideLayouts/slideLayout5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4037" r:id="rId2"/>
    <p:sldMasterId id="2147483651" r:id="rId3"/>
    <p:sldMasterId id="2147484001" r:id="rId4"/>
    <p:sldMasterId id="2147484039" r:id="rId5"/>
    <p:sldMasterId id="2147484041" r:id="rId6"/>
    <p:sldMasterId id="2147484043" r:id="rId7"/>
    <p:sldMasterId id="2147484045" r:id="rId8"/>
    <p:sldMasterId id="2147484059" r:id="rId9"/>
    <p:sldMasterId id="2147484069" r:id="rId10"/>
    <p:sldMasterId id="2147484079" r:id="rId11"/>
    <p:sldMasterId id="2147484091" r:id="rId12"/>
  </p:sldMasterIdLst>
  <p:notesMasterIdLst>
    <p:notesMasterId r:id="rId15"/>
  </p:notesMasterIdLst>
  <p:sldIdLst>
    <p:sldId id="279" r:id="rId13"/>
    <p:sldId id="568" r:id="rId14"/>
  </p:sldIdLst>
  <p:sldSz cx="9906000" cy="6858000" type="A4"/>
  <p:notesSz cx="6858000" cy="9144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95959"/>
    <a:srgbClr val="005A9B"/>
    <a:srgbClr val="928D74"/>
    <a:srgbClr val="C2B694"/>
    <a:srgbClr val="F4E5C0"/>
    <a:srgbClr val="447825"/>
    <a:srgbClr val="64A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726" autoAdjust="0"/>
    <p:restoredTop sz="95699" autoAdjust="0"/>
  </p:normalViewPr>
  <p:slideViewPr>
    <p:cSldViewPr snapToObjects="1">
      <p:cViewPr>
        <p:scale>
          <a:sx n="80" d="100"/>
          <a:sy n="80" d="100"/>
        </p:scale>
        <p:origin x="-1267" y="-5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Objects="1">
      <p:cViewPr varScale="1">
        <p:scale>
          <a:sx n="35" d="100"/>
          <a:sy n="35" d="100"/>
        </p:scale>
        <p:origin x="-2222" y="-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5" Type="http://schemas.openxmlformats.org/officeDocument/2006/relationships/slideMaster" Target="slideMasters/slideMaster5.xml"/><Relationship Id="rId15" Type="http://schemas.openxmlformats.org/officeDocument/2006/relationships/notesMaster" Target="notesMasters/notesMaster1.xml"/><Relationship Id="rId10" Type="http://schemas.openxmlformats.org/officeDocument/2006/relationships/slideMaster" Target="slideMasters/slideMaster10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8575E4B-8FA7-0A4F-8272-75ABD53D042E}" type="datetimeFigureOut">
              <a:rPr lang="en-AU"/>
              <a:pPr/>
              <a:t>21/12/2017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AU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F69D977-9667-654C-B032-E745B24E26F8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12785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69D977-9667-654C-B032-E745B24E26F8}" type="slidenum">
              <a:rPr lang="en-AU" smtClean="0"/>
              <a:pPr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4423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69D977-9667-654C-B032-E745B24E26F8}" type="slidenum">
              <a:rPr lang="en-AU" smtClean="0"/>
              <a:pPr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72779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NSTO-Logo_Stacked_CMYK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0" y="1358900"/>
            <a:ext cx="176212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624807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5301208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tx2">
                    <a:lumMod val="20000"/>
                    <a:lumOff val="80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DCE6F2"/>
                </a:solidFill>
              </a:defRPr>
            </a:lvl1pPr>
          </a:lstStyle>
          <a:p>
            <a:fld id="{19B7C942-5E4A-8848-A062-81C61574311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CE6F2"/>
                </a:solidFill>
              </a:defRPr>
            </a:lvl1pPr>
          </a:lstStyle>
          <a:p>
            <a:fld id="{94F68362-566A-E54D-8E08-1C742ADEDC36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67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1065213" y="4003675"/>
            <a:ext cx="7759700" cy="1588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1065213" y="5013325"/>
            <a:ext cx="7759700" cy="1588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 descr="ANSTO-Logo_Stacked_CMYK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0" y="1358900"/>
            <a:ext cx="176212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942184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AU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0620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OPAL-Bld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19250"/>
            <a:ext cx="9906000" cy="526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ANSTO-Logo_Stacked_CMYK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0" y="736600"/>
            <a:ext cx="176212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620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2500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ReceptionImage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4700"/>
            <a:ext cx="9906000" cy="481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5" descr="ANSTO-Logo_Stacked_CMYK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0" y="333375"/>
            <a:ext cx="176212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048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856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09600" y="3624807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5301208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5A9B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fld id="{D530366C-CE98-5C4B-A055-0C0A0D2047D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</a:defRPr>
            </a:lvl1pPr>
          </a:lstStyle>
          <a:p>
            <a:fld id="{5EC1DE90-16B4-B84B-BF65-05D733B01B24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469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1065213" y="400367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1065213" y="501332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942184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AU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0792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30426"/>
            <a:ext cx="9163050" cy="1470025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886200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fld id="{B5360FA1-7C80-5E45-9B02-2D27E2E1A4D3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069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988840"/>
            <a:ext cx="8007350" cy="384584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fld id="{18CE5527-B25F-3D48-A2D9-DC41E6BC30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4098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988840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988840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fld id="{E5F0C6CE-4333-BF48-85CC-9D7D97BA465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255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988840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988841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fld id="{F3EC862D-3A9D-F74A-A48C-93381FCA4A0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178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198884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198884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22845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fld id="{D0C2A52F-C0FF-6F4E-9AF5-BF9D522614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003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98884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98884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fld id="{2F2A9258-CB20-6E48-A894-9BC7CFEF936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512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28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772816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fld id="{A2650F12-7AE7-AE49-884D-1D16303BB2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413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16832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556594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916832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556594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fld id="{3C8743F9-1A5C-ED43-A47A-CF51C5C8420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756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404664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1649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64563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27104"/>
            <a:ext cx="80899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980728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93842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fld id="{C352E195-8136-FD48-8273-6ADCE645C62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1563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 txBox="1">
            <a:spLocks/>
          </p:cNvSpPr>
          <p:nvPr userDrawn="1"/>
        </p:nvSpPr>
        <p:spPr bwMode="auto">
          <a:xfrm>
            <a:off x="0" y="980728"/>
            <a:ext cx="9906000" cy="5193704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 sz="40000" b="1" spc="-150" dirty="0" smtClean="0">
                <a:solidFill>
                  <a:srgbClr val="005A9B"/>
                </a:solidFill>
                <a:latin typeface="Arial Black"/>
                <a:cs typeface="Arial Black"/>
              </a:rPr>
              <a:t>?</a:t>
            </a:r>
            <a:endParaRPr lang="en-US" sz="40000" b="1" spc="-150" dirty="0">
              <a:solidFill>
                <a:srgbClr val="005A9B"/>
              </a:solidFill>
              <a:latin typeface="Arial Black"/>
              <a:cs typeface="Arial Black"/>
            </a:endParaRPr>
          </a:p>
        </p:txBody>
      </p:sp>
      <p:sp>
        <p:nvSpPr>
          <p:cNvPr id="3" name="Rectangle 2"/>
          <p:cNvSpPr/>
          <p:nvPr userDrawn="1"/>
        </p:nvSpPr>
        <p:spPr>
          <a:xfrm>
            <a:off x="6969125" y="6021388"/>
            <a:ext cx="2936875" cy="83661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0440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844824"/>
            <a:ext cx="9163050" cy="1470025"/>
          </a:xfrm>
          <a:prstGeom prst="rect">
            <a:avLst/>
          </a:prstGeo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600598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</a:defRPr>
            </a:lvl1pPr>
          </a:lstStyle>
          <a:p>
            <a:fld id="{31FE2DEE-2038-DB4B-A407-FCA32D09DFE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</a:defRPr>
            </a:lvl1pPr>
          </a:lstStyle>
          <a:p>
            <a:fld id="{9A6CACD3-967A-B942-81AE-2F8DE1B59D43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0972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466454"/>
            <a:ext cx="8007350" cy="384584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</a:defRPr>
            </a:lvl1pPr>
          </a:lstStyle>
          <a:p>
            <a:fld id="{4BBDB9AF-7643-F143-BE50-9DF832E0A97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</a:defRPr>
            </a:lvl1pPr>
          </a:lstStyle>
          <a:p>
            <a:fld id="{99E70501-262F-5E4F-9A99-63E748ADFFB0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777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466453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466453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</a:defRPr>
            </a:lvl1pPr>
          </a:lstStyle>
          <a:p>
            <a:fld id="{C020A535-26D4-F74B-BA46-C9999DBE9F9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</a:defRPr>
            </a:lvl1pPr>
          </a:lstStyle>
          <a:p>
            <a:fld id="{A949C7B0-E216-DB42-8DFF-A9366C0363A9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5010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s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466453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466454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</a:defRPr>
            </a:lvl1pPr>
          </a:lstStyle>
          <a:p>
            <a:fld id="{A66F47E3-727B-F542-B1AD-400A0D49C66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</a:defRPr>
            </a:lvl1pPr>
          </a:lstStyle>
          <a:p>
            <a:fld id="{3467E8EE-72F5-6D4E-A070-454A90823E6C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298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1496616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4736232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4736232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1496616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4736232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</a:defRPr>
            </a:lvl1pPr>
          </a:lstStyle>
          <a:p>
            <a:fld id="{C9030230-7A06-6F48-8A5F-2D84CAA0B9A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9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</a:defRPr>
            </a:lvl1pPr>
          </a:lstStyle>
          <a:p>
            <a:fld id="{509BE4A4-2A7E-FA44-942D-AFE5A5F80805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3628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4880248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4880248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</a:defRPr>
            </a:lvl1pPr>
          </a:lstStyle>
          <a:p>
            <a:fld id="{4B0AC999-7B4D-7044-B9DD-FB8C19A616D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6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</a:defRPr>
            </a:lvl1pPr>
          </a:lstStyle>
          <a:p>
            <a:fld id="{E978AF05-508E-F042-AB31-202646D3B32E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4964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0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268016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</a:defRPr>
            </a:lvl1pPr>
          </a:lstStyle>
          <a:p>
            <a:fld id="{EA084926-DCC0-0B45-89F9-9267B003BF0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</a:defRPr>
            </a:lvl1pPr>
          </a:lstStyle>
          <a:p>
            <a:fld id="{5BB625F2-D4DC-4446-B6B5-7B05C616466F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876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01366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41128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401366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041128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</a:defRPr>
            </a:lvl1pPr>
          </a:lstStyle>
          <a:p>
            <a:fld id="{332133DC-CADB-4441-9383-72193D67BF5D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</a:defRPr>
            </a:lvl1pPr>
          </a:lstStyle>
          <a:p>
            <a:fld id="{66DEC1ED-49F6-7E44-9D00-7A9DB79A19A5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2494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3006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74976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23048"/>
            <a:ext cx="80899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476672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89786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5A9B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5A9B"/>
                </a:solidFill>
              </a:defRPr>
            </a:lvl1pPr>
          </a:lstStyle>
          <a:p>
            <a:fld id="{ACA4172E-008F-B144-8C96-66804086511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5A9B"/>
                </a:solidFill>
              </a:defRPr>
            </a:lvl1pPr>
          </a:lstStyle>
          <a:p>
            <a:fld id="{A935C8C1-73BE-F443-8F02-11E1C5598288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2764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535039"/>
            <a:ext cx="84201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9993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42950" y="2535039"/>
            <a:ext cx="84201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7341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42950" y="2535039"/>
            <a:ext cx="84201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6111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742950" y="2535039"/>
            <a:ext cx="84201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9715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103438"/>
            <a:ext cx="8007350" cy="384584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fld id="{A882E7F0-F36D-2E49-9E01-25E64E9FE92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</a:defRPr>
            </a:lvl1pPr>
          </a:lstStyle>
          <a:p>
            <a:fld id="{C059DB2E-1E57-564B-98A9-8ECB8DA03282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1500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103437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103437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fld id="{EC963CF2-D8DA-8840-BC58-00C9D86C268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</a:defRPr>
            </a:lvl1pPr>
          </a:lstStyle>
          <a:p>
            <a:fld id="{FCB0A38B-5E65-C14E-801F-76FA3C203C5B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27548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103437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103438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fld id="{9EF51A9E-BA6E-3341-9D76-1AD9A298D647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</a:defRPr>
            </a:lvl1pPr>
          </a:lstStyle>
          <a:p>
            <a:fld id="{32C8AD63-C31E-CC4C-B9B6-3856AFFA482B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0775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13360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37321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37321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13360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37321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fld id="{783B7D7F-8890-AE4B-A98A-776DC0D183D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9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</a:defRPr>
            </a:lvl1pPr>
          </a:lstStyle>
          <a:p>
            <a:fld id="{28AB6496-3591-7D4C-A23A-AB306C789887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6974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51723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51723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fld id="{AD6A55D1-7A29-9E43-B3FB-CBEBFFD0BAB3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6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</a:defRPr>
            </a:lvl1pPr>
          </a:lstStyle>
          <a:p>
            <a:fld id="{1921AF95-F8FF-BF46-8E21-97B390E25E7C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8935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1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905000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fld id="{53B61F81-6632-424C-9CE7-4E027F46ED8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</a:defRPr>
            </a:lvl1pPr>
          </a:lstStyle>
          <a:p>
            <a:fld id="{F2CE5028-318D-CC40-9D43-9DB94FD53E06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5763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38350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78112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2038350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678112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7F7F7F"/>
                </a:solidFill>
              </a:defRPr>
            </a:lvl1pPr>
          </a:lstStyle>
          <a:p>
            <a:fld id="{9712D6AA-42A8-FD4A-AB1F-E0C9894A54A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</a:defRPr>
            </a:lvl1pPr>
          </a:lstStyle>
          <a:p>
            <a:fld id="{606F82E5-E6E1-9C4B-8B35-7CFE51FC0B0D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5348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978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103438"/>
            <a:ext cx="8007350" cy="3845842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</a:defRPr>
            </a:lvl1pPr>
          </a:lstStyle>
          <a:p>
            <a:fld id="{7A3243CB-1694-8A44-BDB0-23B207EC2CB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</a:defRPr>
            </a:lvl1pPr>
          </a:lstStyle>
          <a:p>
            <a:fld id="{CBE4094F-EB9B-BA4D-B1D8-6B7A25E7DFCD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6045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103437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103437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</a:defRPr>
            </a:lvl1pPr>
          </a:lstStyle>
          <a:p>
            <a:fld id="{DC488A1E-7337-B043-B96E-C7490044EC9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</a:defRPr>
            </a:lvl1pPr>
          </a:lstStyle>
          <a:p>
            <a:fld id="{953C13E9-B156-8248-BC7C-3A06F7788A68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9213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103437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103438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4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</a:defRPr>
            </a:lvl1pPr>
          </a:lstStyle>
          <a:p>
            <a:fld id="{8D41C4DA-D37F-434D-A4F4-C0389BB987C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5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</a:defRPr>
            </a:lvl1pPr>
          </a:lstStyle>
          <a:p>
            <a:fld id="{25FAFC42-15DE-F844-B920-C7920C5EDD44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3339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133600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37321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37321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133600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37321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7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8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</a:defRPr>
            </a:lvl1pPr>
          </a:lstStyle>
          <a:p>
            <a:fld id="{65FF767C-AAC8-2746-8AC3-C9EBC500D60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9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</a:defRPr>
            </a:lvl1pPr>
          </a:lstStyle>
          <a:p>
            <a:fld id="{669D2C7D-CB56-B24F-8793-42264904F7DE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4099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133600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51723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51723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</a:defRPr>
            </a:lvl1pPr>
          </a:lstStyle>
          <a:p>
            <a:fld id="{5B984C7A-564D-3D4F-8D35-EA6E8F579A6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6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</a:defRPr>
            </a:lvl1pPr>
          </a:lstStyle>
          <a:p>
            <a:fld id="{2F97DFF8-E311-D542-9726-497A837BFA1E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95196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4405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682478"/>
            <a:ext cx="6421214" cy="384584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7977336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</a:defRPr>
            </a:lvl1pPr>
          </a:lstStyle>
          <a:p>
            <a:fld id="{75845C26-9FD6-3F4A-82F4-5E1179761EC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</a:defRPr>
            </a:lvl1pPr>
          </a:lstStyle>
          <a:p>
            <a:fld id="{EB91A88F-0F6F-2D40-8D78-6EF6955D5A4E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099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700808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700808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7977336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</a:defRPr>
            </a:lvl1pPr>
          </a:lstStyle>
          <a:p>
            <a:fld id="{242843D7-9AB2-CD44-9D15-09C56D8508C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</a:defRPr>
            </a:lvl1pPr>
          </a:lstStyle>
          <a:p>
            <a:fld id="{C65229BA-2683-2744-9DB7-F839A7F80B06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94269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 rot="21439901">
            <a:off x="422407" y="404665"/>
            <a:ext cx="5113260" cy="292892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1"/>
          </p:nvPr>
        </p:nvSpPr>
        <p:spPr>
          <a:xfrm rot="21445501">
            <a:off x="2028300" y="3632887"/>
            <a:ext cx="5113260" cy="292892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2"/>
          </p:nvPr>
        </p:nvSpPr>
        <p:spPr>
          <a:xfrm rot="227792">
            <a:off x="4352891" y="1742196"/>
            <a:ext cx="5113260" cy="292892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100080122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75682" y="1700808"/>
            <a:ext cx="3929246" cy="3744416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08984" y="1700808"/>
            <a:ext cx="3929246" cy="3744416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7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7977336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8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9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</a:defRPr>
            </a:lvl1pPr>
          </a:lstStyle>
          <a:p>
            <a:fld id="{982DE4A3-5F24-6B40-B9F1-C0E9E90E1A6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0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</a:defRPr>
            </a:lvl1pPr>
          </a:lstStyle>
          <a:p>
            <a:fld id="{3D05A3CD-F22E-5A4C-A532-6371465C599A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6989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154260"/>
            <a:ext cx="7977336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</a:defRPr>
            </a:lvl1pPr>
          </a:lstStyle>
          <a:p>
            <a:fld id="{63A36745-7543-1A40-B6C0-BA154B7B52A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</a:defRPr>
            </a:lvl1pPr>
          </a:lstStyle>
          <a:p>
            <a:fld id="{FDD33E4A-9879-2149-8312-BB40A84C7CE6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8717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568281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3176"/>
            <a:ext cx="6630888" cy="566738"/>
          </a:xfr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1066800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579914"/>
            <a:ext cx="6630888" cy="657398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3" y="6356350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3"/>
            <a:ext cx="84613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EB4E3"/>
                </a:solidFill>
              </a:defRPr>
            </a:lvl1pPr>
          </a:lstStyle>
          <a:p>
            <a:fld id="{9998ED4C-DEB6-E849-B06A-1FF51DDDE6C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EB4E3"/>
                </a:solidFill>
              </a:defRPr>
            </a:lvl1pPr>
          </a:lstStyle>
          <a:p>
            <a:fld id="{6323F71F-C881-5C47-BBCB-D0B9C5A2F9D5}" type="datetimeFigureOut">
              <a:rPr lang="en-US"/>
              <a:pPr/>
              <a:t>12/21/2017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8700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8584" y="764704"/>
            <a:ext cx="6552728" cy="194421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0"/>
          </p:nvPr>
        </p:nvSpPr>
        <p:spPr>
          <a:xfrm>
            <a:off x="1208584" y="5229200"/>
            <a:ext cx="4248472" cy="9361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7"/>
          </p:nvPr>
        </p:nvSpPr>
        <p:spPr>
          <a:xfrm rot="232782">
            <a:off x="5699737" y="2479886"/>
            <a:ext cx="3533903" cy="342577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101545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emf"/><Relationship Id="rId4" Type="http://schemas.openxmlformats.org/officeDocument/2006/relationships/image" Target="../media/image5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7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3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31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32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33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8.xml"/><Relationship Id="rId10" Type="http://schemas.openxmlformats.org/officeDocument/2006/relationships/image" Target="../media/image11.jpeg"/><Relationship Id="rId4" Type="http://schemas.openxmlformats.org/officeDocument/2006/relationships/slideLayout" Target="../slideLayouts/slideLayout37.xml"/><Relationship Id="rId9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slideLayout" Target="../slideLayouts/slideLayout44.xml"/><Relationship Id="rId7" Type="http://schemas.openxmlformats.org/officeDocument/2006/relationships/theme" Target="../theme/theme10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2.xml"/><Relationship Id="rId4" Type="http://schemas.openxmlformats.org/officeDocument/2006/relationships/slideLayout" Target="../slideLayouts/slideLayout51.xml"/><Relationship Id="rId9" Type="http://schemas.openxmlformats.org/officeDocument/2006/relationships/image" Target="../media/image13.jpeg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Title-Background03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8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789363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94" r:id="rId1"/>
    <p:sldLayoutId id="2147488795" r:id="rId2"/>
    <p:sldLayoutId id="2147488796" r:id="rId3"/>
    <p:sldLayoutId id="2147488797" r:id="rId4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FFFFFF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1" descr="Title-Background04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8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7" descr="ANSTO-Logo_Stacked_CMYK-white-COA.ep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6863" y="1358900"/>
            <a:ext cx="1763712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870325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98" r:id="rId1"/>
    <p:sldLayoutId id="2147488799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7" descr="Inner-Slide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899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8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800" r:id="rId1"/>
    <p:sldLayoutId id="2147488801" r:id="rId2"/>
    <p:sldLayoutId id="2147488802" r:id="rId3"/>
    <p:sldLayoutId id="2147488803" r:id="rId4"/>
    <p:sldLayoutId id="2147488804" r:id="rId5"/>
    <p:sldLayoutId id="2147488805" r:id="rId6"/>
    <p:sldLayoutId id="2147488806" r:id="rId7"/>
    <p:sldLayoutId id="2147488807" r:id="rId8"/>
    <p:sldLayoutId id="2147488781" r:id="rId9"/>
    <p:sldLayoutId id="2147488782" r:id="rId10"/>
    <p:sldLayoutId id="2147488808" r:id="rId11"/>
    <p:sldLayoutId id="2147488809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7" descr="Inner-Slide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899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1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810" r:id="rId1"/>
    <p:sldLayoutId id="2147488811" r:id="rId2"/>
    <p:sldLayoutId id="2147488812" r:id="rId3"/>
    <p:sldLayoutId id="2147488813" r:id="rId4"/>
    <p:sldLayoutId id="2147488814" r:id="rId5"/>
    <p:sldLayoutId id="2147488815" r:id="rId6"/>
    <p:sldLayoutId id="2147488816" r:id="rId7"/>
    <p:sldLayoutId id="2147488817" r:id="rId8"/>
    <p:sldLayoutId id="2147488783" r:id="rId9"/>
    <p:sldLayoutId id="2147488784" r:id="rId10"/>
    <p:sldLayoutId id="2147488818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49000">
                <a:srgbClr val="005A9B"/>
              </a:gs>
              <a:gs pos="100000">
                <a:schemeClr val="tx2">
                  <a:lumMod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56540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85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chemeClr val="bg1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 descr="Blue-WhiteGlo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704850" y="620713"/>
            <a:ext cx="8497888" cy="5616575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08275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86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gradFill flip="none" rotWithShape="1">
            <a:gsLst>
              <a:gs pos="49000">
                <a:srgbClr val="64AF34"/>
              </a:gs>
              <a:gs pos="100000">
                <a:srgbClr val="447825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81300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87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chemeClr val="bg1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chemeClr val="bg1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 descr="Green-WhiteGlo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8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704850" y="620713"/>
            <a:ext cx="8497888" cy="5616575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6368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88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64AF34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64AF34"/>
          </a:solidFill>
          <a:latin typeface="Arial" pitchFamily="34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nner-Slide-11.jp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171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88913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922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819" r:id="rId1"/>
    <p:sldLayoutId id="2147488820" r:id="rId2"/>
    <p:sldLayoutId id="2147488821" r:id="rId3"/>
    <p:sldLayoutId id="2147488822" r:id="rId4"/>
    <p:sldLayoutId id="2147488823" r:id="rId5"/>
    <p:sldLayoutId id="2147488824" r:id="rId6"/>
    <p:sldLayoutId id="2147488825" r:id="rId7"/>
    <p:sldLayoutId id="2147488789" r:id="rId8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FFFFFF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FFFFFF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 descr="Inner-Slide-12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2688"/>
            <a:ext cx="9906000" cy="567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15888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024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826" r:id="rId1"/>
    <p:sldLayoutId id="2147488827" r:id="rId2"/>
    <p:sldLayoutId id="2147488828" r:id="rId3"/>
    <p:sldLayoutId id="2147488829" r:id="rId4"/>
    <p:sldLayoutId id="2147488830" r:id="rId5"/>
    <p:sldLayoutId id="2147488790" r:id="rId6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800" kern="1200">
          <a:solidFill>
            <a:schemeClr val="bg1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600" kern="1200">
          <a:solidFill>
            <a:schemeClr val="bg1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200" kern="1200">
          <a:solidFill>
            <a:schemeClr val="bg1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000" kern="1200">
          <a:solidFill>
            <a:schemeClr val="bg1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»"/>
        <a:defRPr sz="2000" kern="1200">
          <a:solidFill>
            <a:schemeClr val="bg1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Inner-Slide-13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8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609600"/>
            <a:ext cx="79771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112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831" r:id="rId1"/>
    <p:sldLayoutId id="2147488832" r:id="rId2"/>
    <p:sldLayoutId id="2147488791" r:id="rId3"/>
    <p:sldLayoutId id="2147488833" r:id="rId4"/>
    <p:sldLayoutId id="2147488834" r:id="rId5"/>
    <p:sldLayoutId id="2147488792" r:id="rId6"/>
    <p:sldLayoutId id="2147488835" r:id="rId7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chemeClr val="bg1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bg1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800" kern="1200">
          <a:solidFill>
            <a:srgbClr val="FFFFFF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600" kern="1200">
          <a:solidFill>
            <a:srgbClr val="FFFFFF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•"/>
        <a:defRPr sz="2200" kern="1200">
          <a:solidFill>
            <a:srgbClr val="FFFFFF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–"/>
        <a:defRPr sz="2000" kern="1200">
          <a:solidFill>
            <a:srgbClr val="FFFFFF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8EB4E3"/>
        </a:buClr>
        <a:buFont typeface="Arial" charset="0"/>
        <a:buChar char="»"/>
        <a:defRPr sz="2000" kern="1200">
          <a:solidFill>
            <a:srgbClr val="FFFFFF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Inner-Slide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498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15925" y="346075"/>
            <a:ext cx="504825" cy="15700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600" b="1">
                <a:solidFill>
                  <a:schemeClr val="bg1"/>
                </a:solidFill>
              </a:rPr>
              <a:t>“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8793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chemeClr val="tx1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chemeClr val="tx1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chemeClr val="tx1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chemeClr val="tx1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dgg@ansto.gov.a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4488" y="4293096"/>
            <a:ext cx="8686800" cy="2160240"/>
          </a:xfrm>
        </p:spPr>
        <p:txBody>
          <a:bodyPr/>
          <a:lstStyle/>
          <a:p>
            <a:pPr>
              <a:defRPr/>
            </a:pPr>
            <a:r>
              <a:rPr lang="en-AU" sz="4400" dirty="0" smtClean="0">
                <a:latin typeface="Arial Black"/>
                <a:cs typeface="Arial Black"/>
              </a:rPr>
              <a:t>ANSTO’s Plutonium Wasteform Research</a:t>
            </a:r>
            <a:r>
              <a:rPr lang="en-AU" dirty="0" smtClean="0">
                <a:latin typeface="Arial Black"/>
                <a:cs typeface="Arial Black"/>
              </a:rPr>
              <a:t/>
            </a:r>
            <a:br>
              <a:rPr lang="en-AU" dirty="0" smtClean="0">
                <a:latin typeface="Arial Black"/>
                <a:cs typeface="Arial Black"/>
              </a:rPr>
            </a:br>
            <a:r>
              <a:rPr lang="en-AU" sz="2800" dirty="0" smtClean="0">
                <a:latin typeface="Arial Black"/>
                <a:cs typeface="Arial Black"/>
              </a:rPr>
              <a:t/>
            </a:r>
            <a:br>
              <a:rPr lang="en-AU" sz="2800" dirty="0" smtClean="0">
                <a:latin typeface="Arial Black"/>
                <a:cs typeface="Arial Black"/>
              </a:rPr>
            </a:br>
            <a:r>
              <a:rPr lang="en-AU" sz="2800" b="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  <a:r>
              <a:rPr lang="en-AU" sz="2800" b="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D. J. </a:t>
            </a:r>
            <a:r>
              <a:rPr lang="en-AU" sz="2800" b="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Gregg, </a:t>
            </a:r>
            <a:r>
              <a:rPr lang="en-AU" sz="2800" b="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E. R. </a:t>
            </a:r>
            <a:r>
              <a:rPr lang="en-AU" sz="2800" b="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Vance &amp;  Y Zhang</a:t>
            </a:r>
            <a:r>
              <a:rPr lang="en-AU" sz="2800" b="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/>
            </a:r>
            <a:br>
              <a:rPr lang="en-AU" sz="2800" b="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</a:br>
            <a:endParaRPr lang="en-US" sz="2800" b="0" dirty="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065213" y="3592513"/>
            <a:ext cx="7759700" cy="1587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065213" y="5805264"/>
            <a:ext cx="7759700" cy="1587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SynrocCan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315" y="4293096"/>
            <a:ext cx="2547133" cy="2478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3805752"/>
            <a:ext cx="8686800" cy="1676400"/>
          </a:xfrm>
        </p:spPr>
        <p:txBody>
          <a:bodyPr/>
          <a:lstStyle/>
          <a:p>
            <a:pPr>
              <a:defRPr/>
            </a:pPr>
            <a:r>
              <a:rPr lang="en-AU" sz="2400" dirty="0" smtClean="0"/>
              <a:t/>
            </a:r>
            <a:br>
              <a:rPr lang="en-AU" sz="2400" dirty="0" smtClean="0"/>
            </a:br>
            <a:r>
              <a:rPr lang="en-AU" sz="2400" dirty="0" smtClean="0"/>
              <a:t>Please contact: Dr Dan Gregg</a:t>
            </a:r>
            <a:br>
              <a:rPr lang="en-AU" sz="2400" dirty="0" smtClean="0"/>
            </a:br>
            <a:r>
              <a:rPr lang="en-AU" sz="2400" dirty="0" smtClean="0">
                <a:hlinkClick r:id="rId3"/>
              </a:rPr>
              <a:t>dgg@ansto.gov.au</a:t>
            </a:r>
            <a:r>
              <a:rPr lang="en-AU" sz="2400" dirty="0" smtClean="0"/>
              <a:t/>
            </a:r>
            <a:br>
              <a:rPr lang="en-AU" sz="2400" dirty="0" smtClean="0"/>
            </a:br>
            <a:endParaRPr lang="en-US" sz="24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1065213" y="4077072"/>
            <a:ext cx="7759700" cy="1587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1065213" y="5301208"/>
            <a:ext cx="7759700" cy="1587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8109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 - D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itle - L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Wav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Wave bott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Feature Blue D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Feature Blue L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Feature Green D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Feature Green Ligh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Wave Green Lin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Wave Green Line Bott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Wave S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Quo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41628</TotalTime>
  <Words>6</Words>
  <Application>Microsoft Office PowerPoint</Application>
  <PresentationFormat>A4 Paper (210x297 mm)</PresentationFormat>
  <Paragraphs>4</Paragraphs>
  <Slides>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12</vt:i4>
      </vt:variant>
      <vt:variant>
        <vt:lpstr>Slide Titles</vt:lpstr>
      </vt:variant>
      <vt:variant>
        <vt:i4>2</vt:i4>
      </vt:variant>
    </vt:vector>
  </HeadingPairs>
  <TitlesOfParts>
    <vt:vector size="14" baseType="lpstr">
      <vt:lpstr>Title - Dark</vt:lpstr>
      <vt:lpstr>Title - Light</vt:lpstr>
      <vt:lpstr>Wave Top</vt:lpstr>
      <vt:lpstr>Wave bottom</vt:lpstr>
      <vt:lpstr>Feature Blue Dark</vt:lpstr>
      <vt:lpstr>Feature Blue Light</vt:lpstr>
      <vt:lpstr>Feature Green Dark</vt:lpstr>
      <vt:lpstr>Feature Green Light</vt:lpstr>
      <vt:lpstr>Wave Green Line Top</vt:lpstr>
      <vt:lpstr>Wave Green Line Bottom</vt:lpstr>
      <vt:lpstr>Wave Side</vt:lpstr>
      <vt:lpstr>Quote</vt:lpstr>
      <vt:lpstr>ANSTO’s Plutonium Wasteform Research   D. J. Gregg, E. R. Vance &amp;  Y Zhang </vt:lpstr>
      <vt:lpstr> Please contact: Dr Dan Gregg dgg@ansto.gov.au </vt:lpstr>
    </vt:vector>
  </TitlesOfParts>
  <Company>ANSTO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Karl Mutimer</dc:creator>
  <cp:lastModifiedBy>TRIANI, Gerry</cp:lastModifiedBy>
  <cp:revision>444</cp:revision>
  <cp:lastPrinted>2012-08-08T01:47:49Z</cp:lastPrinted>
  <dcterms:created xsi:type="dcterms:W3CDTF">2011-09-12T23:14:44Z</dcterms:created>
  <dcterms:modified xsi:type="dcterms:W3CDTF">2017-12-21T00:23:49Z</dcterms:modified>
</cp:coreProperties>
</file>