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2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4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ED56-C852-4737-B915-E618884A29F2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4157-9B0C-4868-AA1F-530600846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087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ED56-C852-4737-B915-E618884A29F2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4157-9B0C-4868-AA1F-530600846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516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ED56-C852-4737-B915-E618884A29F2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4157-9B0C-4868-AA1F-530600846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142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ED56-C852-4737-B915-E618884A29F2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4157-9B0C-4868-AA1F-530600846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086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ED56-C852-4737-B915-E618884A29F2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4157-9B0C-4868-AA1F-530600846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30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ED56-C852-4737-B915-E618884A29F2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4157-9B0C-4868-AA1F-530600846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564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ED56-C852-4737-B915-E618884A29F2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4157-9B0C-4868-AA1F-530600846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433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ED56-C852-4737-B915-E618884A29F2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4157-9B0C-4868-AA1F-530600846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555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ED56-C852-4737-B915-E618884A29F2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4157-9B0C-4868-AA1F-530600846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01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ED56-C852-4737-B915-E618884A29F2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4157-9B0C-4868-AA1F-530600846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5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ED56-C852-4737-B915-E618884A29F2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04157-9B0C-4868-AA1F-530600846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287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2ED56-C852-4737-B915-E618884A29F2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04157-9B0C-4868-AA1F-530600846D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220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93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037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667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486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103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904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016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837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82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122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543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93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348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447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78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8486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Экран (4:3)</PresentationFormat>
  <Paragraphs>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3</cp:revision>
  <dcterms:created xsi:type="dcterms:W3CDTF">2017-12-02T07:50:02Z</dcterms:created>
  <dcterms:modified xsi:type="dcterms:W3CDTF">2017-12-02T16:43:24Z</dcterms:modified>
</cp:coreProperties>
</file>