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59" r:id="rId1"/>
  </p:sldMasterIdLst>
  <p:notesMasterIdLst>
    <p:notesMasterId r:id="rId24"/>
  </p:notesMasterIdLst>
  <p:handoutMasterIdLst>
    <p:handoutMasterId r:id="rId25"/>
  </p:handoutMasterIdLst>
  <p:sldIdLst>
    <p:sldId id="256" r:id="rId2"/>
    <p:sldId id="480" r:id="rId3"/>
    <p:sldId id="481" r:id="rId4"/>
    <p:sldId id="482" r:id="rId5"/>
    <p:sldId id="483" r:id="rId6"/>
    <p:sldId id="468" r:id="rId7"/>
    <p:sldId id="469" r:id="rId8"/>
    <p:sldId id="451" r:id="rId9"/>
    <p:sldId id="465" r:id="rId10"/>
    <p:sldId id="453" r:id="rId11"/>
    <p:sldId id="464" r:id="rId12"/>
    <p:sldId id="488" r:id="rId13"/>
    <p:sldId id="484" r:id="rId14"/>
    <p:sldId id="485" r:id="rId15"/>
    <p:sldId id="492" r:id="rId16"/>
    <p:sldId id="486" r:id="rId17"/>
    <p:sldId id="487" r:id="rId18"/>
    <p:sldId id="477" r:id="rId19"/>
    <p:sldId id="457" r:id="rId20"/>
    <p:sldId id="489" r:id="rId21"/>
    <p:sldId id="490" r:id="rId22"/>
    <p:sldId id="491" r:id="rId2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0">
          <p15:clr>
            <a:srgbClr val="A4A3A4"/>
          </p15:clr>
        </p15:guide>
        <p15:guide id="2" pos="5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6600"/>
    <a:srgbClr val="0066FF"/>
    <a:srgbClr val="1B5527"/>
    <a:srgbClr val="FF6600"/>
    <a:srgbClr val="008080"/>
    <a:srgbClr val="99FF66"/>
    <a:srgbClr val="009900"/>
    <a:srgbClr val="0066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758FB7-9AC5-4552-8A53-C91805E547F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2" autoAdjust="0"/>
    <p:restoredTop sz="89648" autoAdjust="0"/>
  </p:normalViewPr>
  <p:slideViewPr>
    <p:cSldViewPr snapToGrid="0">
      <p:cViewPr varScale="1">
        <p:scale>
          <a:sx n="89" d="100"/>
          <a:sy n="89" d="100"/>
        </p:scale>
        <p:origin x="634" y="82"/>
      </p:cViewPr>
      <p:guideLst>
        <p:guide orient="horz" pos="580"/>
        <p:guide pos="5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110"/>
    </p:cViewPr>
  </p:sorterViewPr>
  <p:notesViewPr>
    <p:cSldViewPr snapToGrid="0">
      <p:cViewPr varScale="1">
        <p:scale>
          <a:sx n="65" d="100"/>
          <a:sy n="65" d="100"/>
        </p:scale>
        <p:origin x="-1458" y="-108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tuser\Desktop\AFM-SW1727-25E17He\10252017.002%20-%20NanoScope%20Analysis-mi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tuser\Desktop\AFM-SW1727-25E17He\10252017.002%20-%20NanoScope%20Analysis-bottom.txt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3285214348206"/>
          <c:y val="2.5867964421114033E-2"/>
          <c:w val="0.85645603674540682"/>
          <c:h val="0.83929753572470112"/>
        </c:manualLayout>
      </c:layout>
      <c:scatterChart>
        <c:scatterStyle val="smoothMarker"/>
        <c:varyColors val="0"/>
        <c:ser>
          <c:idx val="0"/>
          <c:order val="0"/>
          <c:spPr>
            <a:ln w="25400" cap="rnd">
              <a:solidFill>
                <a:srgbClr val="5033FD"/>
              </a:solidFill>
              <a:round/>
            </a:ln>
            <a:effectLst/>
          </c:spPr>
          <c:marker>
            <c:symbol val="none"/>
          </c:marker>
          <c:xVal>
            <c:numRef>
              <c:f>'10242017.004 - NanoScope Analys'!$A$1:$A$254</c:f>
              <c:numCache>
                <c:formatCode>0.00E+00</c:formatCode>
                <c:ptCount val="254"/>
                <c:pt idx="0">
                  <c:v>0</c:v>
                </c:pt>
                <c:pt idx="1">
                  <c:v>7.8956029999999996E-2</c:v>
                </c:pt>
                <c:pt idx="2">
                  <c:v>0.1579121</c:v>
                </c:pt>
                <c:pt idx="3">
                  <c:v>0.2368681</c:v>
                </c:pt>
                <c:pt idx="4">
                  <c:v>0.3158241</c:v>
                </c:pt>
                <c:pt idx="5">
                  <c:v>0.39478020000000003</c:v>
                </c:pt>
                <c:pt idx="6">
                  <c:v>0.4737362</c:v>
                </c:pt>
                <c:pt idx="7">
                  <c:v>0.55269230000000003</c:v>
                </c:pt>
                <c:pt idx="8">
                  <c:v>0.63164830000000005</c:v>
                </c:pt>
                <c:pt idx="9">
                  <c:v>0.71060429999999997</c:v>
                </c:pt>
                <c:pt idx="10">
                  <c:v>0.78956029999999999</c:v>
                </c:pt>
                <c:pt idx="11">
                  <c:v>0.86851639999999997</c:v>
                </c:pt>
                <c:pt idx="12">
                  <c:v>0.94747239999999999</c:v>
                </c:pt>
                <c:pt idx="13">
                  <c:v>1.0264279999999999</c:v>
                </c:pt>
                <c:pt idx="14">
                  <c:v>1.1053850000000001</c:v>
                </c:pt>
                <c:pt idx="15">
                  <c:v>1.1843399999999999</c:v>
                </c:pt>
                <c:pt idx="16">
                  <c:v>1.2632969999999999</c:v>
                </c:pt>
                <c:pt idx="17">
                  <c:v>1.3422529999999999</c:v>
                </c:pt>
                <c:pt idx="18">
                  <c:v>1.4212089999999999</c:v>
                </c:pt>
                <c:pt idx="19">
                  <c:v>1.500165</c:v>
                </c:pt>
                <c:pt idx="20">
                  <c:v>1.579121</c:v>
                </c:pt>
                <c:pt idx="21">
                  <c:v>1.658077</c:v>
                </c:pt>
                <c:pt idx="22">
                  <c:v>1.737033</c:v>
                </c:pt>
                <c:pt idx="23">
                  <c:v>1.8159890000000001</c:v>
                </c:pt>
                <c:pt idx="24">
                  <c:v>1.8949450000000001</c:v>
                </c:pt>
                <c:pt idx="25">
                  <c:v>1.9739009999999999</c:v>
                </c:pt>
                <c:pt idx="26">
                  <c:v>2.0528569999999999</c:v>
                </c:pt>
                <c:pt idx="27">
                  <c:v>2.1318130000000002</c:v>
                </c:pt>
                <c:pt idx="28">
                  <c:v>2.210769</c:v>
                </c:pt>
                <c:pt idx="29">
                  <c:v>2.2897249999999998</c:v>
                </c:pt>
                <c:pt idx="30">
                  <c:v>2.368681</c:v>
                </c:pt>
                <c:pt idx="31">
                  <c:v>2.4476369999999998</c:v>
                </c:pt>
                <c:pt idx="32">
                  <c:v>2.5265930000000001</c:v>
                </c:pt>
                <c:pt idx="33">
                  <c:v>2.6055489999999999</c:v>
                </c:pt>
                <c:pt idx="34">
                  <c:v>2.6845050000000001</c:v>
                </c:pt>
                <c:pt idx="35">
                  <c:v>2.7634609999999999</c:v>
                </c:pt>
                <c:pt idx="36">
                  <c:v>2.8424170000000002</c:v>
                </c:pt>
                <c:pt idx="37">
                  <c:v>2.921373</c:v>
                </c:pt>
                <c:pt idx="38">
                  <c:v>3.0003289999999998</c:v>
                </c:pt>
                <c:pt idx="39">
                  <c:v>3.079285</c:v>
                </c:pt>
                <c:pt idx="40">
                  <c:v>3.1582409999999999</c:v>
                </c:pt>
                <c:pt idx="41">
                  <c:v>3.2371970000000001</c:v>
                </c:pt>
                <c:pt idx="42">
                  <c:v>3.3161529999999999</c:v>
                </c:pt>
                <c:pt idx="43">
                  <c:v>3.3951090000000002</c:v>
                </c:pt>
                <c:pt idx="44">
                  <c:v>3.4740660000000001</c:v>
                </c:pt>
                <c:pt idx="45">
                  <c:v>3.5530219999999999</c:v>
                </c:pt>
                <c:pt idx="46">
                  <c:v>3.6319780000000002</c:v>
                </c:pt>
                <c:pt idx="47">
                  <c:v>3.710934</c:v>
                </c:pt>
                <c:pt idx="48">
                  <c:v>3.7898900000000002</c:v>
                </c:pt>
                <c:pt idx="49">
                  <c:v>3.868846</c:v>
                </c:pt>
                <c:pt idx="50">
                  <c:v>3.9478019999999998</c:v>
                </c:pt>
                <c:pt idx="51">
                  <c:v>4.0267580000000001</c:v>
                </c:pt>
                <c:pt idx="52">
                  <c:v>4.1057139999999999</c:v>
                </c:pt>
                <c:pt idx="53">
                  <c:v>4.1846699999999997</c:v>
                </c:pt>
                <c:pt idx="54">
                  <c:v>4.2636260000000004</c:v>
                </c:pt>
                <c:pt idx="55">
                  <c:v>4.3425820000000002</c:v>
                </c:pt>
                <c:pt idx="56">
                  <c:v>4.421538</c:v>
                </c:pt>
                <c:pt idx="57">
                  <c:v>4.5004939999999998</c:v>
                </c:pt>
                <c:pt idx="58">
                  <c:v>4.5794499999999996</c:v>
                </c:pt>
                <c:pt idx="59">
                  <c:v>4.6584060000000003</c:v>
                </c:pt>
                <c:pt idx="60">
                  <c:v>4.7373620000000001</c:v>
                </c:pt>
                <c:pt idx="61">
                  <c:v>4.8163179999999999</c:v>
                </c:pt>
                <c:pt idx="62">
                  <c:v>4.8952739999999997</c:v>
                </c:pt>
                <c:pt idx="63">
                  <c:v>4.9742300000000004</c:v>
                </c:pt>
                <c:pt idx="64">
                  <c:v>5.0531860000000002</c:v>
                </c:pt>
                <c:pt idx="65">
                  <c:v>5.132142</c:v>
                </c:pt>
                <c:pt idx="66">
                  <c:v>5.2110979999999998</c:v>
                </c:pt>
                <c:pt idx="67">
                  <c:v>5.2900539999999996</c:v>
                </c:pt>
                <c:pt idx="68">
                  <c:v>5.3690110000000004</c:v>
                </c:pt>
                <c:pt idx="69">
                  <c:v>5.4479660000000001</c:v>
                </c:pt>
                <c:pt idx="70">
                  <c:v>5.5269219999999999</c:v>
                </c:pt>
                <c:pt idx="71">
                  <c:v>5.6058779999999997</c:v>
                </c:pt>
                <c:pt idx="72">
                  <c:v>5.6848340000000004</c:v>
                </c:pt>
                <c:pt idx="73">
                  <c:v>5.7637900000000002</c:v>
                </c:pt>
                <c:pt idx="74">
                  <c:v>5.8427470000000001</c:v>
                </c:pt>
                <c:pt idx="75">
                  <c:v>5.9217029999999999</c:v>
                </c:pt>
                <c:pt idx="76">
                  <c:v>6.0006589999999997</c:v>
                </c:pt>
                <c:pt idx="77">
                  <c:v>6.0796150000000004</c:v>
                </c:pt>
                <c:pt idx="78">
                  <c:v>6.1585710000000002</c:v>
                </c:pt>
                <c:pt idx="79">
                  <c:v>6.237527</c:v>
                </c:pt>
                <c:pt idx="80">
                  <c:v>6.3164829999999998</c:v>
                </c:pt>
                <c:pt idx="81">
                  <c:v>6.3954389999999997</c:v>
                </c:pt>
                <c:pt idx="82">
                  <c:v>6.4743950000000003</c:v>
                </c:pt>
                <c:pt idx="83">
                  <c:v>6.5533510000000001</c:v>
                </c:pt>
                <c:pt idx="84">
                  <c:v>6.632307</c:v>
                </c:pt>
                <c:pt idx="85">
                  <c:v>6.7112629999999998</c:v>
                </c:pt>
                <c:pt idx="86">
                  <c:v>6.7902189999999996</c:v>
                </c:pt>
                <c:pt idx="87">
                  <c:v>6.8691750000000003</c:v>
                </c:pt>
                <c:pt idx="88">
                  <c:v>6.9481310000000001</c:v>
                </c:pt>
                <c:pt idx="89">
                  <c:v>7.0270869999999999</c:v>
                </c:pt>
                <c:pt idx="90">
                  <c:v>7.1060429999999997</c:v>
                </c:pt>
                <c:pt idx="91">
                  <c:v>7.1849990000000004</c:v>
                </c:pt>
                <c:pt idx="92">
                  <c:v>7.2639550000000002</c:v>
                </c:pt>
                <c:pt idx="93">
                  <c:v>7.342911</c:v>
                </c:pt>
                <c:pt idx="94">
                  <c:v>7.4218669999999998</c:v>
                </c:pt>
                <c:pt idx="95">
                  <c:v>7.5008229999999996</c:v>
                </c:pt>
                <c:pt idx="96">
                  <c:v>7.5797790000000003</c:v>
                </c:pt>
                <c:pt idx="97">
                  <c:v>7.6587360000000002</c:v>
                </c:pt>
                <c:pt idx="98">
                  <c:v>7.737692</c:v>
                </c:pt>
                <c:pt idx="99">
                  <c:v>7.8166479999999998</c:v>
                </c:pt>
                <c:pt idx="100">
                  <c:v>7.8956039999999996</c:v>
                </c:pt>
                <c:pt idx="101">
                  <c:v>7.9745600000000003</c:v>
                </c:pt>
                <c:pt idx="102">
                  <c:v>8.0535160000000001</c:v>
                </c:pt>
                <c:pt idx="103">
                  <c:v>8.1324719999999999</c:v>
                </c:pt>
                <c:pt idx="104">
                  <c:v>8.2114270000000005</c:v>
                </c:pt>
                <c:pt idx="105">
                  <c:v>8.2903830000000003</c:v>
                </c:pt>
                <c:pt idx="106">
                  <c:v>8.3693390000000001</c:v>
                </c:pt>
                <c:pt idx="107">
                  <c:v>8.4482949999999999</c:v>
                </c:pt>
                <c:pt idx="108">
                  <c:v>8.5272509999999997</c:v>
                </c:pt>
                <c:pt idx="109">
                  <c:v>8.6062080000000005</c:v>
                </c:pt>
                <c:pt idx="110">
                  <c:v>8.6851640000000003</c:v>
                </c:pt>
                <c:pt idx="111">
                  <c:v>8.7641200000000001</c:v>
                </c:pt>
                <c:pt idx="112">
                  <c:v>8.8430759999999999</c:v>
                </c:pt>
                <c:pt idx="113">
                  <c:v>8.9220319999999997</c:v>
                </c:pt>
                <c:pt idx="114">
                  <c:v>9.0009879999999995</c:v>
                </c:pt>
                <c:pt idx="115">
                  <c:v>9.0799439999999993</c:v>
                </c:pt>
                <c:pt idx="116">
                  <c:v>9.1588999999999992</c:v>
                </c:pt>
                <c:pt idx="117">
                  <c:v>9.2378560000000007</c:v>
                </c:pt>
                <c:pt idx="118">
                  <c:v>9.3168120000000005</c:v>
                </c:pt>
                <c:pt idx="119">
                  <c:v>9.3957680000000003</c:v>
                </c:pt>
                <c:pt idx="120">
                  <c:v>9.4747240000000001</c:v>
                </c:pt>
                <c:pt idx="121">
                  <c:v>9.5536799999999999</c:v>
                </c:pt>
                <c:pt idx="122">
                  <c:v>9.6326370000000008</c:v>
                </c:pt>
                <c:pt idx="123">
                  <c:v>9.7115930000000006</c:v>
                </c:pt>
                <c:pt idx="124">
                  <c:v>9.7905490000000004</c:v>
                </c:pt>
                <c:pt idx="125">
                  <c:v>9.8695050000000002</c:v>
                </c:pt>
                <c:pt idx="126">
                  <c:v>9.948461</c:v>
                </c:pt>
                <c:pt idx="127">
                  <c:v>10.027419999999999</c:v>
                </c:pt>
                <c:pt idx="128">
                  <c:v>10.10637</c:v>
                </c:pt>
                <c:pt idx="129">
                  <c:v>10.18533</c:v>
                </c:pt>
                <c:pt idx="130">
                  <c:v>10.264279999999999</c:v>
                </c:pt>
                <c:pt idx="131">
                  <c:v>10.34324</c:v>
                </c:pt>
                <c:pt idx="132">
                  <c:v>10.4222</c:v>
                </c:pt>
                <c:pt idx="133">
                  <c:v>10.501150000000001</c:v>
                </c:pt>
                <c:pt idx="134">
                  <c:v>10.580109999999999</c:v>
                </c:pt>
                <c:pt idx="135">
                  <c:v>10.65907</c:v>
                </c:pt>
                <c:pt idx="136">
                  <c:v>10.738020000000001</c:v>
                </c:pt>
                <c:pt idx="137">
                  <c:v>10.816979999999999</c:v>
                </c:pt>
                <c:pt idx="138">
                  <c:v>10.89593</c:v>
                </c:pt>
                <c:pt idx="139">
                  <c:v>10.97489</c:v>
                </c:pt>
                <c:pt idx="140">
                  <c:v>11.053839999999999</c:v>
                </c:pt>
                <c:pt idx="141">
                  <c:v>11.1328</c:v>
                </c:pt>
                <c:pt idx="142">
                  <c:v>11.21176</c:v>
                </c:pt>
                <c:pt idx="143">
                  <c:v>11.290710000000001</c:v>
                </c:pt>
                <c:pt idx="144">
                  <c:v>11.369669999999999</c:v>
                </c:pt>
                <c:pt idx="145">
                  <c:v>11.44862</c:v>
                </c:pt>
                <c:pt idx="146">
                  <c:v>11.52758</c:v>
                </c:pt>
                <c:pt idx="147">
                  <c:v>11.606540000000001</c:v>
                </c:pt>
                <c:pt idx="148">
                  <c:v>11.68549</c:v>
                </c:pt>
                <c:pt idx="149">
                  <c:v>11.76445</c:v>
                </c:pt>
                <c:pt idx="150">
                  <c:v>11.84341</c:v>
                </c:pt>
                <c:pt idx="151">
                  <c:v>11.922359999999999</c:v>
                </c:pt>
                <c:pt idx="152">
                  <c:v>12.00132</c:v>
                </c:pt>
                <c:pt idx="153">
                  <c:v>12.080270000000001</c:v>
                </c:pt>
                <c:pt idx="154">
                  <c:v>12.159230000000001</c:v>
                </c:pt>
                <c:pt idx="155">
                  <c:v>12.238189999999999</c:v>
                </c:pt>
                <c:pt idx="156">
                  <c:v>12.31714</c:v>
                </c:pt>
                <c:pt idx="157">
                  <c:v>12.396100000000001</c:v>
                </c:pt>
                <c:pt idx="158">
                  <c:v>12.47505</c:v>
                </c:pt>
                <c:pt idx="159">
                  <c:v>12.55401</c:v>
                </c:pt>
                <c:pt idx="160">
                  <c:v>12.63297</c:v>
                </c:pt>
                <c:pt idx="161">
                  <c:v>12.711919999999999</c:v>
                </c:pt>
                <c:pt idx="162">
                  <c:v>12.79088</c:v>
                </c:pt>
                <c:pt idx="163">
                  <c:v>12.86983</c:v>
                </c:pt>
                <c:pt idx="164">
                  <c:v>12.948790000000001</c:v>
                </c:pt>
                <c:pt idx="165">
                  <c:v>13.027749999999999</c:v>
                </c:pt>
                <c:pt idx="166">
                  <c:v>13.1067</c:v>
                </c:pt>
                <c:pt idx="167">
                  <c:v>13.18566</c:v>
                </c:pt>
                <c:pt idx="168">
                  <c:v>13.264609999999999</c:v>
                </c:pt>
                <c:pt idx="169">
                  <c:v>13.34357</c:v>
                </c:pt>
                <c:pt idx="170">
                  <c:v>13.42253</c:v>
                </c:pt>
                <c:pt idx="171">
                  <c:v>13.501480000000001</c:v>
                </c:pt>
                <c:pt idx="172">
                  <c:v>13.580439999999999</c:v>
                </c:pt>
                <c:pt idx="173">
                  <c:v>13.65939</c:v>
                </c:pt>
                <c:pt idx="174">
                  <c:v>13.738350000000001</c:v>
                </c:pt>
                <c:pt idx="175">
                  <c:v>13.817310000000001</c:v>
                </c:pt>
                <c:pt idx="176">
                  <c:v>13.89626</c:v>
                </c:pt>
                <c:pt idx="177">
                  <c:v>13.97522</c:v>
                </c:pt>
                <c:pt idx="178">
                  <c:v>14.054169999999999</c:v>
                </c:pt>
                <c:pt idx="179">
                  <c:v>14.13313</c:v>
                </c:pt>
                <c:pt idx="180">
                  <c:v>14.21209</c:v>
                </c:pt>
                <c:pt idx="181">
                  <c:v>14.291040000000001</c:v>
                </c:pt>
                <c:pt idx="182">
                  <c:v>14.37</c:v>
                </c:pt>
                <c:pt idx="183">
                  <c:v>14.44895</c:v>
                </c:pt>
                <c:pt idx="184">
                  <c:v>14.52791</c:v>
                </c:pt>
                <c:pt idx="185">
                  <c:v>14.606870000000001</c:v>
                </c:pt>
                <c:pt idx="186">
                  <c:v>14.68582</c:v>
                </c:pt>
                <c:pt idx="187">
                  <c:v>14.76478</c:v>
                </c:pt>
                <c:pt idx="188">
                  <c:v>14.843730000000001</c:v>
                </c:pt>
                <c:pt idx="189">
                  <c:v>14.922689999999999</c:v>
                </c:pt>
                <c:pt idx="190">
                  <c:v>15.00165</c:v>
                </c:pt>
                <c:pt idx="191">
                  <c:v>15.0806</c:v>
                </c:pt>
                <c:pt idx="192">
                  <c:v>15.159560000000001</c:v>
                </c:pt>
                <c:pt idx="193">
                  <c:v>15.23851</c:v>
                </c:pt>
                <c:pt idx="194">
                  <c:v>15.31747</c:v>
                </c:pt>
                <c:pt idx="195">
                  <c:v>15.396430000000001</c:v>
                </c:pt>
                <c:pt idx="196">
                  <c:v>15.475379999999999</c:v>
                </c:pt>
                <c:pt idx="197">
                  <c:v>15.55434</c:v>
                </c:pt>
                <c:pt idx="198">
                  <c:v>15.6333</c:v>
                </c:pt>
                <c:pt idx="199">
                  <c:v>15.712249999999999</c:v>
                </c:pt>
                <c:pt idx="200">
                  <c:v>15.79121</c:v>
                </c:pt>
                <c:pt idx="201">
                  <c:v>15.87016</c:v>
                </c:pt>
                <c:pt idx="202">
                  <c:v>15.949120000000001</c:v>
                </c:pt>
                <c:pt idx="203">
                  <c:v>16.02807</c:v>
                </c:pt>
                <c:pt idx="204">
                  <c:v>16.107030000000002</c:v>
                </c:pt>
                <c:pt idx="205">
                  <c:v>16.18599</c:v>
                </c:pt>
                <c:pt idx="206">
                  <c:v>16.264939999999999</c:v>
                </c:pt>
                <c:pt idx="207">
                  <c:v>16.343900000000001</c:v>
                </c:pt>
                <c:pt idx="208">
                  <c:v>16.42285</c:v>
                </c:pt>
                <c:pt idx="209">
                  <c:v>16.501809999999999</c:v>
                </c:pt>
                <c:pt idx="210">
                  <c:v>16.580770000000001</c:v>
                </c:pt>
                <c:pt idx="211">
                  <c:v>16.65972</c:v>
                </c:pt>
                <c:pt idx="212">
                  <c:v>16.738679999999999</c:v>
                </c:pt>
                <c:pt idx="213">
                  <c:v>16.817640000000001</c:v>
                </c:pt>
                <c:pt idx="214">
                  <c:v>16.89659</c:v>
                </c:pt>
                <c:pt idx="215">
                  <c:v>16.975549999999998</c:v>
                </c:pt>
                <c:pt idx="216">
                  <c:v>17.054500000000001</c:v>
                </c:pt>
                <c:pt idx="217">
                  <c:v>17.133459999999999</c:v>
                </c:pt>
                <c:pt idx="218">
                  <c:v>17.212420000000002</c:v>
                </c:pt>
                <c:pt idx="219">
                  <c:v>17.291370000000001</c:v>
                </c:pt>
                <c:pt idx="220">
                  <c:v>17.370329999999999</c:v>
                </c:pt>
                <c:pt idx="221">
                  <c:v>17.449280000000002</c:v>
                </c:pt>
                <c:pt idx="222">
                  <c:v>17.52824</c:v>
                </c:pt>
                <c:pt idx="223">
                  <c:v>17.607199999999999</c:v>
                </c:pt>
                <c:pt idx="224">
                  <c:v>17.686150000000001</c:v>
                </c:pt>
                <c:pt idx="225">
                  <c:v>17.76511</c:v>
                </c:pt>
                <c:pt idx="226">
                  <c:v>17.844059999999999</c:v>
                </c:pt>
                <c:pt idx="227">
                  <c:v>17.923020000000001</c:v>
                </c:pt>
                <c:pt idx="228">
                  <c:v>18.00198</c:v>
                </c:pt>
                <c:pt idx="229">
                  <c:v>18.080929999999999</c:v>
                </c:pt>
                <c:pt idx="230">
                  <c:v>18.159890000000001</c:v>
                </c:pt>
                <c:pt idx="231">
                  <c:v>18.23884</c:v>
                </c:pt>
                <c:pt idx="232">
                  <c:v>18.317799999999998</c:v>
                </c:pt>
                <c:pt idx="233">
                  <c:v>18.39676</c:v>
                </c:pt>
                <c:pt idx="234">
                  <c:v>18.475709999999999</c:v>
                </c:pt>
                <c:pt idx="235">
                  <c:v>18.554670000000002</c:v>
                </c:pt>
                <c:pt idx="236">
                  <c:v>18.633620000000001</c:v>
                </c:pt>
                <c:pt idx="237">
                  <c:v>18.712579999999999</c:v>
                </c:pt>
                <c:pt idx="238">
                  <c:v>18.791540000000001</c:v>
                </c:pt>
                <c:pt idx="239">
                  <c:v>18.87049</c:v>
                </c:pt>
                <c:pt idx="240">
                  <c:v>18.949449999999999</c:v>
                </c:pt>
                <c:pt idx="241">
                  <c:v>19.028400000000001</c:v>
                </c:pt>
                <c:pt idx="242">
                  <c:v>19.10736</c:v>
                </c:pt>
                <c:pt idx="243">
                  <c:v>19.186319999999998</c:v>
                </c:pt>
                <c:pt idx="244">
                  <c:v>19.265270000000001</c:v>
                </c:pt>
                <c:pt idx="245">
                  <c:v>19.34423</c:v>
                </c:pt>
                <c:pt idx="246">
                  <c:v>19.423190000000002</c:v>
                </c:pt>
                <c:pt idx="247">
                  <c:v>19.502140000000001</c:v>
                </c:pt>
                <c:pt idx="248">
                  <c:v>19.581099999999999</c:v>
                </c:pt>
                <c:pt idx="249">
                  <c:v>19.660049999999998</c:v>
                </c:pt>
                <c:pt idx="250">
                  <c:v>19.73901</c:v>
                </c:pt>
                <c:pt idx="251">
                  <c:v>19.817959999999999</c:v>
                </c:pt>
                <c:pt idx="252">
                  <c:v>19.896920000000001</c:v>
                </c:pt>
                <c:pt idx="253">
                  <c:v>19.97588</c:v>
                </c:pt>
              </c:numCache>
            </c:numRef>
          </c:xVal>
          <c:yVal>
            <c:numRef>
              <c:f>'10242017.004 - NanoScope Analys'!$B$1:$B$254</c:f>
              <c:numCache>
                <c:formatCode>0.00E+00</c:formatCode>
                <c:ptCount val="254"/>
                <c:pt idx="0">
                  <c:v>6.0509089999999999</c:v>
                </c:pt>
                <c:pt idx="1">
                  <c:v>5.8645360000000002</c:v>
                </c:pt>
                <c:pt idx="2">
                  <c:v>8.6849799999999995</c:v>
                </c:pt>
                <c:pt idx="3">
                  <c:v>12.139089999999999</c:v>
                </c:pt>
                <c:pt idx="4">
                  <c:v>15.282579999999999</c:v>
                </c:pt>
                <c:pt idx="5">
                  <c:v>20.389199999999999</c:v>
                </c:pt>
                <c:pt idx="6">
                  <c:v>23.358740000000001</c:v>
                </c:pt>
                <c:pt idx="7">
                  <c:v>26.582999999999998</c:v>
                </c:pt>
                <c:pt idx="8">
                  <c:v>30.993819999999999</c:v>
                </c:pt>
                <c:pt idx="9">
                  <c:v>35.087820000000001</c:v>
                </c:pt>
                <c:pt idx="10">
                  <c:v>37.212470000000003</c:v>
                </c:pt>
                <c:pt idx="11">
                  <c:v>39.8279</c:v>
                </c:pt>
                <c:pt idx="12">
                  <c:v>42.940330000000003</c:v>
                </c:pt>
                <c:pt idx="13">
                  <c:v>45.394240000000003</c:v>
                </c:pt>
                <c:pt idx="14">
                  <c:v>48.699260000000002</c:v>
                </c:pt>
                <c:pt idx="15">
                  <c:v>56.017499999999998</c:v>
                </c:pt>
                <c:pt idx="16">
                  <c:v>63.348170000000003</c:v>
                </c:pt>
                <c:pt idx="17">
                  <c:v>66.268020000000007</c:v>
                </c:pt>
                <c:pt idx="18">
                  <c:v>69.181650000000005</c:v>
                </c:pt>
                <c:pt idx="19">
                  <c:v>72.747579999999999</c:v>
                </c:pt>
                <c:pt idx="20">
                  <c:v>73.375029999999995</c:v>
                </c:pt>
                <c:pt idx="21">
                  <c:v>72.635760000000005</c:v>
                </c:pt>
                <c:pt idx="22">
                  <c:v>69.492270000000005</c:v>
                </c:pt>
                <c:pt idx="23">
                  <c:v>68.796469999999999</c:v>
                </c:pt>
                <c:pt idx="24">
                  <c:v>70.38064</c:v>
                </c:pt>
                <c:pt idx="25">
                  <c:v>70.672629999999998</c:v>
                </c:pt>
                <c:pt idx="26">
                  <c:v>69.156790000000001</c:v>
                </c:pt>
                <c:pt idx="27">
                  <c:v>68.790260000000004</c:v>
                </c:pt>
                <c:pt idx="28">
                  <c:v>61.006079999999997</c:v>
                </c:pt>
                <c:pt idx="29">
                  <c:v>58.65157</c:v>
                </c:pt>
                <c:pt idx="30">
                  <c:v>56.638739999999999</c:v>
                </c:pt>
                <c:pt idx="31">
                  <c:v>55.762790000000003</c:v>
                </c:pt>
                <c:pt idx="32">
                  <c:v>55.53293</c:v>
                </c:pt>
                <c:pt idx="33">
                  <c:v>56.78163</c:v>
                </c:pt>
                <c:pt idx="34">
                  <c:v>57.701070000000001</c:v>
                </c:pt>
                <c:pt idx="35">
                  <c:v>56.036140000000003</c:v>
                </c:pt>
                <c:pt idx="36">
                  <c:v>55.800069999999998</c:v>
                </c:pt>
                <c:pt idx="37">
                  <c:v>53.607080000000003</c:v>
                </c:pt>
                <c:pt idx="38">
                  <c:v>50.594050000000003</c:v>
                </c:pt>
                <c:pt idx="39">
                  <c:v>47.239330000000002</c:v>
                </c:pt>
                <c:pt idx="40">
                  <c:v>46.512479999999996</c:v>
                </c:pt>
                <c:pt idx="41">
                  <c:v>45.139530000000001</c:v>
                </c:pt>
                <c:pt idx="42">
                  <c:v>41.00826</c:v>
                </c:pt>
                <c:pt idx="43">
                  <c:v>38.809060000000002</c:v>
                </c:pt>
                <c:pt idx="44">
                  <c:v>39.374400000000001</c:v>
                </c:pt>
                <c:pt idx="45">
                  <c:v>38.958159999999999</c:v>
                </c:pt>
                <c:pt idx="46">
                  <c:v>36.423490000000001</c:v>
                </c:pt>
                <c:pt idx="47">
                  <c:v>35.83952</c:v>
                </c:pt>
                <c:pt idx="48">
                  <c:v>34.087620000000001</c:v>
                </c:pt>
                <c:pt idx="49">
                  <c:v>32.199039999999997</c:v>
                </c:pt>
                <c:pt idx="50">
                  <c:v>26.868770000000001</c:v>
                </c:pt>
                <c:pt idx="51">
                  <c:v>19.575369999999999</c:v>
                </c:pt>
                <c:pt idx="52">
                  <c:v>13.772959999999999</c:v>
                </c:pt>
                <c:pt idx="53">
                  <c:v>17.92287</c:v>
                </c:pt>
                <c:pt idx="54">
                  <c:v>24.17257</c:v>
                </c:pt>
                <c:pt idx="55">
                  <c:v>25.029890000000002</c:v>
                </c:pt>
                <c:pt idx="56">
                  <c:v>22.787199999999999</c:v>
                </c:pt>
                <c:pt idx="57">
                  <c:v>23.495419999999999</c:v>
                </c:pt>
                <c:pt idx="58">
                  <c:v>24.688210000000002</c:v>
                </c:pt>
                <c:pt idx="59">
                  <c:v>28.825679999999998</c:v>
                </c:pt>
                <c:pt idx="60">
                  <c:v>26.750730000000001</c:v>
                </c:pt>
                <c:pt idx="61">
                  <c:v>38.069780000000002</c:v>
                </c:pt>
                <c:pt idx="62">
                  <c:v>36.044530000000002</c:v>
                </c:pt>
                <c:pt idx="63">
                  <c:v>39.020290000000003</c:v>
                </c:pt>
                <c:pt idx="64">
                  <c:v>40.859169999999999</c:v>
                </c:pt>
                <c:pt idx="65">
                  <c:v>41.06418</c:v>
                </c:pt>
                <c:pt idx="66">
                  <c:v>46.990830000000003</c:v>
                </c:pt>
                <c:pt idx="67">
                  <c:v>52.097459999999998</c:v>
                </c:pt>
                <c:pt idx="68">
                  <c:v>53.277819999999998</c:v>
                </c:pt>
                <c:pt idx="69">
                  <c:v>57.135739999999998</c:v>
                </c:pt>
                <c:pt idx="70">
                  <c:v>60.763800000000003</c:v>
                </c:pt>
                <c:pt idx="71">
                  <c:v>63.422719999999998</c:v>
                </c:pt>
                <c:pt idx="72">
                  <c:v>67.050780000000003</c:v>
                </c:pt>
                <c:pt idx="73">
                  <c:v>69.368009999999998</c:v>
                </c:pt>
                <c:pt idx="74">
                  <c:v>73.319119999999998</c:v>
                </c:pt>
                <c:pt idx="75">
                  <c:v>75.816519999999997</c:v>
                </c:pt>
                <c:pt idx="76">
                  <c:v>79.593680000000006</c:v>
                </c:pt>
                <c:pt idx="77">
                  <c:v>82.401700000000005</c:v>
                </c:pt>
                <c:pt idx="78">
                  <c:v>81.948189999999997</c:v>
                </c:pt>
                <c:pt idx="79">
                  <c:v>81.494680000000002</c:v>
                </c:pt>
                <c:pt idx="80">
                  <c:v>79.4011</c:v>
                </c:pt>
                <c:pt idx="81">
                  <c:v>75.189059999999998</c:v>
                </c:pt>
                <c:pt idx="82">
                  <c:v>68.032340000000005</c:v>
                </c:pt>
                <c:pt idx="83">
                  <c:v>59.707689999999999</c:v>
                </c:pt>
                <c:pt idx="84">
                  <c:v>51.581829999999997</c:v>
                </c:pt>
                <c:pt idx="85">
                  <c:v>46.549750000000003</c:v>
                </c:pt>
                <c:pt idx="86">
                  <c:v>46.257770000000001</c:v>
                </c:pt>
                <c:pt idx="87">
                  <c:v>44.164180000000002</c:v>
                </c:pt>
                <c:pt idx="88">
                  <c:v>42.567590000000003</c:v>
                </c:pt>
                <c:pt idx="89">
                  <c:v>38.02008</c:v>
                </c:pt>
                <c:pt idx="90">
                  <c:v>36.423490000000001</c:v>
                </c:pt>
                <c:pt idx="91">
                  <c:v>34.665370000000003</c:v>
                </c:pt>
                <c:pt idx="92">
                  <c:v>31.596430000000002</c:v>
                </c:pt>
                <c:pt idx="93">
                  <c:v>30.975190000000001</c:v>
                </c:pt>
                <c:pt idx="94">
                  <c:v>29.049330000000001</c:v>
                </c:pt>
                <c:pt idx="95">
                  <c:v>28.27899</c:v>
                </c:pt>
                <c:pt idx="96">
                  <c:v>29.328890000000001</c:v>
                </c:pt>
                <c:pt idx="97">
                  <c:v>27.738510000000002</c:v>
                </c:pt>
                <c:pt idx="98">
                  <c:v>25.81887</c:v>
                </c:pt>
                <c:pt idx="99">
                  <c:v>23.886800000000001</c:v>
                </c:pt>
                <c:pt idx="100">
                  <c:v>21.637899999999998</c:v>
                </c:pt>
                <c:pt idx="101">
                  <c:v>20.53209</c:v>
                </c:pt>
                <c:pt idx="102">
                  <c:v>17.45072</c:v>
                </c:pt>
                <c:pt idx="103">
                  <c:v>17.438300000000002</c:v>
                </c:pt>
                <c:pt idx="104">
                  <c:v>15.19561</c:v>
                </c:pt>
                <c:pt idx="105">
                  <c:v>11.31284</c:v>
                </c:pt>
                <c:pt idx="106">
                  <c:v>9.0577260000000006</c:v>
                </c:pt>
                <c:pt idx="107">
                  <c:v>9.0887879999999992</c:v>
                </c:pt>
                <c:pt idx="108">
                  <c:v>7.1629339999999999</c:v>
                </c:pt>
                <c:pt idx="109">
                  <c:v>5.8893849999999999</c:v>
                </c:pt>
                <c:pt idx="110">
                  <c:v>4.3984019999999999</c:v>
                </c:pt>
                <c:pt idx="111">
                  <c:v>2.6402839999999999</c:v>
                </c:pt>
                <c:pt idx="112">
                  <c:v>-0.43487029999999999</c:v>
                </c:pt>
                <c:pt idx="113">
                  <c:v>-3.3485010000000002</c:v>
                </c:pt>
                <c:pt idx="114">
                  <c:v>-7.8835759999999997</c:v>
                </c:pt>
                <c:pt idx="115">
                  <c:v>-6.8709499999999997</c:v>
                </c:pt>
                <c:pt idx="116">
                  <c:v>-3.0751539999999999</c:v>
                </c:pt>
                <c:pt idx="117">
                  <c:v>-1.776756</c:v>
                </c:pt>
                <c:pt idx="118">
                  <c:v>-2.236475</c:v>
                </c:pt>
                <c:pt idx="119">
                  <c:v>-3.3485010000000002</c:v>
                </c:pt>
                <c:pt idx="120">
                  <c:v>-2.168139</c:v>
                </c:pt>
                <c:pt idx="121">
                  <c:v>0.1553108</c:v>
                </c:pt>
                <c:pt idx="122">
                  <c:v>0.50941950000000003</c:v>
                </c:pt>
                <c:pt idx="123">
                  <c:v>0.54669400000000001</c:v>
                </c:pt>
                <c:pt idx="124">
                  <c:v>1.2549110000000001</c:v>
                </c:pt>
                <c:pt idx="125">
                  <c:v>0.1304611</c:v>
                </c:pt>
                <c:pt idx="126">
                  <c:v>-1.6276569999999999</c:v>
                </c:pt>
                <c:pt idx="127">
                  <c:v>-3.2304650000000001</c:v>
                </c:pt>
                <c:pt idx="128">
                  <c:v>-6.7901879999999997</c:v>
                </c:pt>
                <c:pt idx="129">
                  <c:v>-11.493</c:v>
                </c:pt>
                <c:pt idx="130">
                  <c:v>-13.679779999999999</c:v>
                </c:pt>
                <c:pt idx="131">
                  <c:v>-15.767150000000001</c:v>
                </c:pt>
                <c:pt idx="132">
                  <c:v>-14.74831</c:v>
                </c:pt>
                <c:pt idx="133">
                  <c:v>-17.17116</c:v>
                </c:pt>
                <c:pt idx="134">
                  <c:v>-23.172370000000001</c:v>
                </c:pt>
                <c:pt idx="135">
                  <c:v>-23.787400000000002</c:v>
                </c:pt>
                <c:pt idx="136">
                  <c:v>-25.868569999999998</c:v>
                </c:pt>
                <c:pt idx="137">
                  <c:v>-23.05434</c:v>
                </c:pt>
                <c:pt idx="138">
                  <c:v>-24.650929999999999</c:v>
                </c:pt>
                <c:pt idx="139">
                  <c:v>-24.930489999999999</c:v>
                </c:pt>
                <c:pt idx="140">
                  <c:v>-24.570170000000001</c:v>
                </c:pt>
                <c:pt idx="141">
                  <c:v>-22.563549999999999</c:v>
                </c:pt>
                <c:pt idx="142">
                  <c:v>-21.71245</c:v>
                </c:pt>
                <c:pt idx="143">
                  <c:v>-23.296620000000001</c:v>
                </c:pt>
                <c:pt idx="144">
                  <c:v>-22.296420000000001</c:v>
                </c:pt>
                <c:pt idx="145">
                  <c:v>-22.74371</c:v>
                </c:pt>
                <c:pt idx="146">
                  <c:v>-24.17257</c:v>
                </c:pt>
                <c:pt idx="147">
                  <c:v>-26.085999999999999</c:v>
                </c:pt>
                <c:pt idx="148">
                  <c:v>-25.707039999999999</c:v>
                </c:pt>
                <c:pt idx="149">
                  <c:v>-26.980589999999999</c:v>
                </c:pt>
                <c:pt idx="150">
                  <c:v>-27.75093</c:v>
                </c:pt>
                <c:pt idx="151">
                  <c:v>-30.732900000000001</c:v>
                </c:pt>
                <c:pt idx="152">
                  <c:v>-31.994019999999999</c:v>
                </c:pt>
                <c:pt idx="153">
                  <c:v>-31.79523</c:v>
                </c:pt>
                <c:pt idx="154">
                  <c:v>-30.440919999999998</c:v>
                </c:pt>
                <c:pt idx="155">
                  <c:v>-29.09282</c:v>
                </c:pt>
                <c:pt idx="156">
                  <c:v>-27.57077</c:v>
                </c:pt>
                <c:pt idx="157">
                  <c:v>-27.210450000000002</c:v>
                </c:pt>
                <c:pt idx="158">
                  <c:v>-30.757750000000001</c:v>
                </c:pt>
                <c:pt idx="159">
                  <c:v>-32.025089999999999</c:v>
                </c:pt>
                <c:pt idx="160">
                  <c:v>-34.10004</c:v>
                </c:pt>
                <c:pt idx="161">
                  <c:v>-33.901240000000001</c:v>
                </c:pt>
                <c:pt idx="162">
                  <c:v>-33.379399999999997</c:v>
                </c:pt>
                <c:pt idx="163">
                  <c:v>-33.168170000000003</c:v>
                </c:pt>
                <c:pt idx="164">
                  <c:v>-32.807850000000002</c:v>
                </c:pt>
                <c:pt idx="165">
                  <c:v>-32.776789999999998</c:v>
                </c:pt>
                <c:pt idx="166">
                  <c:v>-32.901040000000002</c:v>
                </c:pt>
                <c:pt idx="167">
                  <c:v>-32.199039999999997</c:v>
                </c:pt>
                <c:pt idx="168">
                  <c:v>-31.167770000000001</c:v>
                </c:pt>
                <c:pt idx="169">
                  <c:v>-31.615069999999999</c:v>
                </c:pt>
                <c:pt idx="170">
                  <c:v>-33.863970000000002</c:v>
                </c:pt>
                <c:pt idx="171">
                  <c:v>-38.504660000000001</c:v>
                </c:pt>
                <c:pt idx="172">
                  <c:v>-41.393430000000002</c:v>
                </c:pt>
                <c:pt idx="173">
                  <c:v>-42.151350000000001</c:v>
                </c:pt>
                <c:pt idx="174">
                  <c:v>-49.612479999999998</c:v>
                </c:pt>
                <c:pt idx="175">
                  <c:v>-69.0077</c:v>
                </c:pt>
                <c:pt idx="176">
                  <c:v>-73.194879999999998</c:v>
                </c:pt>
                <c:pt idx="177">
                  <c:v>-50.115690000000001</c:v>
                </c:pt>
                <c:pt idx="178">
                  <c:v>-37.436120000000003</c:v>
                </c:pt>
                <c:pt idx="179">
                  <c:v>-37.858559999999997</c:v>
                </c:pt>
                <c:pt idx="180">
                  <c:v>-34.553550000000001</c:v>
                </c:pt>
                <c:pt idx="181">
                  <c:v>-32.372979999999998</c:v>
                </c:pt>
                <c:pt idx="182">
                  <c:v>-31.664770000000001</c:v>
                </c:pt>
                <c:pt idx="183">
                  <c:v>-31.118069999999999</c:v>
                </c:pt>
                <c:pt idx="184">
                  <c:v>-30.254539999999999</c:v>
                </c:pt>
                <c:pt idx="185">
                  <c:v>-27.558350000000001</c:v>
                </c:pt>
                <c:pt idx="186">
                  <c:v>-27.837910000000001</c:v>
                </c:pt>
                <c:pt idx="187">
                  <c:v>-26.638909999999999</c:v>
                </c:pt>
                <c:pt idx="188">
                  <c:v>-25.60764</c:v>
                </c:pt>
                <c:pt idx="189">
                  <c:v>-26.036300000000001</c:v>
                </c:pt>
                <c:pt idx="190">
                  <c:v>-24.35895</c:v>
                </c:pt>
                <c:pt idx="191">
                  <c:v>-14.338290000000001</c:v>
                </c:pt>
                <c:pt idx="192">
                  <c:v>-25.01125</c:v>
                </c:pt>
                <c:pt idx="193">
                  <c:v>-14.82907</c:v>
                </c:pt>
                <c:pt idx="194">
                  <c:v>-27.19182</c:v>
                </c:pt>
                <c:pt idx="195">
                  <c:v>-26.968170000000001</c:v>
                </c:pt>
                <c:pt idx="196">
                  <c:v>-26.110849999999999</c:v>
                </c:pt>
                <c:pt idx="197">
                  <c:v>-25.2349</c:v>
                </c:pt>
                <c:pt idx="198">
                  <c:v>-24.532889999999998</c:v>
                </c:pt>
                <c:pt idx="199">
                  <c:v>-24.55153</c:v>
                </c:pt>
                <c:pt idx="200">
                  <c:v>-23.035699999999999</c:v>
                </c:pt>
                <c:pt idx="201">
                  <c:v>-22.178380000000001</c:v>
                </c:pt>
                <c:pt idx="202">
                  <c:v>-21.80564</c:v>
                </c:pt>
                <c:pt idx="203">
                  <c:v>-23.557539999999999</c:v>
                </c:pt>
                <c:pt idx="204">
                  <c:v>-24.160150000000002</c:v>
                </c:pt>
                <c:pt idx="205">
                  <c:v>-22.979790000000001</c:v>
                </c:pt>
                <c:pt idx="206">
                  <c:v>-21.71245</c:v>
                </c:pt>
                <c:pt idx="207">
                  <c:v>-21.84291</c:v>
                </c:pt>
                <c:pt idx="208">
                  <c:v>-20.830290000000002</c:v>
                </c:pt>
                <c:pt idx="209">
                  <c:v>-18.848520000000001</c:v>
                </c:pt>
                <c:pt idx="210">
                  <c:v>-13.108230000000001</c:v>
                </c:pt>
                <c:pt idx="211">
                  <c:v>-8.6725549999999991</c:v>
                </c:pt>
                <c:pt idx="212">
                  <c:v>-4.634474</c:v>
                </c:pt>
                <c:pt idx="213">
                  <c:v>-16.848120000000002</c:v>
                </c:pt>
                <c:pt idx="214">
                  <c:v>-17.32647</c:v>
                </c:pt>
                <c:pt idx="215">
                  <c:v>-17.624669999999998</c:v>
                </c:pt>
                <c:pt idx="216">
                  <c:v>-17.282990000000002</c:v>
                </c:pt>
                <c:pt idx="217">
                  <c:v>-18.07818</c:v>
                </c:pt>
                <c:pt idx="218">
                  <c:v>-18.879580000000001</c:v>
                </c:pt>
                <c:pt idx="219">
                  <c:v>-19.823869999999999</c:v>
                </c:pt>
                <c:pt idx="220">
                  <c:v>-20.12828</c:v>
                </c:pt>
                <c:pt idx="221">
                  <c:v>-19.774170000000002</c:v>
                </c:pt>
                <c:pt idx="222">
                  <c:v>-15.500019999999999</c:v>
                </c:pt>
                <c:pt idx="223">
                  <c:v>-16.289000000000001</c:v>
                </c:pt>
                <c:pt idx="224">
                  <c:v>-17.407229999999998</c:v>
                </c:pt>
                <c:pt idx="225">
                  <c:v>-17.3886</c:v>
                </c:pt>
                <c:pt idx="226">
                  <c:v>-17.61224</c:v>
                </c:pt>
                <c:pt idx="227">
                  <c:v>-18.245909999999999</c:v>
                </c:pt>
                <c:pt idx="228">
                  <c:v>-20.513449999999999</c:v>
                </c:pt>
                <c:pt idx="229">
                  <c:v>-20.32086</c:v>
                </c:pt>
                <c:pt idx="230">
                  <c:v>-20.140709999999999</c:v>
                </c:pt>
                <c:pt idx="231">
                  <c:v>-20.774370000000001</c:v>
                </c:pt>
                <c:pt idx="232">
                  <c:v>-21.737300000000001</c:v>
                </c:pt>
                <c:pt idx="233">
                  <c:v>-23.017060000000001</c:v>
                </c:pt>
                <c:pt idx="234">
                  <c:v>-21.358339999999998</c:v>
                </c:pt>
                <c:pt idx="235">
                  <c:v>-20.202829999999999</c:v>
                </c:pt>
                <c:pt idx="236">
                  <c:v>-19.69341</c:v>
                </c:pt>
                <c:pt idx="237">
                  <c:v>-20.15934</c:v>
                </c:pt>
                <c:pt idx="238">
                  <c:v>-21.12227</c:v>
                </c:pt>
                <c:pt idx="239">
                  <c:v>-22.74371</c:v>
                </c:pt>
                <c:pt idx="240">
                  <c:v>-19.047319999999999</c:v>
                </c:pt>
                <c:pt idx="241">
                  <c:v>-20.824069999999999</c:v>
                </c:pt>
                <c:pt idx="242">
                  <c:v>-21.77458</c:v>
                </c:pt>
                <c:pt idx="243">
                  <c:v>-20.606639999999999</c:v>
                </c:pt>
                <c:pt idx="244">
                  <c:v>-19.60022</c:v>
                </c:pt>
                <c:pt idx="245">
                  <c:v>-18.91686</c:v>
                </c:pt>
                <c:pt idx="246">
                  <c:v>-18.736699999999999</c:v>
                </c:pt>
                <c:pt idx="247">
                  <c:v>-17.69922</c:v>
                </c:pt>
                <c:pt idx="248">
                  <c:v>-18.488199999999999</c:v>
                </c:pt>
                <c:pt idx="249">
                  <c:v>-18.29561</c:v>
                </c:pt>
                <c:pt idx="250">
                  <c:v>-18.26455</c:v>
                </c:pt>
                <c:pt idx="251">
                  <c:v>-18.562750000000001</c:v>
                </c:pt>
                <c:pt idx="252">
                  <c:v>-17.873169999999998</c:v>
                </c:pt>
                <c:pt idx="253">
                  <c:v>-17.842099999999999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5392256"/>
        <c:axId val="215392648"/>
      </c:scatterChart>
      <c:valAx>
        <c:axId val="215392256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392648"/>
        <c:crossesAt val="-100"/>
        <c:crossBetween val="midCat"/>
      </c:valAx>
      <c:valAx>
        <c:axId val="2153926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3922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65488644343"/>
          <c:y val="6.2475970780469049E-2"/>
          <c:w val="0.86296160324846449"/>
          <c:h val="0.83161912286915696"/>
        </c:manualLayout>
      </c:layout>
      <c:scatterChart>
        <c:scatterStyle val="smoothMarker"/>
        <c:varyColors val="0"/>
        <c:ser>
          <c:idx val="0"/>
          <c:order val="0"/>
          <c:spPr>
            <a:ln w="25400" cap="rnd">
              <a:solidFill>
                <a:srgbClr val="4638F8"/>
              </a:solidFill>
              <a:round/>
            </a:ln>
            <a:effectLst/>
          </c:spPr>
          <c:marker>
            <c:symbol val="none"/>
          </c:marker>
          <c:xVal>
            <c:numRef>
              <c:f>'10242017.004 - NanoScope Analys'!$A$1:$A$241</c:f>
              <c:numCache>
                <c:formatCode>0.00E+00</c:formatCode>
                <c:ptCount val="241"/>
                <c:pt idx="0">
                  <c:v>0</c:v>
                </c:pt>
                <c:pt idx="1">
                  <c:v>8.3211179999999996E-2</c:v>
                </c:pt>
                <c:pt idx="2">
                  <c:v>0.1664224</c:v>
                </c:pt>
                <c:pt idx="3">
                  <c:v>0.24963350000000001</c:v>
                </c:pt>
                <c:pt idx="4">
                  <c:v>0.33284469999999999</c:v>
                </c:pt>
                <c:pt idx="5">
                  <c:v>0.41605589999999998</c:v>
                </c:pt>
                <c:pt idx="6">
                  <c:v>0.49926710000000002</c:v>
                </c:pt>
                <c:pt idx="7">
                  <c:v>0.5824783</c:v>
                </c:pt>
                <c:pt idx="8">
                  <c:v>0.66568939999999999</c:v>
                </c:pt>
                <c:pt idx="9">
                  <c:v>0.74890060000000003</c:v>
                </c:pt>
                <c:pt idx="10">
                  <c:v>0.83211179999999996</c:v>
                </c:pt>
                <c:pt idx="11">
                  <c:v>0.915323</c:v>
                </c:pt>
                <c:pt idx="12">
                  <c:v>0.99853409999999998</c:v>
                </c:pt>
                <c:pt idx="13">
                  <c:v>1.081745</c:v>
                </c:pt>
                <c:pt idx="14">
                  <c:v>1.164957</c:v>
                </c:pt>
                <c:pt idx="15">
                  <c:v>1.2481679999999999</c:v>
                </c:pt>
                <c:pt idx="16">
                  <c:v>1.3313790000000001</c:v>
                </c:pt>
                <c:pt idx="17">
                  <c:v>1.41459</c:v>
                </c:pt>
                <c:pt idx="18">
                  <c:v>1.4978009999999999</c:v>
                </c:pt>
                <c:pt idx="19">
                  <c:v>1.5810120000000001</c:v>
                </c:pt>
                <c:pt idx="20">
                  <c:v>1.6642239999999999</c:v>
                </c:pt>
                <c:pt idx="21">
                  <c:v>1.7474350000000001</c:v>
                </c:pt>
                <c:pt idx="22">
                  <c:v>1.830646</c:v>
                </c:pt>
                <c:pt idx="23">
                  <c:v>1.9138569999999999</c:v>
                </c:pt>
                <c:pt idx="24">
                  <c:v>1.9970680000000001</c:v>
                </c:pt>
                <c:pt idx="25">
                  <c:v>2.0802800000000001</c:v>
                </c:pt>
                <c:pt idx="26">
                  <c:v>2.1634910000000001</c:v>
                </c:pt>
                <c:pt idx="27">
                  <c:v>2.246702</c:v>
                </c:pt>
                <c:pt idx="28">
                  <c:v>2.3299129999999999</c:v>
                </c:pt>
                <c:pt idx="29">
                  <c:v>2.4131239999999998</c:v>
                </c:pt>
                <c:pt idx="30">
                  <c:v>2.4963350000000002</c:v>
                </c:pt>
                <c:pt idx="31">
                  <c:v>2.5795460000000001</c:v>
                </c:pt>
                <c:pt idx="32">
                  <c:v>2.6627580000000002</c:v>
                </c:pt>
                <c:pt idx="33">
                  <c:v>2.7459690000000001</c:v>
                </c:pt>
                <c:pt idx="34">
                  <c:v>2.82918</c:v>
                </c:pt>
                <c:pt idx="35">
                  <c:v>2.912391</c:v>
                </c:pt>
                <c:pt idx="36">
                  <c:v>2.9956019999999999</c:v>
                </c:pt>
                <c:pt idx="37">
                  <c:v>3.0788139999999999</c:v>
                </c:pt>
                <c:pt idx="38">
                  <c:v>3.1620249999999999</c:v>
                </c:pt>
                <c:pt idx="39">
                  <c:v>3.2452359999999998</c:v>
                </c:pt>
                <c:pt idx="40">
                  <c:v>3.3284470000000002</c:v>
                </c:pt>
                <c:pt idx="41">
                  <c:v>3.4116580000000001</c:v>
                </c:pt>
                <c:pt idx="42">
                  <c:v>3.494869</c:v>
                </c:pt>
                <c:pt idx="43">
                  <c:v>3.5780810000000001</c:v>
                </c:pt>
                <c:pt idx="44">
                  <c:v>3.661292</c:v>
                </c:pt>
                <c:pt idx="45">
                  <c:v>3.7445029999999999</c:v>
                </c:pt>
                <c:pt idx="46">
                  <c:v>3.8277139999999998</c:v>
                </c:pt>
                <c:pt idx="47">
                  <c:v>3.9109250000000002</c:v>
                </c:pt>
                <c:pt idx="48">
                  <c:v>3.9941360000000001</c:v>
                </c:pt>
                <c:pt idx="49">
                  <c:v>4.0773479999999998</c:v>
                </c:pt>
                <c:pt idx="50">
                  <c:v>4.1605590000000001</c:v>
                </c:pt>
                <c:pt idx="51">
                  <c:v>4.2437699999999996</c:v>
                </c:pt>
                <c:pt idx="52">
                  <c:v>4.326981</c:v>
                </c:pt>
                <c:pt idx="53">
                  <c:v>4.4101929999999996</c:v>
                </c:pt>
                <c:pt idx="54">
                  <c:v>4.493404</c:v>
                </c:pt>
                <c:pt idx="55">
                  <c:v>4.5766150000000003</c:v>
                </c:pt>
                <c:pt idx="56">
                  <c:v>4.6598259999999998</c:v>
                </c:pt>
                <c:pt idx="57">
                  <c:v>4.7430370000000002</c:v>
                </c:pt>
                <c:pt idx="58">
                  <c:v>4.8262479999999996</c:v>
                </c:pt>
                <c:pt idx="59">
                  <c:v>4.909459</c:v>
                </c:pt>
                <c:pt idx="60">
                  <c:v>4.9926709999999996</c:v>
                </c:pt>
                <c:pt idx="61">
                  <c:v>5.075882</c:v>
                </c:pt>
                <c:pt idx="62">
                  <c:v>5.1590930000000004</c:v>
                </c:pt>
                <c:pt idx="63">
                  <c:v>5.2423039999999999</c:v>
                </c:pt>
                <c:pt idx="64">
                  <c:v>5.3255150000000002</c:v>
                </c:pt>
                <c:pt idx="65">
                  <c:v>5.4087259999999997</c:v>
                </c:pt>
                <c:pt idx="66">
                  <c:v>5.4919380000000002</c:v>
                </c:pt>
                <c:pt idx="67">
                  <c:v>5.5751489999999997</c:v>
                </c:pt>
                <c:pt idx="68">
                  <c:v>5.6583600000000001</c:v>
                </c:pt>
                <c:pt idx="69">
                  <c:v>5.7415710000000004</c:v>
                </c:pt>
                <c:pt idx="70">
                  <c:v>5.8247819999999999</c:v>
                </c:pt>
                <c:pt idx="71">
                  <c:v>5.9079930000000003</c:v>
                </c:pt>
                <c:pt idx="72">
                  <c:v>5.9912039999999998</c:v>
                </c:pt>
                <c:pt idx="73">
                  <c:v>6.0744160000000003</c:v>
                </c:pt>
                <c:pt idx="74">
                  <c:v>6.1576269999999997</c:v>
                </c:pt>
                <c:pt idx="75">
                  <c:v>6.2408380000000001</c:v>
                </c:pt>
                <c:pt idx="76">
                  <c:v>6.3240499999999997</c:v>
                </c:pt>
                <c:pt idx="77">
                  <c:v>6.4072610000000001</c:v>
                </c:pt>
                <c:pt idx="78">
                  <c:v>6.4904719999999996</c:v>
                </c:pt>
                <c:pt idx="79">
                  <c:v>6.5736829999999999</c:v>
                </c:pt>
                <c:pt idx="80">
                  <c:v>6.6568940000000003</c:v>
                </c:pt>
                <c:pt idx="81">
                  <c:v>6.7401049999999998</c:v>
                </c:pt>
                <c:pt idx="82">
                  <c:v>6.8233170000000003</c:v>
                </c:pt>
                <c:pt idx="83">
                  <c:v>6.9065279999999998</c:v>
                </c:pt>
                <c:pt idx="84">
                  <c:v>6.9897390000000001</c:v>
                </c:pt>
                <c:pt idx="85">
                  <c:v>7.0729499999999996</c:v>
                </c:pt>
                <c:pt idx="86">
                  <c:v>7.156161</c:v>
                </c:pt>
                <c:pt idx="87">
                  <c:v>7.2393720000000004</c:v>
                </c:pt>
                <c:pt idx="88">
                  <c:v>7.322584</c:v>
                </c:pt>
                <c:pt idx="89">
                  <c:v>7.4057950000000003</c:v>
                </c:pt>
                <c:pt idx="90">
                  <c:v>7.4890059999999998</c:v>
                </c:pt>
                <c:pt idx="91">
                  <c:v>7.5722170000000002</c:v>
                </c:pt>
                <c:pt idx="92">
                  <c:v>7.6554279999999997</c:v>
                </c:pt>
                <c:pt idx="93">
                  <c:v>7.738639</c:v>
                </c:pt>
                <c:pt idx="94">
                  <c:v>7.8218509999999997</c:v>
                </c:pt>
                <c:pt idx="95">
                  <c:v>7.9050609999999999</c:v>
                </c:pt>
                <c:pt idx="96">
                  <c:v>7.9882730000000004</c:v>
                </c:pt>
                <c:pt idx="97">
                  <c:v>8.0714839999999999</c:v>
                </c:pt>
                <c:pt idx="98">
                  <c:v>8.1546950000000002</c:v>
                </c:pt>
                <c:pt idx="99">
                  <c:v>8.2379069999999999</c:v>
                </c:pt>
                <c:pt idx="100">
                  <c:v>8.3211180000000002</c:v>
                </c:pt>
                <c:pt idx="101">
                  <c:v>8.4043290000000006</c:v>
                </c:pt>
                <c:pt idx="102">
                  <c:v>8.4875399999999992</c:v>
                </c:pt>
                <c:pt idx="103">
                  <c:v>8.5707520000000006</c:v>
                </c:pt>
                <c:pt idx="104">
                  <c:v>8.6539619999999999</c:v>
                </c:pt>
                <c:pt idx="105">
                  <c:v>8.7371739999999996</c:v>
                </c:pt>
                <c:pt idx="106">
                  <c:v>8.8203849999999999</c:v>
                </c:pt>
                <c:pt idx="107">
                  <c:v>8.9035960000000003</c:v>
                </c:pt>
                <c:pt idx="108">
                  <c:v>8.9868070000000007</c:v>
                </c:pt>
                <c:pt idx="109">
                  <c:v>9.0700190000000003</c:v>
                </c:pt>
                <c:pt idx="110">
                  <c:v>9.1532289999999996</c:v>
                </c:pt>
                <c:pt idx="111">
                  <c:v>9.2364409999999992</c:v>
                </c:pt>
                <c:pt idx="112">
                  <c:v>9.3196519999999996</c:v>
                </c:pt>
                <c:pt idx="113">
                  <c:v>9.402863</c:v>
                </c:pt>
                <c:pt idx="114">
                  <c:v>9.4860740000000003</c:v>
                </c:pt>
                <c:pt idx="115">
                  <c:v>9.5692850000000007</c:v>
                </c:pt>
                <c:pt idx="116">
                  <c:v>9.6524959999999993</c:v>
                </c:pt>
                <c:pt idx="117">
                  <c:v>9.7357080000000007</c:v>
                </c:pt>
                <c:pt idx="118">
                  <c:v>9.818918</c:v>
                </c:pt>
                <c:pt idx="119">
                  <c:v>9.9021299999999997</c:v>
                </c:pt>
                <c:pt idx="120">
                  <c:v>9.985341</c:v>
                </c:pt>
                <c:pt idx="121">
                  <c:v>10.06855</c:v>
                </c:pt>
                <c:pt idx="122">
                  <c:v>10.151759999999999</c:v>
                </c:pt>
                <c:pt idx="123">
                  <c:v>10.234970000000001</c:v>
                </c:pt>
                <c:pt idx="124">
                  <c:v>10.31819</c:v>
                </c:pt>
                <c:pt idx="125">
                  <c:v>10.401400000000001</c:v>
                </c:pt>
                <c:pt idx="126">
                  <c:v>10.48461</c:v>
                </c:pt>
                <c:pt idx="127">
                  <c:v>10.567819999999999</c:v>
                </c:pt>
                <c:pt idx="128">
                  <c:v>10.65103</c:v>
                </c:pt>
                <c:pt idx="129">
                  <c:v>10.73424</c:v>
                </c:pt>
                <c:pt idx="130">
                  <c:v>10.817449999999999</c:v>
                </c:pt>
                <c:pt idx="131">
                  <c:v>10.90066</c:v>
                </c:pt>
                <c:pt idx="132">
                  <c:v>10.983879999999999</c:v>
                </c:pt>
                <c:pt idx="133">
                  <c:v>11.06709</c:v>
                </c:pt>
                <c:pt idx="134">
                  <c:v>11.1503</c:v>
                </c:pt>
                <c:pt idx="135">
                  <c:v>11.233510000000001</c:v>
                </c:pt>
                <c:pt idx="136">
                  <c:v>11.31672</c:v>
                </c:pt>
                <c:pt idx="137">
                  <c:v>11.399929999999999</c:v>
                </c:pt>
                <c:pt idx="138">
                  <c:v>11.483140000000001</c:v>
                </c:pt>
                <c:pt idx="139">
                  <c:v>11.56635</c:v>
                </c:pt>
                <c:pt idx="140">
                  <c:v>11.649559999999999</c:v>
                </c:pt>
                <c:pt idx="141">
                  <c:v>11.73278</c:v>
                </c:pt>
                <c:pt idx="142">
                  <c:v>11.815989999999999</c:v>
                </c:pt>
                <c:pt idx="143">
                  <c:v>11.8992</c:v>
                </c:pt>
                <c:pt idx="144">
                  <c:v>11.98241</c:v>
                </c:pt>
                <c:pt idx="145">
                  <c:v>12.065619999999999</c:v>
                </c:pt>
                <c:pt idx="146">
                  <c:v>12.14883</c:v>
                </c:pt>
                <c:pt idx="147">
                  <c:v>12.23204</c:v>
                </c:pt>
                <c:pt idx="148">
                  <c:v>12.315250000000001</c:v>
                </c:pt>
                <c:pt idx="149">
                  <c:v>12.39847</c:v>
                </c:pt>
                <c:pt idx="150">
                  <c:v>12.481680000000001</c:v>
                </c:pt>
                <c:pt idx="151">
                  <c:v>12.56489</c:v>
                </c:pt>
                <c:pt idx="152">
                  <c:v>12.648099999999999</c:v>
                </c:pt>
                <c:pt idx="153">
                  <c:v>12.731310000000001</c:v>
                </c:pt>
                <c:pt idx="154">
                  <c:v>12.81452</c:v>
                </c:pt>
                <c:pt idx="155">
                  <c:v>12.897729999999999</c:v>
                </c:pt>
                <c:pt idx="156">
                  <c:v>12.98094</c:v>
                </c:pt>
                <c:pt idx="157">
                  <c:v>13.06415</c:v>
                </c:pt>
                <c:pt idx="158">
                  <c:v>13.14737</c:v>
                </c:pt>
                <c:pt idx="159">
                  <c:v>13.23058</c:v>
                </c:pt>
                <c:pt idx="160">
                  <c:v>13.313789999999999</c:v>
                </c:pt>
                <c:pt idx="161">
                  <c:v>13.397</c:v>
                </c:pt>
                <c:pt idx="162">
                  <c:v>13.48021</c:v>
                </c:pt>
                <c:pt idx="163">
                  <c:v>13.563420000000001</c:v>
                </c:pt>
                <c:pt idx="164">
                  <c:v>13.64663</c:v>
                </c:pt>
                <c:pt idx="165">
                  <c:v>13.729839999999999</c:v>
                </c:pt>
                <c:pt idx="166">
                  <c:v>13.81306</c:v>
                </c:pt>
                <c:pt idx="167">
                  <c:v>13.896269999999999</c:v>
                </c:pt>
                <c:pt idx="168">
                  <c:v>13.979480000000001</c:v>
                </c:pt>
                <c:pt idx="169">
                  <c:v>14.06269</c:v>
                </c:pt>
                <c:pt idx="170">
                  <c:v>14.145899999999999</c:v>
                </c:pt>
                <c:pt idx="171">
                  <c:v>14.22911</c:v>
                </c:pt>
                <c:pt idx="172">
                  <c:v>14.31232</c:v>
                </c:pt>
                <c:pt idx="173">
                  <c:v>14.395530000000001</c:v>
                </c:pt>
                <c:pt idx="174">
                  <c:v>14.47874</c:v>
                </c:pt>
                <c:pt idx="175">
                  <c:v>14.561959999999999</c:v>
                </c:pt>
                <c:pt idx="176">
                  <c:v>14.64517</c:v>
                </c:pt>
                <c:pt idx="177">
                  <c:v>14.72838</c:v>
                </c:pt>
                <c:pt idx="178">
                  <c:v>14.811590000000001</c:v>
                </c:pt>
                <c:pt idx="179">
                  <c:v>14.8948</c:v>
                </c:pt>
                <c:pt idx="180">
                  <c:v>14.978009999999999</c:v>
                </c:pt>
                <c:pt idx="181">
                  <c:v>15.06122</c:v>
                </c:pt>
                <c:pt idx="182">
                  <c:v>15.14443</c:v>
                </c:pt>
                <c:pt idx="183">
                  <c:v>15.227650000000001</c:v>
                </c:pt>
                <c:pt idx="184">
                  <c:v>15.31086</c:v>
                </c:pt>
                <c:pt idx="185">
                  <c:v>15.394069999999999</c:v>
                </c:pt>
                <c:pt idx="186">
                  <c:v>15.47728</c:v>
                </c:pt>
                <c:pt idx="187">
                  <c:v>15.56049</c:v>
                </c:pt>
                <c:pt idx="188">
                  <c:v>15.643700000000001</c:v>
                </c:pt>
                <c:pt idx="189">
                  <c:v>15.72691</c:v>
                </c:pt>
                <c:pt idx="190">
                  <c:v>15.81012</c:v>
                </c:pt>
                <c:pt idx="191">
                  <c:v>15.893330000000001</c:v>
                </c:pt>
                <c:pt idx="192">
                  <c:v>15.97655</c:v>
                </c:pt>
                <c:pt idx="193">
                  <c:v>16.059760000000001</c:v>
                </c:pt>
                <c:pt idx="194">
                  <c:v>16.142969999999998</c:v>
                </c:pt>
                <c:pt idx="195">
                  <c:v>16.226179999999999</c:v>
                </c:pt>
                <c:pt idx="196">
                  <c:v>16.30939</c:v>
                </c:pt>
                <c:pt idx="197">
                  <c:v>16.392600000000002</c:v>
                </c:pt>
                <c:pt idx="198">
                  <c:v>16.475809999999999</c:v>
                </c:pt>
                <c:pt idx="199">
                  <c:v>16.55902</c:v>
                </c:pt>
                <c:pt idx="200">
                  <c:v>16.642240000000001</c:v>
                </c:pt>
                <c:pt idx="201">
                  <c:v>16.725449999999999</c:v>
                </c:pt>
                <c:pt idx="202">
                  <c:v>16.80866</c:v>
                </c:pt>
                <c:pt idx="203">
                  <c:v>16.891870000000001</c:v>
                </c:pt>
                <c:pt idx="204">
                  <c:v>16.975079999999998</c:v>
                </c:pt>
                <c:pt idx="205">
                  <c:v>17.05829</c:v>
                </c:pt>
                <c:pt idx="206">
                  <c:v>17.141500000000001</c:v>
                </c:pt>
                <c:pt idx="207">
                  <c:v>17.224710000000002</c:v>
                </c:pt>
                <c:pt idx="208">
                  <c:v>17.307919999999999</c:v>
                </c:pt>
                <c:pt idx="209">
                  <c:v>17.39114</c:v>
                </c:pt>
                <c:pt idx="210">
                  <c:v>17.474350000000001</c:v>
                </c:pt>
                <c:pt idx="211">
                  <c:v>17.557559999999999</c:v>
                </c:pt>
                <c:pt idx="212">
                  <c:v>17.64077</c:v>
                </c:pt>
                <c:pt idx="213">
                  <c:v>17.723980000000001</c:v>
                </c:pt>
                <c:pt idx="214">
                  <c:v>17.807189999999999</c:v>
                </c:pt>
                <c:pt idx="215">
                  <c:v>17.8904</c:v>
                </c:pt>
                <c:pt idx="216">
                  <c:v>17.973610000000001</c:v>
                </c:pt>
                <c:pt idx="217">
                  <c:v>18.056830000000001</c:v>
                </c:pt>
                <c:pt idx="218">
                  <c:v>18.140039999999999</c:v>
                </c:pt>
                <c:pt idx="219">
                  <c:v>18.22325</c:v>
                </c:pt>
                <c:pt idx="220">
                  <c:v>18.306460000000001</c:v>
                </c:pt>
                <c:pt idx="221">
                  <c:v>18.389669999999999</c:v>
                </c:pt>
                <c:pt idx="222">
                  <c:v>18.47288</c:v>
                </c:pt>
                <c:pt idx="223">
                  <c:v>18.556090000000001</c:v>
                </c:pt>
                <c:pt idx="224">
                  <c:v>18.639299999999999</c:v>
                </c:pt>
                <c:pt idx="225">
                  <c:v>18.72251</c:v>
                </c:pt>
                <c:pt idx="226">
                  <c:v>18.805730000000001</c:v>
                </c:pt>
                <c:pt idx="227">
                  <c:v>18.888940000000002</c:v>
                </c:pt>
                <c:pt idx="228">
                  <c:v>18.972149999999999</c:v>
                </c:pt>
                <c:pt idx="229">
                  <c:v>19.05536</c:v>
                </c:pt>
                <c:pt idx="230">
                  <c:v>19.138570000000001</c:v>
                </c:pt>
                <c:pt idx="231">
                  <c:v>19.221779999999999</c:v>
                </c:pt>
                <c:pt idx="232">
                  <c:v>19.30499</c:v>
                </c:pt>
                <c:pt idx="233">
                  <c:v>19.388200000000001</c:v>
                </c:pt>
                <c:pt idx="234">
                  <c:v>19.471419999999998</c:v>
                </c:pt>
                <c:pt idx="235">
                  <c:v>19.55463</c:v>
                </c:pt>
                <c:pt idx="236">
                  <c:v>19.637840000000001</c:v>
                </c:pt>
                <c:pt idx="237">
                  <c:v>19.721050000000002</c:v>
                </c:pt>
                <c:pt idx="238">
                  <c:v>19.804259999999999</c:v>
                </c:pt>
                <c:pt idx="239">
                  <c:v>19.88747</c:v>
                </c:pt>
                <c:pt idx="240">
                  <c:v>19.970680000000002</c:v>
                </c:pt>
              </c:numCache>
            </c:numRef>
          </c:xVal>
          <c:yVal>
            <c:numRef>
              <c:f>'10242017.004 - NanoScope Analys'!$B$1:$B$241</c:f>
              <c:numCache>
                <c:formatCode>0.00E+00</c:formatCode>
                <c:ptCount val="241"/>
                <c:pt idx="0">
                  <c:v>20.2898</c:v>
                </c:pt>
                <c:pt idx="1">
                  <c:v>21.513649999999998</c:v>
                </c:pt>
                <c:pt idx="2">
                  <c:v>21.886399999999998</c:v>
                </c:pt>
                <c:pt idx="3">
                  <c:v>22.706440000000001</c:v>
                </c:pt>
                <c:pt idx="4">
                  <c:v>21.426680000000001</c:v>
                </c:pt>
                <c:pt idx="5">
                  <c:v>21.134689999999999</c:v>
                </c:pt>
                <c:pt idx="6">
                  <c:v>17.755130000000001</c:v>
                </c:pt>
                <c:pt idx="7">
                  <c:v>17.30162</c:v>
                </c:pt>
                <c:pt idx="8">
                  <c:v>16.68038</c:v>
                </c:pt>
                <c:pt idx="9">
                  <c:v>15.468959999999999</c:v>
                </c:pt>
                <c:pt idx="10">
                  <c:v>17.127680000000002</c:v>
                </c:pt>
                <c:pt idx="11">
                  <c:v>19.221260000000001</c:v>
                </c:pt>
                <c:pt idx="12">
                  <c:v>17.61224</c:v>
                </c:pt>
                <c:pt idx="13">
                  <c:v>16.494009999999999</c:v>
                </c:pt>
                <c:pt idx="14">
                  <c:v>15.43168</c:v>
                </c:pt>
                <c:pt idx="15">
                  <c:v>15.611840000000001</c:v>
                </c:pt>
                <c:pt idx="16">
                  <c:v>17.599820000000001</c:v>
                </c:pt>
                <c:pt idx="17">
                  <c:v>18.94792</c:v>
                </c:pt>
                <c:pt idx="18">
                  <c:v>23.215859999999999</c:v>
                </c:pt>
                <c:pt idx="19">
                  <c:v>26.179189999999998</c:v>
                </c:pt>
                <c:pt idx="20">
                  <c:v>29.987410000000001</c:v>
                </c:pt>
                <c:pt idx="21">
                  <c:v>32.78922</c:v>
                </c:pt>
                <c:pt idx="22">
                  <c:v>35.572380000000003</c:v>
                </c:pt>
                <c:pt idx="23">
                  <c:v>37.224890000000002</c:v>
                </c:pt>
                <c:pt idx="24">
                  <c:v>39.206659999999999</c:v>
                </c:pt>
                <c:pt idx="25">
                  <c:v>40.107460000000003</c:v>
                </c:pt>
                <c:pt idx="26">
                  <c:v>40.132309999999997</c:v>
                </c:pt>
                <c:pt idx="27">
                  <c:v>39.3247</c:v>
                </c:pt>
                <c:pt idx="28">
                  <c:v>40.703859999999999</c:v>
                </c:pt>
                <c:pt idx="29">
                  <c:v>39.101050000000001</c:v>
                </c:pt>
                <c:pt idx="30">
                  <c:v>35.572380000000003</c:v>
                </c:pt>
                <c:pt idx="31">
                  <c:v>35.149940000000001</c:v>
                </c:pt>
                <c:pt idx="32">
                  <c:v>34.684010000000001</c:v>
                </c:pt>
                <c:pt idx="33">
                  <c:v>41.952550000000002</c:v>
                </c:pt>
                <c:pt idx="34">
                  <c:v>43.772799999999997</c:v>
                </c:pt>
                <c:pt idx="35">
                  <c:v>46.239130000000003</c:v>
                </c:pt>
                <c:pt idx="36">
                  <c:v>49.096850000000003</c:v>
                </c:pt>
                <c:pt idx="37">
                  <c:v>51.078620000000001</c:v>
                </c:pt>
                <c:pt idx="38">
                  <c:v>51.74335</c:v>
                </c:pt>
                <c:pt idx="39">
                  <c:v>50.84254</c:v>
                </c:pt>
                <c:pt idx="40">
                  <c:v>51.842750000000002</c:v>
                </c:pt>
                <c:pt idx="41">
                  <c:v>50.413879999999999</c:v>
                </c:pt>
                <c:pt idx="42">
                  <c:v>50.438740000000003</c:v>
                </c:pt>
                <c:pt idx="43">
                  <c:v>49.805070000000001</c:v>
                </c:pt>
                <c:pt idx="44">
                  <c:v>47.108870000000003</c:v>
                </c:pt>
                <c:pt idx="45">
                  <c:v>46.978409999999997</c:v>
                </c:pt>
                <c:pt idx="46">
                  <c:v>47.320099999999996</c:v>
                </c:pt>
                <c:pt idx="47">
                  <c:v>45.872599999999998</c:v>
                </c:pt>
                <c:pt idx="48">
                  <c:v>45.568190000000001</c:v>
                </c:pt>
                <c:pt idx="49">
                  <c:v>44.779209999999999</c:v>
                </c:pt>
                <c:pt idx="50">
                  <c:v>42.666980000000002</c:v>
                </c:pt>
                <c:pt idx="51">
                  <c:v>42.362580000000001</c:v>
                </c:pt>
                <c:pt idx="52">
                  <c:v>40.915080000000003</c:v>
                </c:pt>
                <c:pt idx="53">
                  <c:v>38.467379999999999</c:v>
                </c:pt>
                <c:pt idx="54">
                  <c:v>32.615270000000002</c:v>
                </c:pt>
                <c:pt idx="55">
                  <c:v>20.612850000000002</c:v>
                </c:pt>
                <c:pt idx="56">
                  <c:v>16.05292</c:v>
                </c:pt>
                <c:pt idx="57">
                  <c:v>15.748519999999999</c:v>
                </c:pt>
                <c:pt idx="58">
                  <c:v>14.18919</c:v>
                </c:pt>
                <c:pt idx="59">
                  <c:v>13.058529999999999</c:v>
                </c:pt>
                <c:pt idx="60">
                  <c:v>12.03969</c:v>
                </c:pt>
                <c:pt idx="61">
                  <c:v>9.5174450000000004</c:v>
                </c:pt>
                <c:pt idx="62">
                  <c:v>9.2130369999999999</c:v>
                </c:pt>
                <c:pt idx="63">
                  <c:v>10.728870000000001</c:v>
                </c:pt>
                <c:pt idx="64">
                  <c:v>14.66755</c:v>
                </c:pt>
                <c:pt idx="65">
                  <c:v>18.923069999999999</c:v>
                </c:pt>
                <c:pt idx="66">
                  <c:v>25.806439999999998</c:v>
                </c:pt>
                <c:pt idx="67">
                  <c:v>30.714259999999999</c:v>
                </c:pt>
                <c:pt idx="68">
                  <c:v>34.485210000000002</c:v>
                </c:pt>
                <c:pt idx="69">
                  <c:v>38.715870000000002</c:v>
                </c:pt>
                <c:pt idx="70">
                  <c:v>43.77901</c:v>
                </c:pt>
                <c:pt idx="71">
                  <c:v>48.35136</c:v>
                </c:pt>
                <c:pt idx="72">
                  <c:v>51.786830000000002</c:v>
                </c:pt>
                <c:pt idx="73">
                  <c:v>55.402470000000001</c:v>
                </c:pt>
                <c:pt idx="74">
                  <c:v>58.527320000000003</c:v>
                </c:pt>
                <c:pt idx="75">
                  <c:v>60.838349999999998</c:v>
                </c:pt>
                <c:pt idx="76">
                  <c:v>62.969209999999997</c:v>
                </c:pt>
                <c:pt idx="77">
                  <c:v>64.118510000000001</c:v>
                </c:pt>
                <c:pt idx="78">
                  <c:v>64.795659999999998</c:v>
                </c:pt>
                <c:pt idx="79">
                  <c:v>64.646569999999997</c:v>
                </c:pt>
                <c:pt idx="80">
                  <c:v>63.360590000000002</c:v>
                </c:pt>
                <c:pt idx="81">
                  <c:v>60.931530000000002</c:v>
                </c:pt>
                <c:pt idx="82">
                  <c:v>60.291649999999997</c:v>
                </c:pt>
                <c:pt idx="83">
                  <c:v>61.621119999999998</c:v>
                </c:pt>
                <c:pt idx="84">
                  <c:v>62.633740000000003</c:v>
                </c:pt>
                <c:pt idx="85">
                  <c:v>60.70167</c:v>
                </c:pt>
                <c:pt idx="86">
                  <c:v>59.763590000000001</c:v>
                </c:pt>
                <c:pt idx="87">
                  <c:v>57.179220000000001</c:v>
                </c:pt>
                <c:pt idx="88">
                  <c:v>52.631720000000001</c:v>
                </c:pt>
                <c:pt idx="89">
                  <c:v>48.251959999999997</c:v>
                </c:pt>
                <c:pt idx="90">
                  <c:v>42.418480000000002</c:v>
                </c:pt>
                <c:pt idx="91">
                  <c:v>42.225900000000003</c:v>
                </c:pt>
                <c:pt idx="92">
                  <c:v>41.617080000000001</c:v>
                </c:pt>
                <c:pt idx="93">
                  <c:v>42.058160000000001</c:v>
                </c:pt>
                <c:pt idx="94">
                  <c:v>40.803249999999998</c:v>
                </c:pt>
                <c:pt idx="95">
                  <c:v>40.182009999999998</c:v>
                </c:pt>
                <c:pt idx="96">
                  <c:v>39.809269999999998</c:v>
                </c:pt>
                <c:pt idx="97">
                  <c:v>39.85275</c:v>
                </c:pt>
                <c:pt idx="98">
                  <c:v>39.088619999999999</c:v>
                </c:pt>
                <c:pt idx="99">
                  <c:v>38.864980000000003</c:v>
                </c:pt>
                <c:pt idx="100">
                  <c:v>37.448540000000001</c:v>
                </c:pt>
                <c:pt idx="101">
                  <c:v>36.038319999999999</c:v>
                </c:pt>
                <c:pt idx="102">
                  <c:v>32.497230000000002</c:v>
                </c:pt>
                <c:pt idx="103">
                  <c:v>27.154540000000001</c:v>
                </c:pt>
                <c:pt idx="104">
                  <c:v>19.954329999999999</c:v>
                </c:pt>
                <c:pt idx="105">
                  <c:v>19.022469999999998</c:v>
                </c:pt>
                <c:pt idx="106">
                  <c:v>17.10904</c:v>
                </c:pt>
                <c:pt idx="107">
                  <c:v>19.357939999999999</c:v>
                </c:pt>
                <c:pt idx="108">
                  <c:v>16.95994</c:v>
                </c:pt>
                <c:pt idx="109">
                  <c:v>16.195810000000002</c:v>
                </c:pt>
                <c:pt idx="110">
                  <c:v>17.98499</c:v>
                </c:pt>
                <c:pt idx="111">
                  <c:v>14.773160000000001</c:v>
                </c:pt>
                <c:pt idx="112">
                  <c:v>4.7959969999999998</c:v>
                </c:pt>
                <c:pt idx="113">
                  <c:v>0.27334700000000001</c:v>
                </c:pt>
                <c:pt idx="114">
                  <c:v>-4.5661379999999996</c:v>
                </c:pt>
                <c:pt idx="115">
                  <c:v>-17.10904</c:v>
                </c:pt>
                <c:pt idx="116">
                  <c:v>-11.834680000000001</c:v>
                </c:pt>
                <c:pt idx="117">
                  <c:v>-7.7034159999999998</c:v>
                </c:pt>
                <c:pt idx="118">
                  <c:v>-0.60881830000000003</c:v>
                </c:pt>
                <c:pt idx="119">
                  <c:v>2.2116259999999999</c:v>
                </c:pt>
                <c:pt idx="120">
                  <c:v>5.7651370000000002</c:v>
                </c:pt>
                <c:pt idx="121">
                  <c:v>8.2563220000000008</c:v>
                </c:pt>
                <c:pt idx="122">
                  <c:v>8.1382860000000008</c:v>
                </c:pt>
                <c:pt idx="123">
                  <c:v>6.6162400000000003</c:v>
                </c:pt>
                <c:pt idx="124">
                  <c:v>6.5106289999999998</c:v>
                </c:pt>
                <c:pt idx="125">
                  <c:v>4.5972</c:v>
                </c:pt>
                <c:pt idx="126">
                  <c:v>1.3170360000000001</c:v>
                </c:pt>
                <c:pt idx="127">
                  <c:v>-2.2240510000000002</c:v>
                </c:pt>
                <c:pt idx="128">
                  <c:v>-5.1004069999999997</c:v>
                </c:pt>
                <c:pt idx="129">
                  <c:v>-7.8587259999999999</c:v>
                </c:pt>
                <c:pt idx="130">
                  <c:v>-9.9336789999999997</c:v>
                </c:pt>
                <c:pt idx="131">
                  <c:v>-12.47456</c:v>
                </c:pt>
                <c:pt idx="132">
                  <c:v>-14.711040000000001</c:v>
                </c:pt>
                <c:pt idx="133">
                  <c:v>-17.41966</c:v>
                </c:pt>
                <c:pt idx="134">
                  <c:v>-23.265560000000001</c:v>
                </c:pt>
                <c:pt idx="135">
                  <c:v>-26.471170000000001</c:v>
                </c:pt>
                <c:pt idx="136">
                  <c:v>-28.198229999999999</c:v>
                </c:pt>
                <c:pt idx="137">
                  <c:v>-29.459350000000001</c:v>
                </c:pt>
                <c:pt idx="138">
                  <c:v>-30.21106</c:v>
                </c:pt>
                <c:pt idx="139">
                  <c:v>-31.459759999999999</c:v>
                </c:pt>
                <c:pt idx="140">
                  <c:v>-33.149540000000002</c:v>
                </c:pt>
                <c:pt idx="141">
                  <c:v>-33.236510000000003</c:v>
                </c:pt>
                <c:pt idx="142">
                  <c:v>-34.385809999999999</c:v>
                </c:pt>
                <c:pt idx="143">
                  <c:v>-34.802050000000001</c:v>
                </c:pt>
                <c:pt idx="144">
                  <c:v>-35.715269999999997</c:v>
                </c:pt>
                <c:pt idx="145">
                  <c:v>-35.230699999999999</c:v>
                </c:pt>
                <c:pt idx="146">
                  <c:v>-34.845529999999997</c:v>
                </c:pt>
                <c:pt idx="147">
                  <c:v>-34.932499999999997</c:v>
                </c:pt>
                <c:pt idx="148">
                  <c:v>-34.298839999999998</c:v>
                </c:pt>
                <c:pt idx="149">
                  <c:v>-33.571980000000003</c:v>
                </c:pt>
                <c:pt idx="150">
                  <c:v>-35.361159999999998</c:v>
                </c:pt>
                <c:pt idx="151">
                  <c:v>-34.56597</c:v>
                </c:pt>
                <c:pt idx="152">
                  <c:v>-34.00685</c:v>
                </c:pt>
                <c:pt idx="153">
                  <c:v>-33.888820000000003</c:v>
                </c:pt>
                <c:pt idx="154">
                  <c:v>-33.65896</c:v>
                </c:pt>
                <c:pt idx="155">
                  <c:v>-35.06297</c:v>
                </c:pt>
                <c:pt idx="156">
                  <c:v>-34.81447</c:v>
                </c:pt>
                <c:pt idx="157">
                  <c:v>-37.187620000000003</c:v>
                </c:pt>
                <c:pt idx="158">
                  <c:v>-38.436320000000002</c:v>
                </c:pt>
                <c:pt idx="159">
                  <c:v>-38.871189999999999</c:v>
                </c:pt>
                <c:pt idx="160">
                  <c:v>-35.870579999999997</c:v>
                </c:pt>
                <c:pt idx="161">
                  <c:v>-34.851739999999999</c:v>
                </c:pt>
                <c:pt idx="162">
                  <c:v>-31.838709999999999</c:v>
                </c:pt>
                <c:pt idx="163">
                  <c:v>-31.285810000000001</c:v>
                </c:pt>
                <c:pt idx="164">
                  <c:v>-28.949929999999998</c:v>
                </c:pt>
                <c:pt idx="165">
                  <c:v>-29.37238</c:v>
                </c:pt>
                <c:pt idx="166">
                  <c:v>-30.621079999999999</c:v>
                </c:pt>
                <c:pt idx="167">
                  <c:v>-30.478190000000001</c:v>
                </c:pt>
                <c:pt idx="168">
                  <c:v>-30.260760000000001</c:v>
                </c:pt>
                <c:pt idx="169">
                  <c:v>-29.707850000000001</c:v>
                </c:pt>
                <c:pt idx="170">
                  <c:v>-27.819269999999999</c:v>
                </c:pt>
                <c:pt idx="171">
                  <c:v>-28.24793</c:v>
                </c:pt>
                <c:pt idx="172">
                  <c:v>-27.62668</c:v>
                </c:pt>
                <c:pt idx="173">
                  <c:v>-27.073779999999999</c:v>
                </c:pt>
                <c:pt idx="174">
                  <c:v>-25.060949999999998</c:v>
                </c:pt>
                <c:pt idx="175">
                  <c:v>-25.07338</c:v>
                </c:pt>
                <c:pt idx="176">
                  <c:v>-25.675979999999999</c:v>
                </c:pt>
                <c:pt idx="177">
                  <c:v>-25.781590000000001</c:v>
                </c:pt>
                <c:pt idx="178">
                  <c:v>-25.644919999999999</c:v>
                </c:pt>
                <c:pt idx="179">
                  <c:v>-25.433700000000002</c:v>
                </c:pt>
                <c:pt idx="180">
                  <c:v>-25.73189</c:v>
                </c:pt>
                <c:pt idx="181">
                  <c:v>-25.812660000000001</c:v>
                </c:pt>
                <c:pt idx="182">
                  <c:v>-26.085999999999999</c:v>
                </c:pt>
                <c:pt idx="183">
                  <c:v>-26.402840000000001</c:v>
                </c:pt>
                <c:pt idx="184">
                  <c:v>-25.20384</c:v>
                </c:pt>
                <c:pt idx="185">
                  <c:v>-24.9864</c:v>
                </c:pt>
                <c:pt idx="186">
                  <c:v>-25.769169999999999</c:v>
                </c:pt>
                <c:pt idx="187">
                  <c:v>-25.222470000000001</c:v>
                </c:pt>
                <c:pt idx="188">
                  <c:v>-24.837299999999999</c:v>
                </c:pt>
                <c:pt idx="189">
                  <c:v>-25.464759999999998</c:v>
                </c:pt>
                <c:pt idx="190">
                  <c:v>-24.918060000000001</c:v>
                </c:pt>
                <c:pt idx="191">
                  <c:v>-24.408650000000002</c:v>
                </c:pt>
                <c:pt idx="192">
                  <c:v>-23.700430000000001</c:v>
                </c:pt>
                <c:pt idx="193">
                  <c:v>-22.830690000000001</c:v>
                </c:pt>
                <c:pt idx="194">
                  <c:v>-25.849930000000001</c:v>
                </c:pt>
                <c:pt idx="195">
                  <c:v>-25.79402</c:v>
                </c:pt>
                <c:pt idx="196">
                  <c:v>-25.07959</c:v>
                </c:pt>
                <c:pt idx="197">
                  <c:v>-25.781590000000001</c:v>
                </c:pt>
                <c:pt idx="198">
                  <c:v>-26.048729999999999</c:v>
                </c:pt>
                <c:pt idx="199">
                  <c:v>-24.51426</c:v>
                </c:pt>
                <c:pt idx="200">
                  <c:v>-23.905439999999999</c:v>
                </c:pt>
                <c:pt idx="201">
                  <c:v>-23.358740000000001</c:v>
                </c:pt>
                <c:pt idx="202">
                  <c:v>-21.426680000000001</c:v>
                </c:pt>
                <c:pt idx="203">
                  <c:v>-20.401630000000001</c:v>
                </c:pt>
                <c:pt idx="204">
                  <c:v>-17.73649</c:v>
                </c:pt>
                <c:pt idx="205">
                  <c:v>-16.40082</c:v>
                </c:pt>
                <c:pt idx="206">
                  <c:v>-15.86655</c:v>
                </c:pt>
                <c:pt idx="207">
                  <c:v>-17.289200000000001</c:v>
                </c:pt>
                <c:pt idx="208">
                  <c:v>-17.58118</c:v>
                </c:pt>
                <c:pt idx="209">
                  <c:v>-19.159140000000001</c:v>
                </c:pt>
                <c:pt idx="210">
                  <c:v>-19.966760000000001</c:v>
                </c:pt>
                <c:pt idx="211">
                  <c:v>-19.997820000000001</c:v>
                </c:pt>
                <c:pt idx="212">
                  <c:v>-20.9359</c:v>
                </c:pt>
                <c:pt idx="213">
                  <c:v>-19.277180000000001</c:v>
                </c:pt>
                <c:pt idx="214">
                  <c:v>-19.395209999999999</c:v>
                </c:pt>
                <c:pt idx="215">
                  <c:v>-18.525469999999999</c:v>
                </c:pt>
                <c:pt idx="216">
                  <c:v>-18.115449999999999</c:v>
                </c:pt>
                <c:pt idx="217">
                  <c:v>-17.904229999999998</c:v>
                </c:pt>
                <c:pt idx="218">
                  <c:v>-16.872969999999999</c:v>
                </c:pt>
                <c:pt idx="219">
                  <c:v>-14.425269999999999</c:v>
                </c:pt>
                <c:pt idx="220">
                  <c:v>-12.56775</c:v>
                </c:pt>
                <c:pt idx="221">
                  <c:v>-12.38138</c:v>
                </c:pt>
                <c:pt idx="222">
                  <c:v>-11.847110000000001</c:v>
                </c:pt>
                <c:pt idx="223">
                  <c:v>-11.80983</c:v>
                </c:pt>
                <c:pt idx="224">
                  <c:v>-11.5924</c:v>
                </c:pt>
                <c:pt idx="225">
                  <c:v>-13.350519999999999</c:v>
                </c:pt>
                <c:pt idx="226">
                  <c:v>-14.785589999999999</c:v>
                </c:pt>
                <c:pt idx="227">
                  <c:v>-17.121459999999999</c:v>
                </c:pt>
                <c:pt idx="228">
                  <c:v>-17.904229999999998</c:v>
                </c:pt>
                <c:pt idx="229">
                  <c:v>-18.35774</c:v>
                </c:pt>
                <c:pt idx="230">
                  <c:v>-18.432289999999998</c:v>
                </c:pt>
                <c:pt idx="231">
                  <c:v>-17.090399999999999</c:v>
                </c:pt>
                <c:pt idx="232">
                  <c:v>-14.897410000000001</c:v>
                </c:pt>
                <c:pt idx="233">
                  <c:v>-14.058730000000001</c:v>
                </c:pt>
                <c:pt idx="234">
                  <c:v>-14.692399999999999</c:v>
                </c:pt>
                <c:pt idx="235">
                  <c:v>-15.56836</c:v>
                </c:pt>
                <c:pt idx="236">
                  <c:v>-15.04651</c:v>
                </c:pt>
                <c:pt idx="237">
                  <c:v>-14.20783</c:v>
                </c:pt>
                <c:pt idx="238">
                  <c:v>-15.00924</c:v>
                </c:pt>
                <c:pt idx="239">
                  <c:v>-15.624269999999999</c:v>
                </c:pt>
                <c:pt idx="240">
                  <c:v>-15.816850000000001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580688"/>
        <c:axId val="71581080"/>
      </c:scatterChart>
      <c:valAx>
        <c:axId val="71580688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normalizeH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1080"/>
        <c:crossesAt val="-60"/>
        <c:crossBetween val="midCat"/>
      </c:valAx>
      <c:valAx>
        <c:axId val="7158108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0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25400" cap="rnd">
              <a:solidFill>
                <a:srgbClr val="3833FD"/>
              </a:solidFill>
              <a:round/>
            </a:ln>
            <a:effectLst/>
          </c:spPr>
          <c:marker>
            <c:symbol val="none"/>
          </c:marker>
          <c:xVal>
            <c:numRef>
              <c:f>'10252017.002 - NanoScope Analys'!$A$1:$A$257</c:f>
              <c:numCache>
                <c:formatCode>0.00E+00</c:formatCode>
                <c:ptCount val="257"/>
                <c:pt idx="0">
                  <c:v>0</c:v>
                </c:pt>
                <c:pt idx="1">
                  <c:v>7.8412949999999995E-2</c:v>
                </c:pt>
                <c:pt idx="2">
                  <c:v>0.15682589999999999</c:v>
                </c:pt>
                <c:pt idx="3">
                  <c:v>0.2352389</c:v>
                </c:pt>
                <c:pt idx="4">
                  <c:v>0.31365179999999998</c:v>
                </c:pt>
                <c:pt idx="5">
                  <c:v>0.39206469999999999</c:v>
                </c:pt>
                <c:pt idx="6">
                  <c:v>0.4704777</c:v>
                </c:pt>
                <c:pt idx="7">
                  <c:v>0.54889069999999995</c:v>
                </c:pt>
                <c:pt idx="8">
                  <c:v>0.62730359999999996</c:v>
                </c:pt>
                <c:pt idx="9">
                  <c:v>0.70571660000000003</c:v>
                </c:pt>
                <c:pt idx="10">
                  <c:v>0.78412950000000003</c:v>
                </c:pt>
                <c:pt idx="11">
                  <c:v>0.86254249999999999</c:v>
                </c:pt>
                <c:pt idx="12">
                  <c:v>0.9409554</c:v>
                </c:pt>
                <c:pt idx="13">
                  <c:v>1.0193680000000001</c:v>
                </c:pt>
                <c:pt idx="14">
                  <c:v>1.0977809999999999</c:v>
                </c:pt>
                <c:pt idx="15">
                  <c:v>1.176194</c:v>
                </c:pt>
                <c:pt idx="16">
                  <c:v>1.254607</c:v>
                </c:pt>
                <c:pt idx="17">
                  <c:v>1.3330200000000001</c:v>
                </c:pt>
                <c:pt idx="18">
                  <c:v>1.4114329999999999</c:v>
                </c:pt>
                <c:pt idx="19">
                  <c:v>1.489846</c:v>
                </c:pt>
                <c:pt idx="20">
                  <c:v>1.5682590000000001</c:v>
                </c:pt>
                <c:pt idx="21">
                  <c:v>1.6466719999999999</c:v>
                </c:pt>
                <c:pt idx="22">
                  <c:v>1.725085</c:v>
                </c:pt>
                <c:pt idx="23">
                  <c:v>1.803498</c:v>
                </c:pt>
                <c:pt idx="24">
                  <c:v>1.8819109999999999</c:v>
                </c:pt>
                <c:pt idx="25">
                  <c:v>1.960324</c:v>
                </c:pt>
                <c:pt idx="26">
                  <c:v>2.0387369999999998</c:v>
                </c:pt>
                <c:pt idx="27">
                  <c:v>2.1171500000000001</c:v>
                </c:pt>
                <c:pt idx="28">
                  <c:v>2.1955629999999999</c:v>
                </c:pt>
                <c:pt idx="29">
                  <c:v>2.2739760000000002</c:v>
                </c:pt>
                <c:pt idx="30">
                  <c:v>2.3523879999999999</c:v>
                </c:pt>
                <c:pt idx="31">
                  <c:v>2.4308010000000002</c:v>
                </c:pt>
                <c:pt idx="32">
                  <c:v>2.5092140000000001</c:v>
                </c:pt>
                <c:pt idx="33">
                  <c:v>2.5876269999999999</c:v>
                </c:pt>
                <c:pt idx="34">
                  <c:v>2.6660400000000002</c:v>
                </c:pt>
                <c:pt idx="35">
                  <c:v>2.744453</c:v>
                </c:pt>
                <c:pt idx="36">
                  <c:v>2.8228659999999999</c:v>
                </c:pt>
                <c:pt idx="37">
                  <c:v>2.9012790000000002</c:v>
                </c:pt>
                <c:pt idx="38">
                  <c:v>2.979692</c:v>
                </c:pt>
                <c:pt idx="39">
                  <c:v>3.0581049999999999</c:v>
                </c:pt>
                <c:pt idx="40">
                  <c:v>3.1365180000000001</c:v>
                </c:pt>
                <c:pt idx="41">
                  <c:v>3.214931</c:v>
                </c:pt>
                <c:pt idx="42">
                  <c:v>3.2933439999999998</c:v>
                </c:pt>
                <c:pt idx="43">
                  <c:v>3.3717570000000001</c:v>
                </c:pt>
                <c:pt idx="44">
                  <c:v>3.45017</c:v>
                </c:pt>
                <c:pt idx="45">
                  <c:v>3.5285829999999998</c:v>
                </c:pt>
                <c:pt idx="46">
                  <c:v>3.6069960000000001</c:v>
                </c:pt>
                <c:pt idx="47">
                  <c:v>3.6854089999999999</c:v>
                </c:pt>
                <c:pt idx="48">
                  <c:v>3.7638219999999998</c:v>
                </c:pt>
                <c:pt idx="49">
                  <c:v>3.8422339999999999</c:v>
                </c:pt>
                <c:pt idx="50">
                  <c:v>3.9206470000000002</c:v>
                </c:pt>
                <c:pt idx="51">
                  <c:v>3.9990600000000001</c:v>
                </c:pt>
                <c:pt idx="52">
                  <c:v>4.0774730000000003</c:v>
                </c:pt>
                <c:pt idx="53">
                  <c:v>4.1558859999999997</c:v>
                </c:pt>
                <c:pt idx="54">
                  <c:v>4.234299</c:v>
                </c:pt>
                <c:pt idx="55">
                  <c:v>4.3127120000000003</c:v>
                </c:pt>
                <c:pt idx="56">
                  <c:v>4.3911249999999997</c:v>
                </c:pt>
                <c:pt idx="57">
                  <c:v>4.469538</c:v>
                </c:pt>
                <c:pt idx="58">
                  <c:v>4.5479510000000003</c:v>
                </c:pt>
                <c:pt idx="59">
                  <c:v>4.6263639999999997</c:v>
                </c:pt>
                <c:pt idx="60">
                  <c:v>4.704777</c:v>
                </c:pt>
                <c:pt idx="61">
                  <c:v>4.7831900000000003</c:v>
                </c:pt>
                <c:pt idx="62">
                  <c:v>4.8616029999999997</c:v>
                </c:pt>
                <c:pt idx="63">
                  <c:v>4.940016</c:v>
                </c:pt>
                <c:pt idx="64">
                  <c:v>5.0184290000000003</c:v>
                </c:pt>
                <c:pt idx="65">
                  <c:v>5.0968419999999997</c:v>
                </c:pt>
                <c:pt idx="66">
                  <c:v>5.1752549999999999</c:v>
                </c:pt>
                <c:pt idx="67">
                  <c:v>5.2536680000000002</c:v>
                </c:pt>
                <c:pt idx="68">
                  <c:v>5.3320809999999996</c:v>
                </c:pt>
                <c:pt idx="69">
                  <c:v>5.4104939999999999</c:v>
                </c:pt>
                <c:pt idx="70">
                  <c:v>5.4889060000000001</c:v>
                </c:pt>
                <c:pt idx="71">
                  <c:v>5.5673190000000004</c:v>
                </c:pt>
                <c:pt idx="72">
                  <c:v>5.6457319999999998</c:v>
                </c:pt>
                <c:pt idx="73">
                  <c:v>5.724145</c:v>
                </c:pt>
                <c:pt idx="74">
                  <c:v>5.8025580000000003</c:v>
                </c:pt>
                <c:pt idx="75">
                  <c:v>5.8809709999999997</c:v>
                </c:pt>
                <c:pt idx="76">
                  <c:v>5.959384</c:v>
                </c:pt>
                <c:pt idx="77">
                  <c:v>6.0377970000000003</c:v>
                </c:pt>
                <c:pt idx="78">
                  <c:v>6.1162099999999997</c:v>
                </c:pt>
                <c:pt idx="79">
                  <c:v>6.194623</c:v>
                </c:pt>
                <c:pt idx="80">
                  <c:v>6.2730360000000003</c:v>
                </c:pt>
                <c:pt idx="81">
                  <c:v>6.3514489999999997</c:v>
                </c:pt>
                <c:pt idx="82">
                  <c:v>6.429862</c:v>
                </c:pt>
                <c:pt idx="83">
                  <c:v>6.5082750000000003</c:v>
                </c:pt>
                <c:pt idx="84">
                  <c:v>6.5866879999999997</c:v>
                </c:pt>
                <c:pt idx="85">
                  <c:v>6.6651009999999999</c:v>
                </c:pt>
                <c:pt idx="86">
                  <c:v>6.7435140000000002</c:v>
                </c:pt>
                <c:pt idx="87">
                  <c:v>6.8219269999999996</c:v>
                </c:pt>
                <c:pt idx="88">
                  <c:v>6.9003399999999999</c:v>
                </c:pt>
                <c:pt idx="89">
                  <c:v>6.9787530000000002</c:v>
                </c:pt>
                <c:pt idx="90">
                  <c:v>7.0571659999999996</c:v>
                </c:pt>
                <c:pt idx="91">
                  <c:v>7.1355779999999998</c:v>
                </c:pt>
                <c:pt idx="92">
                  <c:v>7.213991</c:v>
                </c:pt>
                <c:pt idx="93">
                  <c:v>7.2924040000000003</c:v>
                </c:pt>
                <c:pt idx="94">
                  <c:v>7.3708169999999997</c:v>
                </c:pt>
                <c:pt idx="95">
                  <c:v>7.44923</c:v>
                </c:pt>
                <c:pt idx="96">
                  <c:v>7.5276430000000003</c:v>
                </c:pt>
                <c:pt idx="97">
                  <c:v>7.6060559999999997</c:v>
                </c:pt>
                <c:pt idx="98">
                  <c:v>7.684469</c:v>
                </c:pt>
                <c:pt idx="99">
                  <c:v>7.7628820000000003</c:v>
                </c:pt>
                <c:pt idx="100">
                  <c:v>7.8412949999999997</c:v>
                </c:pt>
                <c:pt idx="101">
                  <c:v>7.919708</c:v>
                </c:pt>
                <c:pt idx="102">
                  <c:v>7.9981210000000003</c:v>
                </c:pt>
                <c:pt idx="103">
                  <c:v>8.0765340000000005</c:v>
                </c:pt>
                <c:pt idx="104">
                  <c:v>8.1549469999999999</c:v>
                </c:pt>
                <c:pt idx="105">
                  <c:v>8.2333599999999993</c:v>
                </c:pt>
                <c:pt idx="106">
                  <c:v>8.3117730000000005</c:v>
                </c:pt>
                <c:pt idx="107">
                  <c:v>8.3901859999999999</c:v>
                </c:pt>
                <c:pt idx="108">
                  <c:v>8.4685989999999993</c:v>
                </c:pt>
                <c:pt idx="109">
                  <c:v>8.5470120000000005</c:v>
                </c:pt>
                <c:pt idx="110">
                  <c:v>8.6254249999999999</c:v>
                </c:pt>
                <c:pt idx="111">
                  <c:v>8.7038379999999993</c:v>
                </c:pt>
                <c:pt idx="112">
                  <c:v>8.7822510000000005</c:v>
                </c:pt>
                <c:pt idx="113">
                  <c:v>8.8606639999999999</c:v>
                </c:pt>
                <c:pt idx="114">
                  <c:v>8.9390769999999993</c:v>
                </c:pt>
                <c:pt idx="115">
                  <c:v>9.0174900000000004</c:v>
                </c:pt>
                <c:pt idx="116">
                  <c:v>9.0959029999999998</c:v>
                </c:pt>
                <c:pt idx="117">
                  <c:v>9.1743159999999992</c:v>
                </c:pt>
                <c:pt idx="118">
                  <c:v>9.2527279999999994</c:v>
                </c:pt>
                <c:pt idx="119">
                  <c:v>9.3311410000000006</c:v>
                </c:pt>
                <c:pt idx="120">
                  <c:v>9.409554</c:v>
                </c:pt>
                <c:pt idx="121">
                  <c:v>9.4879669999999994</c:v>
                </c:pt>
                <c:pt idx="122">
                  <c:v>9.5663800000000005</c:v>
                </c:pt>
                <c:pt idx="123">
                  <c:v>9.6447929999999999</c:v>
                </c:pt>
                <c:pt idx="124">
                  <c:v>9.7232059999999993</c:v>
                </c:pt>
                <c:pt idx="125">
                  <c:v>9.8016190000000005</c:v>
                </c:pt>
                <c:pt idx="126">
                  <c:v>9.8800319999999999</c:v>
                </c:pt>
                <c:pt idx="127">
                  <c:v>9.9584449999999993</c:v>
                </c:pt>
                <c:pt idx="128">
                  <c:v>10.036860000000001</c:v>
                </c:pt>
                <c:pt idx="129">
                  <c:v>10.115270000000001</c:v>
                </c:pt>
                <c:pt idx="130">
                  <c:v>10.193680000000001</c:v>
                </c:pt>
                <c:pt idx="131">
                  <c:v>10.2721</c:v>
                </c:pt>
                <c:pt idx="132">
                  <c:v>10.35051</c:v>
                </c:pt>
                <c:pt idx="133">
                  <c:v>10.42892</c:v>
                </c:pt>
                <c:pt idx="134">
                  <c:v>10.507339999999999</c:v>
                </c:pt>
                <c:pt idx="135">
                  <c:v>10.585750000000001</c:v>
                </c:pt>
                <c:pt idx="136">
                  <c:v>10.664160000000001</c:v>
                </c:pt>
                <c:pt idx="137">
                  <c:v>10.742570000000001</c:v>
                </c:pt>
                <c:pt idx="138">
                  <c:v>10.82099</c:v>
                </c:pt>
                <c:pt idx="139">
                  <c:v>10.8994</c:v>
                </c:pt>
                <c:pt idx="140">
                  <c:v>10.97781</c:v>
                </c:pt>
                <c:pt idx="141">
                  <c:v>11.056229999999999</c:v>
                </c:pt>
                <c:pt idx="142">
                  <c:v>11.134639999999999</c:v>
                </c:pt>
                <c:pt idx="143">
                  <c:v>11.213050000000001</c:v>
                </c:pt>
                <c:pt idx="144">
                  <c:v>11.291460000000001</c:v>
                </c:pt>
                <c:pt idx="145">
                  <c:v>11.36988</c:v>
                </c:pt>
                <c:pt idx="146">
                  <c:v>11.44829</c:v>
                </c:pt>
                <c:pt idx="147">
                  <c:v>11.5267</c:v>
                </c:pt>
                <c:pt idx="148">
                  <c:v>11.605119999999999</c:v>
                </c:pt>
                <c:pt idx="149">
                  <c:v>11.683529999999999</c:v>
                </c:pt>
                <c:pt idx="150">
                  <c:v>11.761939999999999</c:v>
                </c:pt>
                <c:pt idx="151">
                  <c:v>11.84036</c:v>
                </c:pt>
                <c:pt idx="152">
                  <c:v>11.91877</c:v>
                </c:pt>
                <c:pt idx="153">
                  <c:v>11.99718</c:v>
                </c:pt>
                <c:pt idx="154">
                  <c:v>12.07559</c:v>
                </c:pt>
                <c:pt idx="155">
                  <c:v>12.15401</c:v>
                </c:pt>
                <c:pt idx="156">
                  <c:v>12.232419999999999</c:v>
                </c:pt>
                <c:pt idx="157">
                  <c:v>12.310829999999999</c:v>
                </c:pt>
                <c:pt idx="158">
                  <c:v>12.389250000000001</c:v>
                </c:pt>
                <c:pt idx="159">
                  <c:v>12.46766</c:v>
                </c:pt>
                <c:pt idx="160">
                  <c:v>12.54607</c:v>
                </c:pt>
                <c:pt idx="161">
                  <c:v>12.62448</c:v>
                </c:pt>
                <c:pt idx="162">
                  <c:v>12.7029</c:v>
                </c:pt>
                <c:pt idx="163">
                  <c:v>12.78131</c:v>
                </c:pt>
                <c:pt idx="164">
                  <c:v>12.859719999999999</c:v>
                </c:pt>
                <c:pt idx="165">
                  <c:v>12.938140000000001</c:v>
                </c:pt>
                <c:pt idx="166">
                  <c:v>13.016550000000001</c:v>
                </c:pt>
                <c:pt idx="167">
                  <c:v>13.09496</c:v>
                </c:pt>
                <c:pt idx="168">
                  <c:v>13.17338</c:v>
                </c:pt>
                <c:pt idx="169">
                  <c:v>13.25179</c:v>
                </c:pt>
                <c:pt idx="170">
                  <c:v>13.3302</c:v>
                </c:pt>
                <c:pt idx="171">
                  <c:v>13.408609999999999</c:v>
                </c:pt>
                <c:pt idx="172">
                  <c:v>13.487030000000001</c:v>
                </c:pt>
                <c:pt idx="173">
                  <c:v>13.565440000000001</c:v>
                </c:pt>
                <c:pt idx="174">
                  <c:v>13.64385</c:v>
                </c:pt>
                <c:pt idx="175">
                  <c:v>13.72227</c:v>
                </c:pt>
                <c:pt idx="176">
                  <c:v>13.80068</c:v>
                </c:pt>
                <c:pt idx="177">
                  <c:v>13.87909</c:v>
                </c:pt>
                <c:pt idx="178">
                  <c:v>13.957509999999999</c:v>
                </c:pt>
                <c:pt idx="179">
                  <c:v>14.035920000000001</c:v>
                </c:pt>
                <c:pt idx="180">
                  <c:v>14.114330000000001</c:v>
                </c:pt>
                <c:pt idx="181">
                  <c:v>14.192740000000001</c:v>
                </c:pt>
                <c:pt idx="182">
                  <c:v>14.27116</c:v>
                </c:pt>
                <c:pt idx="183">
                  <c:v>14.34957</c:v>
                </c:pt>
                <c:pt idx="184">
                  <c:v>14.42798</c:v>
                </c:pt>
                <c:pt idx="185">
                  <c:v>14.506399999999999</c:v>
                </c:pt>
                <c:pt idx="186">
                  <c:v>14.584809999999999</c:v>
                </c:pt>
                <c:pt idx="187">
                  <c:v>14.663220000000001</c:v>
                </c:pt>
                <c:pt idx="188">
                  <c:v>14.741630000000001</c:v>
                </c:pt>
                <c:pt idx="189">
                  <c:v>14.82005</c:v>
                </c:pt>
                <c:pt idx="190">
                  <c:v>14.89846</c:v>
                </c:pt>
                <c:pt idx="191">
                  <c:v>14.97687</c:v>
                </c:pt>
                <c:pt idx="192">
                  <c:v>15.055289999999999</c:v>
                </c:pt>
                <c:pt idx="193">
                  <c:v>15.133699999999999</c:v>
                </c:pt>
                <c:pt idx="194">
                  <c:v>15.212109999999999</c:v>
                </c:pt>
                <c:pt idx="195">
                  <c:v>15.290520000000001</c:v>
                </c:pt>
                <c:pt idx="196">
                  <c:v>15.36894</c:v>
                </c:pt>
                <c:pt idx="197">
                  <c:v>15.44735</c:v>
                </c:pt>
                <c:pt idx="198">
                  <c:v>15.52576</c:v>
                </c:pt>
                <c:pt idx="199">
                  <c:v>15.604179999999999</c:v>
                </c:pt>
                <c:pt idx="200">
                  <c:v>15.682589999999999</c:v>
                </c:pt>
                <c:pt idx="201">
                  <c:v>15.760999999999999</c:v>
                </c:pt>
                <c:pt idx="202">
                  <c:v>15.83942</c:v>
                </c:pt>
                <c:pt idx="203">
                  <c:v>15.91783</c:v>
                </c:pt>
                <c:pt idx="204">
                  <c:v>15.99624</c:v>
                </c:pt>
                <c:pt idx="205">
                  <c:v>16.074649999999998</c:v>
                </c:pt>
                <c:pt idx="206">
                  <c:v>16.15307</c:v>
                </c:pt>
                <c:pt idx="207">
                  <c:v>16.231480000000001</c:v>
                </c:pt>
                <c:pt idx="208">
                  <c:v>16.309889999999999</c:v>
                </c:pt>
                <c:pt idx="209">
                  <c:v>16.388310000000001</c:v>
                </c:pt>
                <c:pt idx="210">
                  <c:v>16.466719999999999</c:v>
                </c:pt>
                <c:pt idx="211">
                  <c:v>16.54513</c:v>
                </c:pt>
                <c:pt idx="212">
                  <c:v>16.623550000000002</c:v>
                </c:pt>
                <c:pt idx="213">
                  <c:v>16.70196</c:v>
                </c:pt>
                <c:pt idx="214">
                  <c:v>16.780370000000001</c:v>
                </c:pt>
                <c:pt idx="215">
                  <c:v>16.858779999999999</c:v>
                </c:pt>
                <c:pt idx="216">
                  <c:v>16.937200000000001</c:v>
                </c:pt>
                <c:pt idx="217">
                  <c:v>17.015609999999999</c:v>
                </c:pt>
                <c:pt idx="218">
                  <c:v>17.09402</c:v>
                </c:pt>
                <c:pt idx="219">
                  <c:v>17.172440000000002</c:v>
                </c:pt>
                <c:pt idx="220">
                  <c:v>17.25085</c:v>
                </c:pt>
                <c:pt idx="221">
                  <c:v>17.329260000000001</c:v>
                </c:pt>
                <c:pt idx="222">
                  <c:v>17.407679999999999</c:v>
                </c:pt>
                <c:pt idx="223">
                  <c:v>17.486090000000001</c:v>
                </c:pt>
                <c:pt idx="224">
                  <c:v>17.564499999999999</c:v>
                </c:pt>
                <c:pt idx="225">
                  <c:v>17.642910000000001</c:v>
                </c:pt>
                <c:pt idx="226">
                  <c:v>17.721329999999998</c:v>
                </c:pt>
                <c:pt idx="227">
                  <c:v>17.79974</c:v>
                </c:pt>
                <c:pt idx="228">
                  <c:v>17.878150000000002</c:v>
                </c:pt>
                <c:pt idx="229">
                  <c:v>17.956569999999999</c:v>
                </c:pt>
                <c:pt idx="230">
                  <c:v>18.034980000000001</c:v>
                </c:pt>
                <c:pt idx="231">
                  <c:v>18.113389999999999</c:v>
                </c:pt>
                <c:pt idx="232">
                  <c:v>18.19181</c:v>
                </c:pt>
                <c:pt idx="233">
                  <c:v>18.270219999999998</c:v>
                </c:pt>
                <c:pt idx="234">
                  <c:v>18.34863</c:v>
                </c:pt>
                <c:pt idx="235">
                  <c:v>18.427040000000002</c:v>
                </c:pt>
                <c:pt idx="236">
                  <c:v>18.505459999999999</c:v>
                </c:pt>
                <c:pt idx="237">
                  <c:v>18.583870000000001</c:v>
                </c:pt>
                <c:pt idx="238">
                  <c:v>18.662279999999999</c:v>
                </c:pt>
                <c:pt idx="239">
                  <c:v>18.740690000000001</c:v>
                </c:pt>
                <c:pt idx="240">
                  <c:v>18.819109999999998</c:v>
                </c:pt>
                <c:pt idx="241">
                  <c:v>18.89752</c:v>
                </c:pt>
                <c:pt idx="242">
                  <c:v>18.975930000000002</c:v>
                </c:pt>
                <c:pt idx="243">
                  <c:v>19.054349999999999</c:v>
                </c:pt>
                <c:pt idx="244">
                  <c:v>19.132760000000001</c:v>
                </c:pt>
                <c:pt idx="245">
                  <c:v>19.211169999999999</c:v>
                </c:pt>
                <c:pt idx="246">
                  <c:v>19.28959</c:v>
                </c:pt>
                <c:pt idx="247">
                  <c:v>19.367999999999999</c:v>
                </c:pt>
                <c:pt idx="248">
                  <c:v>19.44641</c:v>
                </c:pt>
                <c:pt idx="249">
                  <c:v>19.524819999999998</c:v>
                </c:pt>
                <c:pt idx="250">
                  <c:v>19.60324</c:v>
                </c:pt>
                <c:pt idx="251">
                  <c:v>19.681650000000001</c:v>
                </c:pt>
                <c:pt idx="252">
                  <c:v>19.760059999999999</c:v>
                </c:pt>
                <c:pt idx="253">
                  <c:v>19.838480000000001</c:v>
                </c:pt>
                <c:pt idx="254">
                  <c:v>19.916889999999999</c:v>
                </c:pt>
                <c:pt idx="255">
                  <c:v>19.9953</c:v>
                </c:pt>
                <c:pt idx="256">
                  <c:v>20.073720000000002</c:v>
                </c:pt>
              </c:numCache>
            </c:numRef>
          </c:xVal>
          <c:yVal>
            <c:numRef>
              <c:f>'10252017.002 - NanoScope Analys'!$B$1:$B$257</c:f>
              <c:numCache>
                <c:formatCode>0.00E+00</c:formatCode>
                <c:ptCount val="257"/>
                <c:pt idx="0">
                  <c:v>32.44943</c:v>
                </c:pt>
                <c:pt idx="1">
                  <c:v>32.342829999999999</c:v>
                </c:pt>
                <c:pt idx="2">
                  <c:v>33.558079999999997</c:v>
                </c:pt>
                <c:pt idx="3">
                  <c:v>34.410899999999998</c:v>
                </c:pt>
                <c:pt idx="4">
                  <c:v>33.472799999999999</c:v>
                </c:pt>
                <c:pt idx="5">
                  <c:v>30.253440000000001</c:v>
                </c:pt>
                <c:pt idx="6">
                  <c:v>30.445319999999999</c:v>
                </c:pt>
                <c:pt idx="7">
                  <c:v>32.982439999999997</c:v>
                </c:pt>
                <c:pt idx="8">
                  <c:v>36.606879999999997</c:v>
                </c:pt>
                <c:pt idx="9">
                  <c:v>40.743009999999998</c:v>
                </c:pt>
                <c:pt idx="10">
                  <c:v>49.61224</c:v>
                </c:pt>
                <c:pt idx="11">
                  <c:v>52.128030000000003</c:v>
                </c:pt>
                <c:pt idx="12">
                  <c:v>43.85577</c:v>
                </c:pt>
                <c:pt idx="13">
                  <c:v>41.148090000000003</c:v>
                </c:pt>
                <c:pt idx="14">
                  <c:v>41.3613</c:v>
                </c:pt>
                <c:pt idx="15">
                  <c:v>42.235430000000001</c:v>
                </c:pt>
                <c:pt idx="16">
                  <c:v>44.559339999999999</c:v>
                </c:pt>
                <c:pt idx="17">
                  <c:v>54.92098</c:v>
                </c:pt>
                <c:pt idx="18">
                  <c:v>57.756570000000004</c:v>
                </c:pt>
                <c:pt idx="19">
                  <c:v>64.536420000000007</c:v>
                </c:pt>
                <c:pt idx="20">
                  <c:v>54.153449999999999</c:v>
                </c:pt>
                <c:pt idx="21">
                  <c:v>34.602780000000003</c:v>
                </c:pt>
                <c:pt idx="22">
                  <c:v>31.724540000000001</c:v>
                </c:pt>
                <c:pt idx="23">
                  <c:v>29.976279999999999</c:v>
                </c:pt>
                <c:pt idx="24">
                  <c:v>29.443269999999998</c:v>
                </c:pt>
                <c:pt idx="25">
                  <c:v>21.02177</c:v>
                </c:pt>
                <c:pt idx="26">
                  <c:v>13.09064</c:v>
                </c:pt>
                <c:pt idx="27">
                  <c:v>10.873329999999999</c:v>
                </c:pt>
                <c:pt idx="28">
                  <c:v>11.59822</c:v>
                </c:pt>
                <c:pt idx="29">
                  <c:v>14.774940000000001</c:v>
                </c:pt>
                <c:pt idx="30">
                  <c:v>15.499829999999999</c:v>
                </c:pt>
                <c:pt idx="31">
                  <c:v>14.433809999999999</c:v>
                </c:pt>
                <c:pt idx="32">
                  <c:v>13.6876</c:v>
                </c:pt>
                <c:pt idx="33">
                  <c:v>14.28457</c:v>
                </c:pt>
                <c:pt idx="34">
                  <c:v>15.94755</c:v>
                </c:pt>
                <c:pt idx="35">
                  <c:v>18.97503</c:v>
                </c:pt>
                <c:pt idx="36">
                  <c:v>15.13738</c:v>
                </c:pt>
                <c:pt idx="37">
                  <c:v>12.9414</c:v>
                </c:pt>
                <c:pt idx="38">
                  <c:v>14.838900000000001</c:v>
                </c:pt>
                <c:pt idx="39">
                  <c:v>17.39733</c:v>
                </c:pt>
                <c:pt idx="40">
                  <c:v>16.309999999999999</c:v>
                </c:pt>
                <c:pt idx="41">
                  <c:v>14.13533</c:v>
                </c:pt>
                <c:pt idx="42">
                  <c:v>13.922129999999999</c:v>
                </c:pt>
                <c:pt idx="43">
                  <c:v>11.555580000000001</c:v>
                </c:pt>
                <c:pt idx="44">
                  <c:v>9.7007169999999991</c:v>
                </c:pt>
                <c:pt idx="45">
                  <c:v>11.619540000000001</c:v>
                </c:pt>
                <c:pt idx="46">
                  <c:v>13.32516</c:v>
                </c:pt>
                <c:pt idx="47">
                  <c:v>9.1890309999999999</c:v>
                </c:pt>
                <c:pt idx="48">
                  <c:v>7.5047300000000003</c:v>
                </c:pt>
                <c:pt idx="49">
                  <c:v>7.0996449999999998</c:v>
                </c:pt>
                <c:pt idx="50">
                  <c:v>7.8671740000000003</c:v>
                </c:pt>
                <c:pt idx="51">
                  <c:v>5.8630699999999996</c:v>
                </c:pt>
                <c:pt idx="52">
                  <c:v>1.215255</c:v>
                </c:pt>
                <c:pt idx="53">
                  <c:v>-1.790902</c:v>
                </c:pt>
                <c:pt idx="54">
                  <c:v>2.1107049999999998</c:v>
                </c:pt>
                <c:pt idx="55">
                  <c:v>5.9483519999999999</c:v>
                </c:pt>
                <c:pt idx="56">
                  <c:v>7.398129</c:v>
                </c:pt>
                <c:pt idx="57">
                  <c:v>7.6539720000000004</c:v>
                </c:pt>
                <c:pt idx="58">
                  <c:v>7.9311360000000004</c:v>
                </c:pt>
                <c:pt idx="59">
                  <c:v>8.5281029999999998</c:v>
                </c:pt>
                <c:pt idx="60">
                  <c:v>11.29974</c:v>
                </c:pt>
                <c:pt idx="61">
                  <c:v>15.009460000000001</c:v>
                </c:pt>
                <c:pt idx="62">
                  <c:v>13.62364</c:v>
                </c:pt>
                <c:pt idx="63">
                  <c:v>12.9414</c:v>
                </c:pt>
                <c:pt idx="64">
                  <c:v>14.19929</c:v>
                </c:pt>
                <c:pt idx="65">
                  <c:v>25.43507</c:v>
                </c:pt>
                <c:pt idx="66">
                  <c:v>47.139090000000003</c:v>
                </c:pt>
                <c:pt idx="67">
                  <c:v>40.721690000000002</c:v>
                </c:pt>
                <c:pt idx="68">
                  <c:v>24.475650000000002</c:v>
                </c:pt>
                <c:pt idx="69">
                  <c:v>25.75487</c:v>
                </c:pt>
                <c:pt idx="70">
                  <c:v>29.72044</c:v>
                </c:pt>
                <c:pt idx="71">
                  <c:v>31.468699999999998</c:v>
                </c:pt>
                <c:pt idx="72">
                  <c:v>34.538809999999998</c:v>
                </c:pt>
                <c:pt idx="73">
                  <c:v>36.287080000000003</c:v>
                </c:pt>
                <c:pt idx="74">
                  <c:v>36.884039999999999</c:v>
                </c:pt>
                <c:pt idx="75">
                  <c:v>38.845509999999997</c:v>
                </c:pt>
                <c:pt idx="76">
                  <c:v>40.295279999999998</c:v>
                </c:pt>
                <c:pt idx="77">
                  <c:v>44.644620000000003</c:v>
                </c:pt>
                <c:pt idx="78">
                  <c:v>53.300640000000001</c:v>
                </c:pt>
                <c:pt idx="79">
                  <c:v>52.277270000000001</c:v>
                </c:pt>
                <c:pt idx="80">
                  <c:v>47.032490000000003</c:v>
                </c:pt>
                <c:pt idx="81">
                  <c:v>43.066920000000003</c:v>
                </c:pt>
                <c:pt idx="82">
                  <c:v>39.591709999999999</c:v>
                </c:pt>
                <c:pt idx="83">
                  <c:v>35.775390000000002</c:v>
                </c:pt>
                <c:pt idx="84">
                  <c:v>35.455590000000001</c:v>
                </c:pt>
                <c:pt idx="85">
                  <c:v>35.60483</c:v>
                </c:pt>
                <c:pt idx="86">
                  <c:v>35.583509999999997</c:v>
                </c:pt>
                <c:pt idx="87">
                  <c:v>35.732750000000003</c:v>
                </c:pt>
                <c:pt idx="88">
                  <c:v>35.391629999999999</c:v>
                </c:pt>
                <c:pt idx="89">
                  <c:v>34.538809999999998</c:v>
                </c:pt>
                <c:pt idx="90">
                  <c:v>34.858620000000002</c:v>
                </c:pt>
                <c:pt idx="91">
                  <c:v>34.837299999999999</c:v>
                </c:pt>
                <c:pt idx="92">
                  <c:v>35.135779999999997</c:v>
                </c:pt>
                <c:pt idx="93">
                  <c:v>34.79466</c:v>
                </c:pt>
                <c:pt idx="94">
                  <c:v>36.500279999999997</c:v>
                </c:pt>
                <c:pt idx="95">
                  <c:v>37.097239999999999</c:v>
                </c:pt>
                <c:pt idx="96">
                  <c:v>37.438369999999999</c:v>
                </c:pt>
                <c:pt idx="97">
                  <c:v>38.077979999999997</c:v>
                </c:pt>
                <c:pt idx="98">
                  <c:v>37.438369999999999</c:v>
                </c:pt>
                <c:pt idx="99">
                  <c:v>36.436320000000002</c:v>
                </c:pt>
                <c:pt idx="100">
                  <c:v>38.568339999999999</c:v>
                </c:pt>
                <c:pt idx="101">
                  <c:v>40.657730000000001</c:v>
                </c:pt>
                <c:pt idx="102">
                  <c:v>41.638460000000002</c:v>
                </c:pt>
                <c:pt idx="103">
                  <c:v>42.448630000000001</c:v>
                </c:pt>
                <c:pt idx="104">
                  <c:v>42.448630000000001</c:v>
                </c:pt>
                <c:pt idx="105">
                  <c:v>43.002960000000002</c:v>
                </c:pt>
                <c:pt idx="106">
                  <c:v>42.960320000000003</c:v>
                </c:pt>
                <c:pt idx="107">
                  <c:v>42.768430000000002</c:v>
                </c:pt>
                <c:pt idx="108">
                  <c:v>43.109560000000002</c:v>
                </c:pt>
                <c:pt idx="109">
                  <c:v>42.299390000000002</c:v>
                </c:pt>
                <c:pt idx="110">
                  <c:v>38.845509999999997</c:v>
                </c:pt>
                <c:pt idx="111">
                  <c:v>36.7348</c:v>
                </c:pt>
                <c:pt idx="112">
                  <c:v>34.24033</c:v>
                </c:pt>
                <c:pt idx="113">
                  <c:v>30.829090000000001</c:v>
                </c:pt>
                <c:pt idx="114">
                  <c:v>25.925429999999999</c:v>
                </c:pt>
                <c:pt idx="115">
                  <c:v>18.058260000000001</c:v>
                </c:pt>
                <c:pt idx="116">
                  <c:v>6.6306000000000003</c:v>
                </c:pt>
                <c:pt idx="117">
                  <c:v>-0.61828740000000004</c:v>
                </c:pt>
                <c:pt idx="118">
                  <c:v>-9.9352389999999993</c:v>
                </c:pt>
                <c:pt idx="119">
                  <c:v>-16.16075</c:v>
                </c:pt>
                <c:pt idx="120">
                  <c:v>-19.422750000000001</c:v>
                </c:pt>
                <c:pt idx="121">
                  <c:v>-21.70402</c:v>
                </c:pt>
                <c:pt idx="122">
                  <c:v>-23.217759999999998</c:v>
                </c:pt>
                <c:pt idx="123">
                  <c:v>-23.367000000000001</c:v>
                </c:pt>
                <c:pt idx="124">
                  <c:v>-23.51624</c:v>
                </c:pt>
                <c:pt idx="125">
                  <c:v>-27.950859999999999</c:v>
                </c:pt>
                <c:pt idx="126">
                  <c:v>-40.487169999999999</c:v>
                </c:pt>
                <c:pt idx="127">
                  <c:v>-46.67004</c:v>
                </c:pt>
                <c:pt idx="128">
                  <c:v>-48.14114</c:v>
                </c:pt>
                <c:pt idx="129">
                  <c:v>-49.697519999999997</c:v>
                </c:pt>
                <c:pt idx="130">
                  <c:v>-50.507689999999997</c:v>
                </c:pt>
                <c:pt idx="131">
                  <c:v>-49.228470000000002</c:v>
                </c:pt>
                <c:pt idx="132">
                  <c:v>-48.69547</c:v>
                </c:pt>
                <c:pt idx="133">
                  <c:v>-48.887349999999998</c:v>
                </c:pt>
                <c:pt idx="134">
                  <c:v>-47.416249999999998</c:v>
                </c:pt>
                <c:pt idx="135">
                  <c:v>-45.923830000000002</c:v>
                </c:pt>
                <c:pt idx="136">
                  <c:v>-45.774590000000003</c:v>
                </c:pt>
                <c:pt idx="137">
                  <c:v>-43.152200000000001</c:v>
                </c:pt>
                <c:pt idx="138">
                  <c:v>-25.392430000000001</c:v>
                </c:pt>
                <c:pt idx="139">
                  <c:v>-26.863520000000001</c:v>
                </c:pt>
                <c:pt idx="140">
                  <c:v>-38.333820000000003</c:v>
                </c:pt>
                <c:pt idx="141">
                  <c:v>-27.375209999999999</c:v>
                </c:pt>
                <c:pt idx="142">
                  <c:v>-39.740960000000001</c:v>
                </c:pt>
                <c:pt idx="143">
                  <c:v>-42.704470000000001</c:v>
                </c:pt>
                <c:pt idx="144">
                  <c:v>-44.324809999999999</c:v>
                </c:pt>
                <c:pt idx="145">
                  <c:v>-44.793860000000002</c:v>
                </c:pt>
                <c:pt idx="146">
                  <c:v>-44.495379999999997</c:v>
                </c:pt>
                <c:pt idx="147">
                  <c:v>-40.380569999999999</c:v>
                </c:pt>
                <c:pt idx="148">
                  <c:v>-39.250590000000003</c:v>
                </c:pt>
                <c:pt idx="149">
                  <c:v>-27.204650000000001</c:v>
                </c:pt>
                <c:pt idx="150">
                  <c:v>-16.60848</c:v>
                </c:pt>
                <c:pt idx="151">
                  <c:v>-40.060760000000002</c:v>
                </c:pt>
                <c:pt idx="152">
                  <c:v>-40.21</c:v>
                </c:pt>
                <c:pt idx="153">
                  <c:v>-20.510090000000002</c:v>
                </c:pt>
                <c:pt idx="154">
                  <c:v>-30.274760000000001</c:v>
                </c:pt>
                <c:pt idx="155">
                  <c:v>-32.854520000000001</c:v>
                </c:pt>
                <c:pt idx="156">
                  <c:v>-32.705269999999999</c:v>
                </c:pt>
                <c:pt idx="157">
                  <c:v>-45.923830000000002</c:v>
                </c:pt>
                <c:pt idx="158">
                  <c:v>-45.561390000000003</c:v>
                </c:pt>
                <c:pt idx="159">
                  <c:v>-39.165309999999998</c:v>
                </c:pt>
                <c:pt idx="160">
                  <c:v>-46.392879999999998</c:v>
                </c:pt>
                <c:pt idx="161">
                  <c:v>-35.583509999999997</c:v>
                </c:pt>
                <c:pt idx="162">
                  <c:v>-19.8918</c:v>
                </c:pt>
                <c:pt idx="163">
                  <c:v>-17.120170000000002</c:v>
                </c:pt>
                <c:pt idx="164">
                  <c:v>-2.8995549999999999</c:v>
                </c:pt>
                <c:pt idx="165">
                  <c:v>-40.231319999999997</c:v>
                </c:pt>
                <c:pt idx="166">
                  <c:v>-30.765129999999999</c:v>
                </c:pt>
                <c:pt idx="167">
                  <c:v>-36.969329999999999</c:v>
                </c:pt>
                <c:pt idx="168">
                  <c:v>-35.135779999999997</c:v>
                </c:pt>
                <c:pt idx="169">
                  <c:v>-40.060760000000002</c:v>
                </c:pt>
                <c:pt idx="170">
                  <c:v>-42.128819999999997</c:v>
                </c:pt>
                <c:pt idx="171">
                  <c:v>-35.412950000000002</c:v>
                </c:pt>
                <c:pt idx="172">
                  <c:v>-18.76183</c:v>
                </c:pt>
                <c:pt idx="173">
                  <c:v>-14.881539999999999</c:v>
                </c:pt>
                <c:pt idx="174">
                  <c:v>-23.004560000000001</c:v>
                </c:pt>
                <c:pt idx="175">
                  <c:v>-10.72409</c:v>
                </c:pt>
                <c:pt idx="176">
                  <c:v>-14.092689999999999</c:v>
                </c:pt>
                <c:pt idx="177">
                  <c:v>-16.352640000000001</c:v>
                </c:pt>
                <c:pt idx="178">
                  <c:v>-25.64827</c:v>
                </c:pt>
                <c:pt idx="179">
                  <c:v>-33.451479999999997</c:v>
                </c:pt>
                <c:pt idx="180">
                  <c:v>-38.184579999999997</c:v>
                </c:pt>
                <c:pt idx="181">
                  <c:v>-27.055409999999998</c:v>
                </c:pt>
                <c:pt idx="182">
                  <c:v>-20.360849999999999</c:v>
                </c:pt>
                <c:pt idx="183">
                  <c:v>-37.161209999999997</c:v>
                </c:pt>
                <c:pt idx="184">
                  <c:v>-32.065660000000001</c:v>
                </c:pt>
                <c:pt idx="185">
                  <c:v>-28.80367</c:v>
                </c:pt>
                <c:pt idx="186">
                  <c:v>-17.16281</c:v>
                </c:pt>
                <c:pt idx="187">
                  <c:v>-20.105</c:v>
                </c:pt>
                <c:pt idx="188">
                  <c:v>-7.4620899999999999</c:v>
                </c:pt>
                <c:pt idx="189">
                  <c:v>-12.067270000000001</c:v>
                </c:pt>
                <c:pt idx="190">
                  <c:v>-4.5198939999999999</c:v>
                </c:pt>
                <c:pt idx="191">
                  <c:v>-25.690909999999999</c:v>
                </c:pt>
                <c:pt idx="192">
                  <c:v>-25.840150000000001</c:v>
                </c:pt>
                <c:pt idx="193">
                  <c:v>-27.289929999999998</c:v>
                </c:pt>
                <c:pt idx="194">
                  <c:v>-22.38627</c:v>
                </c:pt>
                <c:pt idx="195">
                  <c:v>-29.016870000000001</c:v>
                </c:pt>
                <c:pt idx="196">
                  <c:v>-3.880287</c:v>
                </c:pt>
                <c:pt idx="197">
                  <c:v>-19.20955</c:v>
                </c:pt>
                <c:pt idx="198">
                  <c:v>-3.7310449999999999</c:v>
                </c:pt>
                <c:pt idx="199">
                  <c:v>-9.5941159999999996</c:v>
                </c:pt>
                <c:pt idx="200">
                  <c:v>-14.45513</c:v>
                </c:pt>
                <c:pt idx="201">
                  <c:v>9.7433569999999996</c:v>
                </c:pt>
                <c:pt idx="202">
                  <c:v>5.3727049999999998</c:v>
                </c:pt>
                <c:pt idx="203">
                  <c:v>-5.3727049999999998</c:v>
                </c:pt>
                <c:pt idx="204">
                  <c:v>-17.269410000000001</c:v>
                </c:pt>
                <c:pt idx="205">
                  <c:v>-25.392430000000001</c:v>
                </c:pt>
                <c:pt idx="206">
                  <c:v>-16.37396</c:v>
                </c:pt>
                <c:pt idx="207">
                  <c:v>-13.90081</c:v>
                </c:pt>
                <c:pt idx="208">
                  <c:v>7.1422860000000004</c:v>
                </c:pt>
                <c:pt idx="209">
                  <c:v>-16.651119999999999</c:v>
                </c:pt>
                <c:pt idx="210">
                  <c:v>-27.24729</c:v>
                </c:pt>
                <c:pt idx="211">
                  <c:v>-26.053349999999998</c:v>
                </c:pt>
                <c:pt idx="212">
                  <c:v>-18.5273</c:v>
                </c:pt>
                <c:pt idx="213">
                  <c:v>-26.991440000000001</c:v>
                </c:pt>
                <c:pt idx="214">
                  <c:v>-24.17717</c:v>
                </c:pt>
                <c:pt idx="215">
                  <c:v>-13.048</c:v>
                </c:pt>
                <c:pt idx="216">
                  <c:v>-12.856109999999999</c:v>
                </c:pt>
                <c:pt idx="217">
                  <c:v>-20.979130000000001</c:v>
                </c:pt>
                <c:pt idx="218">
                  <c:v>-27.652370000000001</c:v>
                </c:pt>
                <c:pt idx="219">
                  <c:v>-24.53961</c:v>
                </c:pt>
                <c:pt idx="220">
                  <c:v>-24.027930000000001</c:v>
                </c:pt>
                <c:pt idx="221">
                  <c:v>-14.34853</c:v>
                </c:pt>
                <c:pt idx="222">
                  <c:v>-15.393219999999999</c:v>
                </c:pt>
                <c:pt idx="223">
                  <c:v>-15.052099999999999</c:v>
                </c:pt>
                <c:pt idx="224">
                  <c:v>-12.408390000000001</c:v>
                </c:pt>
                <c:pt idx="225">
                  <c:v>-0.81016980000000005</c:v>
                </c:pt>
                <c:pt idx="226">
                  <c:v>-3.2406790000000001</c:v>
                </c:pt>
                <c:pt idx="227">
                  <c:v>1.3858170000000001</c:v>
                </c:pt>
                <c:pt idx="228">
                  <c:v>-3.7950059999999999</c:v>
                </c:pt>
                <c:pt idx="229">
                  <c:v>-13.069319999999999</c:v>
                </c:pt>
                <c:pt idx="230">
                  <c:v>-25.75487</c:v>
                </c:pt>
                <c:pt idx="231">
                  <c:v>-15.43587</c:v>
                </c:pt>
                <c:pt idx="232">
                  <c:v>-7.398129</c:v>
                </c:pt>
                <c:pt idx="233">
                  <c:v>-15.968870000000001</c:v>
                </c:pt>
                <c:pt idx="234">
                  <c:v>-14.68966</c:v>
                </c:pt>
                <c:pt idx="235">
                  <c:v>-8.2509390000000007</c:v>
                </c:pt>
                <c:pt idx="236">
                  <c:v>-25.349779999999999</c:v>
                </c:pt>
                <c:pt idx="237">
                  <c:v>-26.287880000000001</c:v>
                </c:pt>
                <c:pt idx="238">
                  <c:v>-26.09599</c:v>
                </c:pt>
                <c:pt idx="239">
                  <c:v>-25.072620000000001</c:v>
                </c:pt>
                <c:pt idx="240">
                  <c:v>-21.277619999999999</c:v>
                </c:pt>
                <c:pt idx="241">
                  <c:v>-21.192329999999998</c:v>
                </c:pt>
                <c:pt idx="242">
                  <c:v>-21.682700000000001</c:v>
                </c:pt>
                <c:pt idx="243">
                  <c:v>-23.772089999999999</c:v>
                </c:pt>
                <c:pt idx="244">
                  <c:v>-17.97298</c:v>
                </c:pt>
                <c:pt idx="245">
                  <c:v>-15.92623</c:v>
                </c:pt>
                <c:pt idx="246">
                  <c:v>-17.994299999999999</c:v>
                </c:pt>
                <c:pt idx="247">
                  <c:v>-18.271460000000001</c:v>
                </c:pt>
                <c:pt idx="248">
                  <c:v>-16.437919999999998</c:v>
                </c:pt>
                <c:pt idx="249">
                  <c:v>-18.65522</c:v>
                </c:pt>
                <c:pt idx="250">
                  <c:v>-14.540419999999999</c:v>
                </c:pt>
                <c:pt idx="251">
                  <c:v>-12.19519</c:v>
                </c:pt>
                <c:pt idx="252">
                  <c:v>-16.565840000000001</c:v>
                </c:pt>
                <c:pt idx="253">
                  <c:v>-18.953710000000001</c:v>
                </c:pt>
                <c:pt idx="254">
                  <c:v>-15.627750000000001</c:v>
                </c:pt>
                <c:pt idx="255">
                  <c:v>-18.847110000000001</c:v>
                </c:pt>
                <c:pt idx="256">
                  <c:v>-20.979130000000001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204800"/>
        <c:axId val="131204408"/>
      </c:scatterChart>
      <c:valAx>
        <c:axId val="131204800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4408"/>
        <c:crossesAt val="-60"/>
        <c:crossBetween val="midCat"/>
      </c:valAx>
      <c:valAx>
        <c:axId val="1312044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4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25400" cap="rnd">
              <a:solidFill>
                <a:srgbClr val="5033FD"/>
              </a:solidFill>
              <a:round/>
            </a:ln>
            <a:effectLst/>
          </c:spPr>
          <c:marker>
            <c:symbol val="none"/>
          </c:marker>
          <c:xVal>
            <c:numRef>
              <c:f>'10252017.002 - NanoScope Analys'!$A$1:$A$257</c:f>
              <c:numCache>
                <c:formatCode>0.00E+00</c:formatCode>
                <c:ptCount val="257"/>
                <c:pt idx="0">
                  <c:v>0</c:v>
                </c:pt>
                <c:pt idx="1">
                  <c:v>7.8387419999999999E-2</c:v>
                </c:pt>
                <c:pt idx="2">
                  <c:v>0.15677479999999999</c:v>
                </c:pt>
                <c:pt idx="3">
                  <c:v>0.23516219999999999</c:v>
                </c:pt>
                <c:pt idx="4">
                  <c:v>0.31354969999999999</c:v>
                </c:pt>
                <c:pt idx="5">
                  <c:v>0.39193709999999998</c:v>
                </c:pt>
                <c:pt idx="6">
                  <c:v>0.47032449999999998</c:v>
                </c:pt>
                <c:pt idx="7">
                  <c:v>0.54871190000000003</c:v>
                </c:pt>
                <c:pt idx="8">
                  <c:v>0.62709930000000003</c:v>
                </c:pt>
                <c:pt idx="9">
                  <c:v>0.70548670000000002</c:v>
                </c:pt>
                <c:pt idx="10">
                  <c:v>0.78387419999999997</c:v>
                </c:pt>
                <c:pt idx="11">
                  <c:v>0.86226159999999996</c:v>
                </c:pt>
                <c:pt idx="12">
                  <c:v>0.94064899999999996</c:v>
                </c:pt>
                <c:pt idx="13">
                  <c:v>1.0190360000000001</c:v>
                </c:pt>
                <c:pt idx="14">
                  <c:v>1.097424</c:v>
                </c:pt>
                <c:pt idx="15">
                  <c:v>1.1758109999999999</c:v>
                </c:pt>
                <c:pt idx="16">
                  <c:v>1.2541990000000001</c:v>
                </c:pt>
                <c:pt idx="17">
                  <c:v>1.332586</c:v>
                </c:pt>
                <c:pt idx="18">
                  <c:v>1.410973</c:v>
                </c:pt>
                <c:pt idx="19">
                  <c:v>1.4893609999999999</c:v>
                </c:pt>
                <c:pt idx="20">
                  <c:v>1.5677479999999999</c:v>
                </c:pt>
                <c:pt idx="21">
                  <c:v>1.646136</c:v>
                </c:pt>
                <c:pt idx="22">
                  <c:v>1.724523</c:v>
                </c:pt>
                <c:pt idx="23">
                  <c:v>1.8029109999999999</c:v>
                </c:pt>
                <c:pt idx="24">
                  <c:v>1.8812979999999999</c:v>
                </c:pt>
                <c:pt idx="25">
                  <c:v>1.959686</c:v>
                </c:pt>
                <c:pt idx="26">
                  <c:v>2.0380729999999998</c:v>
                </c:pt>
                <c:pt idx="27">
                  <c:v>2.11646</c:v>
                </c:pt>
                <c:pt idx="28">
                  <c:v>2.1948479999999999</c:v>
                </c:pt>
                <c:pt idx="29">
                  <c:v>2.2732350000000001</c:v>
                </c:pt>
                <c:pt idx="30">
                  <c:v>2.3516219999999999</c:v>
                </c:pt>
                <c:pt idx="31">
                  <c:v>2.4300099999999998</c:v>
                </c:pt>
                <c:pt idx="32">
                  <c:v>2.508397</c:v>
                </c:pt>
                <c:pt idx="33">
                  <c:v>2.5867849999999999</c:v>
                </c:pt>
                <c:pt idx="34">
                  <c:v>2.6651720000000001</c:v>
                </c:pt>
                <c:pt idx="35">
                  <c:v>2.7435589999999999</c:v>
                </c:pt>
                <c:pt idx="36">
                  <c:v>2.8219470000000002</c:v>
                </c:pt>
                <c:pt idx="37">
                  <c:v>2.900334</c:v>
                </c:pt>
                <c:pt idx="38">
                  <c:v>2.9787219999999999</c:v>
                </c:pt>
                <c:pt idx="39">
                  <c:v>3.0571090000000001</c:v>
                </c:pt>
                <c:pt idx="40">
                  <c:v>3.135497</c:v>
                </c:pt>
                <c:pt idx="41">
                  <c:v>3.2138840000000002</c:v>
                </c:pt>
                <c:pt idx="42">
                  <c:v>3.2922709999999999</c:v>
                </c:pt>
                <c:pt idx="43">
                  <c:v>3.3706589999999998</c:v>
                </c:pt>
                <c:pt idx="44">
                  <c:v>3.4490460000000001</c:v>
                </c:pt>
                <c:pt idx="45">
                  <c:v>3.527434</c:v>
                </c:pt>
                <c:pt idx="46">
                  <c:v>3.6058210000000002</c:v>
                </c:pt>
                <c:pt idx="47">
                  <c:v>3.6842079999999999</c:v>
                </c:pt>
                <c:pt idx="48">
                  <c:v>3.7625959999999998</c:v>
                </c:pt>
                <c:pt idx="49">
                  <c:v>3.840983</c:v>
                </c:pt>
                <c:pt idx="50">
                  <c:v>3.9193709999999999</c:v>
                </c:pt>
                <c:pt idx="51">
                  <c:v>3.9977580000000001</c:v>
                </c:pt>
                <c:pt idx="52">
                  <c:v>4.0761459999999996</c:v>
                </c:pt>
                <c:pt idx="53">
                  <c:v>4.1545329999999998</c:v>
                </c:pt>
                <c:pt idx="54">
                  <c:v>4.23292</c:v>
                </c:pt>
                <c:pt idx="55">
                  <c:v>4.3113080000000004</c:v>
                </c:pt>
                <c:pt idx="56">
                  <c:v>4.3896949999999997</c:v>
                </c:pt>
                <c:pt idx="57">
                  <c:v>4.468083</c:v>
                </c:pt>
                <c:pt idx="58">
                  <c:v>4.5464700000000002</c:v>
                </c:pt>
                <c:pt idx="59">
                  <c:v>4.6248570000000004</c:v>
                </c:pt>
                <c:pt idx="60">
                  <c:v>4.7032449999999999</c:v>
                </c:pt>
                <c:pt idx="61">
                  <c:v>4.7816320000000001</c:v>
                </c:pt>
                <c:pt idx="62">
                  <c:v>4.8600199999999996</c:v>
                </c:pt>
                <c:pt idx="63">
                  <c:v>4.9384069999999998</c:v>
                </c:pt>
                <c:pt idx="64">
                  <c:v>5.0167950000000001</c:v>
                </c:pt>
                <c:pt idx="65">
                  <c:v>5.0951820000000003</c:v>
                </c:pt>
                <c:pt idx="66">
                  <c:v>5.1735699999999998</c:v>
                </c:pt>
                <c:pt idx="67">
                  <c:v>5.251957</c:v>
                </c:pt>
                <c:pt idx="68">
                  <c:v>5.3303440000000002</c:v>
                </c:pt>
                <c:pt idx="69">
                  <c:v>5.4087319999999997</c:v>
                </c:pt>
                <c:pt idx="70">
                  <c:v>5.4871189999999999</c:v>
                </c:pt>
                <c:pt idx="71">
                  <c:v>5.5655060000000001</c:v>
                </c:pt>
                <c:pt idx="72">
                  <c:v>5.6438940000000004</c:v>
                </c:pt>
                <c:pt idx="73">
                  <c:v>5.7222809999999997</c:v>
                </c:pt>
                <c:pt idx="74">
                  <c:v>5.8006690000000001</c:v>
                </c:pt>
                <c:pt idx="75">
                  <c:v>5.8790560000000003</c:v>
                </c:pt>
                <c:pt idx="76">
                  <c:v>5.9574439999999997</c:v>
                </c:pt>
                <c:pt idx="77">
                  <c:v>6.0358309999999999</c:v>
                </c:pt>
                <c:pt idx="78">
                  <c:v>6.1142180000000002</c:v>
                </c:pt>
                <c:pt idx="79">
                  <c:v>6.1926059999999996</c:v>
                </c:pt>
                <c:pt idx="80">
                  <c:v>6.2709929999999998</c:v>
                </c:pt>
                <c:pt idx="81">
                  <c:v>6.3493810000000002</c:v>
                </c:pt>
                <c:pt idx="82">
                  <c:v>6.4277680000000004</c:v>
                </c:pt>
                <c:pt idx="83">
                  <c:v>6.5061549999999997</c:v>
                </c:pt>
                <c:pt idx="84">
                  <c:v>6.584543</c:v>
                </c:pt>
                <c:pt idx="85">
                  <c:v>6.6629300000000002</c:v>
                </c:pt>
                <c:pt idx="86">
                  <c:v>6.7413179999999997</c:v>
                </c:pt>
                <c:pt idx="87">
                  <c:v>6.8197049999999999</c:v>
                </c:pt>
                <c:pt idx="88">
                  <c:v>6.8980930000000003</c:v>
                </c:pt>
                <c:pt idx="89">
                  <c:v>6.9764799999999996</c:v>
                </c:pt>
                <c:pt idx="90">
                  <c:v>7.0548679999999999</c:v>
                </c:pt>
                <c:pt idx="91">
                  <c:v>7.1332550000000001</c:v>
                </c:pt>
                <c:pt idx="92">
                  <c:v>7.2116420000000003</c:v>
                </c:pt>
                <c:pt idx="93">
                  <c:v>7.2900299999999998</c:v>
                </c:pt>
                <c:pt idx="94">
                  <c:v>7.368417</c:v>
                </c:pt>
                <c:pt idx="95">
                  <c:v>7.4468040000000002</c:v>
                </c:pt>
                <c:pt idx="96">
                  <c:v>7.5251919999999997</c:v>
                </c:pt>
                <c:pt idx="97">
                  <c:v>7.6035789999999999</c:v>
                </c:pt>
                <c:pt idx="98">
                  <c:v>7.6819670000000002</c:v>
                </c:pt>
                <c:pt idx="99">
                  <c:v>7.7603540000000004</c:v>
                </c:pt>
                <c:pt idx="100">
                  <c:v>7.8387419999999999</c:v>
                </c:pt>
                <c:pt idx="101">
                  <c:v>7.9171290000000001</c:v>
                </c:pt>
                <c:pt idx="102">
                  <c:v>7.9955160000000003</c:v>
                </c:pt>
                <c:pt idx="103">
                  <c:v>8.0739040000000006</c:v>
                </c:pt>
                <c:pt idx="104">
                  <c:v>8.152291</c:v>
                </c:pt>
                <c:pt idx="105">
                  <c:v>8.2306790000000003</c:v>
                </c:pt>
                <c:pt idx="106">
                  <c:v>8.3090659999999996</c:v>
                </c:pt>
                <c:pt idx="107">
                  <c:v>8.387454</c:v>
                </c:pt>
                <c:pt idx="108">
                  <c:v>8.46584</c:v>
                </c:pt>
                <c:pt idx="109">
                  <c:v>8.5442280000000004</c:v>
                </c:pt>
                <c:pt idx="110">
                  <c:v>8.6226149999999997</c:v>
                </c:pt>
                <c:pt idx="111">
                  <c:v>8.701003</c:v>
                </c:pt>
                <c:pt idx="112">
                  <c:v>8.7793910000000004</c:v>
                </c:pt>
                <c:pt idx="113">
                  <c:v>8.8577779999999997</c:v>
                </c:pt>
                <c:pt idx="114">
                  <c:v>8.9361660000000001</c:v>
                </c:pt>
                <c:pt idx="115">
                  <c:v>9.0145529999999994</c:v>
                </c:pt>
                <c:pt idx="116">
                  <c:v>9.0929409999999997</c:v>
                </c:pt>
                <c:pt idx="117">
                  <c:v>9.1713269999999998</c:v>
                </c:pt>
                <c:pt idx="118">
                  <c:v>9.2497150000000001</c:v>
                </c:pt>
                <c:pt idx="119">
                  <c:v>9.3281019999999994</c:v>
                </c:pt>
                <c:pt idx="120">
                  <c:v>9.4064899999999998</c:v>
                </c:pt>
                <c:pt idx="121">
                  <c:v>9.4848769999999991</c:v>
                </c:pt>
                <c:pt idx="122">
                  <c:v>9.5632649999999995</c:v>
                </c:pt>
                <c:pt idx="123">
                  <c:v>9.6416520000000006</c:v>
                </c:pt>
                <c:pt idx="124">
                  <c:v>9.7200389999999999</c:v>
                </c:pt>
                <c:pt idx="125">
                  <c:v>9.7984270000000002</c:v>
                </c:pt>
                <c:pt idx="126">
                  <c:v>9.8768139999999995</c:v>
                </c:pt>
                <c:pt idx="127">
                  <c:v>9.9552019999999999</c:v>
                </c:pt>
                <c:pt idx="128">
                  <c:v>10.03359</c:v>
                </c:pt>
                <c:pt idx="129">
                  <c:v>10.111980000000001</c:v>
                </c:pt>
                <c:pt idx="130">
                  <c:v>10.19036</c:v>
                </c:pt>
                <c:pt idx="131">
                  <c:v>10.268750000000001</c:v>
                </c:pt>
                <c:pt idx="132">
                  <c:v>10.34714</c:v>
                </c:pt>
                <c:pt idx="133">
                  <c:v>10.42553</c:v>
                </c:pt>
                <c:pt idx="134">
                  <c:v>10.503909999999999</c:v>
                </c:pt>
                <c:pt idx="135">
                  <c:v>10.5823</c:v>
                </c:pt>
                <c:pt idx="136">
                  <c:v>10.660690000000001</c:v>
                </c:pt>
                <c:pt idx="137">
                  <c:v>10.73908</c:v>
                </c:pt>
                <c:pt idx="138">
                  <c:v>10.817460000000001</c:v>
                </c:pt>
                <c:pt idx="139">
                  <c:v>10.895849999999999</c:v>
                </c:pt>
                <c:pt idx="140">
                  <c:v>10.97424</c:v>
                </c:pt>
                <c:pt idx="141">
                  <c:v>11.052630000000001</c:v>
                </c:pt>
                <c:pt idx="142">
                  <c:v>11.13101</c:v>
                </c:pt>
                <c:pt idx="143">
                  <c:v>11.2094</c:v>
                </c:pt>
                <c:pt idx="144">
                  <c:v>11.287789999999999</c:v>
                </c:pt>
                <c:pt idx="145">
                  <c:v>11.36618</c:v>
                </c:pt>
                <c:pt idx="146">
                  <c:v>11.444559999999999</c:v>
                </c:pt>
                <c:pt idx="147">
                  <c:v>11.52295</c:v>
                </c:pt>
                <c:pt idx="148">
                  <c:v>11.60134</c:v>
                </c:pt>
                <c:pt idx="149">
                  <c:v>11.67972</c:v>
                </c:pt>
                <c:pt idx="150">
                  <c:v>11.75811</c:v>
                </c:pt>
                <c:pt idx="151">
                  <c:v>11.836499999999999</c:v>
                </c:pt>
                <c:pt idx="152">
                  <c:v>11.91489</c:v>
                </c:pt>
                <c:pt idx="153">
                  <c:v>11.993270000000001</c:v>
                </c:pt>
                <c:pt idx="154">
                  <c:v>12.07166</c:v>
                </c:pt>
                <c:pt idx="155">
                  <c:v>12.15005</c:v>
                </c:pt>
                <c:pt idx="156">
                  <c:v>12.228440000000001</c:v>
                </c:pt>
                <c:pt idx="157">
                  <c:v>12.30682</c:v>
                </c:pt>
                <c:pt idx="158">
                  <c:v>12.385210000000001</c:v>
                </c:pt>
                <c:pt idx="159">
                  <c:v>12.4636</c:v>
                </c:pt>
                <c:pt idx="160">
                  <c:v>12.54199</c:v>
                </c:pt>
                <c:pt idx="161">
                  <c:v>12.620369999999999</c:v>
                </c:pt>
                <c:pt idx="162">
                  <c:v>12.69876</c:v>
                </c:pt>
                <c:pt idx="163">
                  <c:v>12.777150000000001</c:v>
                </c:pt>
                <c:pt idx="164">
                  <c:v>12.85554</c:v>
                </c:pt>
                <c:pt idx="165">
                  <c:v>12.933920000000001</c:v>
                </c:pt>
                <c:pt idx="166">
                  <c:v>13.012309999999999</c:v>
                </c:pt>
                <c:pt idx="167">
                  <c:v>13.0907</c:v>
                </c:pt>
                <c:pt idx="168">
                  <c:v>13.169090000000001</c:v>
                </c:pt>
                <c:pt idx="169">
                  <c:v>13.24747</c:v>
                </c:pt>
                <c:pt idx="170">
                  <c:v>13.32586</c:v>
                </c:pt>
                <c:pt idx="171">
                  <c:v>13.404249999999999</c:v>
                </c:pt>
                <c:pt idx="172">
                  <c:v>13.48264</c:v>
                </c:pt>
                <c:pt idx="173">
                  <c:v>13.561019999999999</c:v>
                </c:pt>
                <c:pt idx="174">
                  <c:v>13.63941</c:v>
                </c:pt>
                <c:pt idx="175">
                  <c:v>13.7178</c:v>
                </c:pt>
                <c:pt idx="176">
                  <c:v>13.796189999999999</c:v>
                </c:pt>
                <c:pt idx="177">
                  <c:v>13.87457</c:v>
                </c:pt>
                <c:pt idx="178">
                  <c:v>13.952959999999999</c:v>
                </c:pt>
                <c:pt idx="179">
                  <c:v>14.03135</c:v>
                </c:pt>
                <c:pt idx="180">
                  <c:v>14.10974</c:v>
                </c:pt>
                <c:pt idx="181">
                  <c:v>14.18812</c:v>
                </c:pt>
                <c:pt idx="182">
                  <c:v>14.26651</c:v>
                </c:pt>
                <c:pt idx="183">
                  <c:v>14.344900000000001</c:v>
                </c:pt>
                <c:pt idx="184">
                  <c:v>14.42328</c:v>
                </c:pt>
                <c:pt idx="185">
                  <c:v>14.501670000000001</c:v>
                </c:pt>
                <c:pt idx="186">
                  <c:v>14.58006</c:v>
                </c:pt>
                <c:pt idx="187">
                  <c:v>14.65845</c:v>
                </c:pt>
                <c:pt idx="188">
                  <c:v>14.736829999999999</c:v>
                </c:pt>
                <c:pt idx="189">
                  <c:v>14.81522</c:v>
                </c:pt>
                <c:pt idx="190">
                  <c:v>14.893610000000001</c:v>
                </c:pt>
                <c:pt idx="191">
                  <c:v>14.972</c:v>
                </c:pt>
                <c:pt idx="192">
                  <c:v>15.050380000000001</c:v>
                </c:pt>
                <c:pt idx="193">
                  <c:v>15.128769999999999</c:v>
                </c:pt>
                <c:pt idx="194">
                  <c:v>15.20716</c:v>
                </c:pt>
                <c:pt idx="195">
                  <c:v>15.285550000000001</c:v>
                </c:pt>
                <c:pt idx="196">
                  <c:v>15.36393</c:v>
                </c:pt>
                <c:pt idx="197">
                  <c:v>15.44232</c:v>
                </c:pt>
                <c:pt idx="198">
                  <c:v>15.520709999999999</c:v>
                </c:pt>
                <c:pt idx="199">
                  <c:v>15.5991</c:v>
                </c:pt>
                <c:pt idx="200">
                  <c:v>15.677479999999999</c:v>
                </c:pt>
                <c:pt idx="201">
                  <c:v>15.75587</c:v>
                </c:pt>
                <c:pt idx="202">
                  <c:v>15.83426</c:v>
                </c:pt>
                <c:pt idx="203">
                  <c:v>15.91264</c:v>
                </c:pt>
                <c:pt idx="204">
                  <c:v>15.99103</c:v>
                </c:pt>
                <c:pt idx="205">
                  <c:v>16.069420000000001</c:v>
                </c:pt>
                <c:pt idx="206">
                  <c:v>16.14781</c:v>
                </c:pt>
                <c:pt idx="207">
                  <c:v>16.226189999999999</c:v>
                </c:pt>
                <c:pt idx="208">
                  <c:v>16.304580000000001</c:v>
                </c:pt>
                <c:pt idx="209">
                  <c:v>16.38297</c:v>
                </c:pt>
                <c:pt idx="210">
                  <c:v>16.461359999999999</c:v>
                </c:pt>
                <c:pt idx="211">
                  <c:v>16.539750000000002</c:v>
                </c:pt>
                <c:pt idx="212">
                  <c:v>16.618130000000001</c:v>
                </c:pt>
                <c:pt idx="213">
                  <c:v>16.69652</c:v>
                </c:pt>
                <c:pt idx="214">
                  <c:v>16.774909999999998</c:v>
                </c:pt>
                <c:pt idx="215">
                  <c:v>16.853300000000001</c:v>
                </c:pt>
                <c:pt idx="216">
                  <c:v>16.93168</c:v>
                </c:pt>
                <c:pt idx="217">
                  <c:v>17.010069999999999</c:v>
                </c:pt>
                <c:pt idx="218">
                  <c:v>17.088460000000001</c:v>
                </c:pt>
                <c:pt idx="219">
                  <c:v>17.166840000000001</c:v>
                </c:pt>
                <c:pt idx="220">
                  <c:v>17.245229999999999</c:v>
                </c:pt>
                <c:pt idx="221">
                  <c:v>17.323619999999998</c:v>
                </c:pt>
                <c:pt idx="222">
                  <c:v>17.402010000000001</c:v>
                </c:pt>
                <c:pt idx="223">
                  <c:v>17.48039</c:v>
                </c:pt>
                <c:pt idx="224">
                  <c:v>17.558779999999999</c:v>
                </c:pt>
                <c:pt idx="225">
                  <c:v>17.637170000000001</c:v>
                </c:pt>
                <c:pt idx="226">
                  <c:v>17.71556</c:v>
                </c:pt>
                <c:pt idx="227">
                  <c:v>17.793939999999999</c:v>
                </c:pt>
                <c:pt idx="228">
                  <c:v>17.872330000000002</c:v>
                </c:pt>
                <c:pt idx="229">
                  <c:v>17.95072</c:v>
                </c:pt>
                <c:pt idx="230">
                  <c:v>18.029109999999999</c:v>
                </c:pt>
                <c:pt idx="231">
                  <c:v>18.107489999999999</c:v>
                </c:pt>
                <c:pt idx="232">
                  <c:v>18.185880000000001</c:v>
                </c:pt>
                <c:pt idx="233">
                  <c:v>18.26427</c:v>
                </c:pt>
                <c:pt idx="234">
                  <c:v>18.342649999999999</c:v>
                </c:pt>
                <c:pt idx="235">
                  <c:v>18.421040000000001</c:v>
                </c:pt>
                <c:pt idx="236">
                  <c:v>18.49943</c:v>
                </c:pt>
                <c:pt idx="237">
                  <c:v>18.577819999999999</c:v>
                </c:pt>
                <c:pt idx="238">
                  <c:v>18.656199999999998</c:v>
                </c:pt>
                <c:pt idx="239">
                  <c:v>18.734590000000001</c:v>
                </c:pt>
                <c:pt idx="240">
                  <c:v>18.81298</c:v>
                </c:pt>
                <c:pt idx="241">
                  <c:v>18.891369999999998</c:v>
                </c:pt>
                <c:pt idx="242">
                  <c:v>18.969750000000001</c:v>
                </c:pt>
                <c:pt idx="243">
                  <c:v>19.04814</c:v>
                </c:pt>
                <c:pt idx="244">
                  <c:v>19.126529999999999</c:v>
                </c:pt>
                <c:pt idx="245">
                  <c:v>19.204920000000001</c:v>
                </c:pt>
                <c:pt idx="246">
                  <c:v>19.283300000000001</c:v>
                </c:pt>
                <c:pt idx="247">
                  <c:v>19.361689999999999</c:v>
                </c:pt>
                <c:pt idx="248">
                  <c:v>19.440079999999998</c:v>
                </c:pt>
                <c:pt idx="249">
                  <c:v>19.518470000000001</c:v>
                </c:pt>
                <c:pt idx="250">
                  <c:v>19.59685</c:v>
                </c:pt>
                <c:pt idx="251">
                  <c:v>19.675239999999999</c:v>
                </c:pt>
                <c:pt idx="252">
                  <c:v>19.753630000000001</c:v>
                </c:pt>
                <c:pt idx="253">
                  <c:v>19.83202</c:v>
                </c:pt>
                <c:pt idx="254">
                  <c:v>19.910399999999999</c:v>
                </c:pt>
                <c:pt idx="255">
                  <c:v>19.988790000000002</c:v>
                </c:pt>
                <c:pt idx="256">
                  <c:v>20.06718</c:v>
                </c:pt>
              </c:numCache>
            </c:numRef>
          </c:xVal>
          <c:yVal>
            <c:numRef>
              <c:f>'10252017.002 - NanoScope Analys'!$B$1:$B$257</c:f>
              <c:numCache>
                <c:formatCode>0.00E+00</c:formatCode>
                <c:ptCount val="257"/>
                <c:pt idx="0">
                  <c:v>95.045699999999997</c:v>
                </c:pt>
                <c:pt idx="1">
                  <c:v>92.401989999999998</c:v>
                </c:pt>
                <c:pt idx="2">
                  <c:v>89.928839999999994</c:v>
                </c:pt>
                <c:pt idx="3">
                  <c:v>87.285129999999995</c:v>
                </c:pt>
                <c:pt idx="4">
                  <c:v>88.393780000000007</c:v>
                </c:pt>
                <c:pt idx="5">
                  <c:v>92.935000000000002</c:v>
                </c:pt>
                <c:pt idx="6">
                  <c:v>97.817329999999998</c:v>
                </c:pt>
                <c:pt idx="7">
                  <c:v>101.8682</c:v>
                </c:pt>
                <c:pt idx="8">
                  <c:v>103.318</c:v>
                </c:pt>
                <c:pt idx="9">
                  <c:v>104.00020000000001</c:v>
                </c:pt>
                <c:pt idx="10">
                  <c:v>106.60129999999999</c:v>
                </c:pt>
                <c:pt idx="11">
                  <c:v>109.6927</c:v>
                </c:pt>
                <c:pt idx="12">
                  <c:v>111.52630000000001</c:v>
                </c:pt>
                <c:pt idx="13">
                  <c:v>108.648</c:v>
                </c:pt>
                <c:pt idx="14">
                  <c:v>109.5222</c:v>
                </c:pt>
                <c:pt idx="15">
                  <c:v>109.88460000000001</c:v>
                </c:pt>
                <c:pt idx="16">
                  <c:v>110.1404</c:v>
                </c:pt>
                <c:pt idx="17">
                  <c:v>109.8633</c:v>
                </c:pt>
                <c:pt idx="18">
                  <c:v>108.9678</c:v>
                </c:pt>
                <c:pt idx="19">
                  <c:v>107.92310000000001</c:v>
                </c:pt>
                <c:pt idx="20">
                  <c:v>107.1769</c:v>
                </c:pt>
                <c:pt idx="21">
                  <c:v>106.1322</c:v>
                </c:pt>
                <c:pt idx="22">
                  <c:v>106.3668</c:v>
                </c:pt>
                <c:pt idx="23">
                  <c:v>105.83369999999999</c:v>
                </c:pt>
                <c:pt idx="24">
                  <c:v>105.919</c:v>
                </c:pt>
                <c:pt idx="25">
                  <c:v>104.6611</c:v>
                </c:pt>
                <c:pt idx="26">
                  <c:v>103.6591</c:v>
                </c:pt>
                <c:pt idx="27">
                  <c:v>103.1474</c:v>
                </c:pt>
                <c:pt idx="28">
                  <c:v>102.35850000000001</c:v>
                </c:pt>
                <c:pt idx="29">
                  <c:v>100.2265</c:v>
                </c:pt>
                <c:pt idx="30">
                  <c:v>99.395039999999995</c:v>
                </c:pt>
                <c:pt idx="31">
                  <c:v>99.714839999999995</c:v>
                </c:pt>
                <c:pt idx="32">
                  <c:v>99.736159999999998</c:v>
                </c:pt>
                <c:pt idx="33">
                  <c:v>97.646780000000007</c:v>
                </c:pt>
                <c:pt idx="34">
                  <c:v>95.706630000000004</c:v>
                </c:pt>
                <c:pt idx="35">
                  <c:v>94.768540000000002</c:v>
                </c:pt>
                <c:pt idx="36">
                  <c:v>93.958370000000002</c:v>
                </c:pt>
                <c:pt idx="37">
                  <c:v>89.992800000000003</c:v>
                </c:pt>
                <c:pt idx="38">
                  <c:v>84.513490000000004</c:v>
                </c:pt>
                <c:pt idx="39">
                  <c:v>87.029290000000003</c:v>
                </c:pt>
                <c:pt idx="40">
                  <c:v>89.417159999999996</c:v>
                </c:pt>
                <c:pt idx="41">
                  <c:v>91.272009999999995</c:v>
                </c:pt>
                <c:pt idx="42">
                  <c:v>93.681209999999993</c:v>
                </c:pt>
                <c:pt idx="43">
                  <c:v>96.069069999999996</c:v>
                </c:pt>
                <c:pt idx="44">
                  <c:v>98.584860000000006</c:v>
                </c:pt>
                <c:pt idx="45">
                  <c:v>102.14530000000001</c:v>
                </c:pt>
                <c:pt idx="46">
                  <c:v>105.51390000000001</c:v>
                </c:pt>
                <c:pt idx="47">
                  <c:v>108.7333</c:v>
                </c:pt>
                <c:pt idx="48">
                  <c:v>111.4623</c:v>
                </c:pt>
                <c:pt idx="49">
                  <c:v>112.3578</c:v>
                </c:pt>
                <c:pt idx="50">
                  <c:v>108.0937</c:v>
                </c:pt>
                <c:pt idx="51">
                  <c:v>106.9211</c:v>
                </c:pt>
                <c:pt idx="52">
                  <c:v>108.56270000000001</c:v>
                </c:pt>
                <c:pt idx="53">
                  <c:v>105.6206</c:v>
                </c:pt>
                <c:pt idx="54">
                  <c:v>99.714839999999995</c:v>
                </c:pt>
                <c:pt idx="55">
                  <c:v>96.495480000000001</c:v>
                </c:pt>
                <c:pt idx="56">
                  <c:v>94.022329999999997</c:v>
                </c:pt>
                <c:pt idx="57">
                  <c:v>94.04365</c:v>
                </c:pt>
                <c:pt idx="58">
                  <c:v>91.634460000000004</c:v>
                </c:pt>
                <c:pt idx="59">
                  <c:v>90.333929999999995</c:v>
                </c:pt>
                <c:pt idx="60">
                  <c:v>90.525810000000007</c:v>
                </c:pt>
                <c:pt idx="61">
                  <c:v>90.419210000000007</c:v>
                </c:pt>
                <c:pt idx="62">
                  <c:v>89.310550000000006</c:v>
                </c:pt>
                <c:pt idx="63">
                  <c:v>86.92268</c:v>
                </c:pt>
                <c:pt idx="64">
                  <c:v>81.571299999999994</c:v>
                </c:pt>
                <c:pt idx="65">
                  <c:v>78.693060000000003</c:v>
                </c:pt>
                <c:pt idx="66">
                  <c:v>78.54383</c:v>
                </c:pt>
                <c:pt idx="67">
                  <c:v>78.948909999999998</c:v>
                </c:pt>
                <c:pt idx="68">
                  <c:v>79.012870000000007</c:v>
                </c:pt>
                <c:pt idx="69">
                  <c:v>77.64837</c:v>
                </c:pt>
                <c:pt idx="70">
                  <c:v>72.467550000000003</c:v>
                </c:pt>
                <c:pt idx="71">
                  <c:v>68.949709999999996</c:v>
                </c:pt>
                <c:pt idx="72">
                  <c:v>65.325270000000003</c:v>
                </c:pt>
                <c:pt idx="73">
                  <c:v>64.749619999999993</c:v>
                </c:pt>
                <c:pt idx="74">
                  <c:v>66.284679999999994</c:v>
                </c:pt>
                <c:pt idx="75">
                  <c:v>69.695909999999998</c:v>
                </c:pt>
                <c:pt idx="76">
                  <c:v>68.352739999999997</c:v>
                </c:pt>
                <c:pt idx="77">
                  <c:v>67.478610000000003</c:v>
                </c:pt>
                <c:pt idx="78">
                  <c:v>62.873429999999999</c:v>
                </c:pt>
                <c:pt idx="79">
                  <c:v>50.720889999999997</c:v>
                </c:pt>
                <c:pt idx="80">
                  <c:v>50.84881</c:v>
                </c:pt>
                <c:pt idx="81">
                  <c:v>55.240780000000001</c:v>
                </c:pt>
                <c:pt idx="82">
                  <c:v>54.899659999999997</c:v>
                </c:pt>
                <c:pt idx="83">
                  <c:v>54.089489999999998</c:v>
                </c:pt>
                <c:pt idx="84">
                  <c:v>53.23668</c:v>
                </c:pt>
                <c:pt idx="85">
                  <c:v>51.616340000000001</c:v>
                </c:pt>
                <c:pt idx="86">
                  <c:v>51.65898</c:v>
                </c:pt>
                <c:pt idx="87">
                  <c:v>49.569600000000001</c:v>
                </c:pt>
                <c:pt idx="88">
                  <c:v>49.079230000000003</c:v>
                </c:pt>
                <c:pt idx="89">
                  <c:v>48.460940000000001</c:v>
                </c:pt>
                <c:pt idx="90">
                  <c:v>47.373609999999999</c:v>
                </c:pt>
                <c:pt idx="91">
                  <c:v>46.435519999999997</c:v>
                </c:pt>
                <c:pt idx="92">
                  <c:v>46.307600000000001</c:v>
                </c:pt>
                <c:pt idx="93">
                  <c:v>46.520800000000001</c:v>
                </c:pt>
                <c:pt idx="94">
                  <c:v>43.941049999999997</c:v>
                </c:pt>
                <c:pt idx="95">
                  <c:v>41.5745</c:v>
                </c:pt>
                <c:pt idx="96">
                  <c:v>42.917679999999997</c:v>
                </c:pt>
                <c:pt idx="97">
                  <c:v>45.753270000000001</c:v>
                </c:pt>
                <c:pt idx="98">
                  <c:v>48.610190000000003</c:v>
                </c:pt>
                <c:pt idx="99">
                  <c:v>51.317860000000003</c:v>
                </c:pt>
                <c:pt idx="100">
                  <c:v>47.970579999999998</c:v>
                </c:pt>
                <c:pt idx="101">
                  <c:v>50.84881</c:v>
                </c:pt>
                <c:pt idx="102">
                  <c:v>55.390030000000003</c:v>
                </c:pt>
                <c:pt idx="103">
                  <c:v>57.266210000000001</c:v>
                </c:pt>
                <c:pt idx="104">
                  <c:v>59.483519999999999</c:v>
                </c:pt>
                <c:pt idx="105">
                  <c:v>58.929189999999998</c:v>
                </c:pt>
                <c:pt idx="106">
                  <c:v>58.460140000000003</c:v>
                </c:pt>
                <c:pt idx="107">
                  <c:v>59.675400000000003</c:v>
                </c:pt>
                <c:pt idx="108">
                  <c:v>60.954610000000002</c:v>
                </c:pt>
                <c:pt idx="109">
                  <c:v>61.572899999999997</c:v>
                </c:pt>
                <c:pt idx="110">
                  <c:v>64.365859999999998</c:v>
                </c:pt>
                <c:pt idx="111">
                  <c:v>65.176019999999994</c:v>
                </c:pt>
                <c:pt idx="112">
                  <c:v>65.176019999999994</c:v>
                </c:pt>
                <c:pt idx="113">
                  <c:v>65.133380000000002</c:v>
                </c:pt>
                <c:pt idx="114">
                  <c:v>62.724200000000003</c:v>
                </c:pt>
                <c:pt idx="115">
                  <c:v>59.611440000000002</c:v>
                </c:pt>
                <c:pt idx="116">
                  <c:v>67.585210000000004</c:v>
                </c:pt>
                <c:pt idx="117">
                  <c:v>70.911169999999998</c:v>
                </c:pt>
                <c:pt idx="118">
                  <c:v>66.32732</c:v>
                </c:pt>
                <c:pt idx="119">
                  <c:v>61.914020000000001</c:v>
                </c:pt>
                <c:pt idx="120">
                  <c:v>61.317059999999998</c:v>
                </c:pt>
                <c:pt idx="121">
                  <c:v>62.148539999999997</c:v>
                </c:pt>
                <c:pt idx="122">
                  <c:v>62.51099</c:v>
                </c:pt>
                <c:pt idx="123">
                  <c:v>65.431870000000004</c:v>
                </c:pt>
                <c:pt idx="124">
                  <c:v>78.224019999999996</c:v>
                </c:pt>
                <c:pt idx="125">
                  <c:v>77.64837</c:v>
                </c:pt>
                <c:pt idx="126">
                  <c:v>66.902959999999993</c:v>
                </c:pt>
                <c:pt idx="127">
                  <c:v>64.685659999999999</c:v>
                </c:pt>
                <c:pt idx="128">
                  <c:v>62.276470000000003</c:v>
                </c:pt>
                <c:pt idx="129">
                  <c:v>58.907870000000003</c:v>
                </c:pt>
                <c:pt idx="130">
                  <c:v>53.087440000000001</c:v>
                </c:pt>
                <c:pt idx="131">
                  <c:v>41.382620000000003</c:v>
                </c:pt>
                <c:pt idx="132">
                  <c:v>30.85041</c:v>
                </c:pt>
                <c:pt idx="133">
                  <c:v>26.33052</c:v>
                </c:pt>
                <c:pt idx="134">
                  <c:v>22.663430000000002</c:v>
                </c:pt>
                <c:pt idx="135">
                  <c:v>17.29073</c:v>
                </c:pt>
                <c:pt idx="136">
                  <c:v>14.263249999999999</c:v>
                </c:pt>
                <c:pt idx="137">
                  <c:v>13.83685</c:v>
                </c:pt>
                <c:pt idx="138">
                  <c:v>12.621589999999999</c:v>
                </c:pt>
                <c:pt idx="139">
                  <c:v>12.04594</c:v>
                </c:pt>
                <c:pt idx="140">
                  <c:v>12.003299999999999</c:v>
                </c:pt>
                <c:pt idx="141">
                  <c:v>11.76878</c:v>
                </c:pt>
                <c:pt idx="142">
                  <c:v>14.79626</c:v>
                </c:pt>
                <c:pt idx="143">
                  <c:v>14.092689999999999</c:v>
                </c:pt>
                <c:pt idx="144">
                  <c:v>11.278420000000001</c:v>
                </c:pt>
                <c:pt idx="145">
                  <c:v>7.973776</c:v>
                </c:pt>
                <c:pt idx="146">
                  <c:v>0.57564689999999996</c:v>
                </c:pt>
                <c:pt idx="147">
                  <c:v>-5.9483519999999999</c:v>
                </c:pt>
                <c:pt idx="148">
                  <c:v>-8.1016969999999997</c:v>
                </c:pt>
                <c:pt idx="149">
                  <c:v>-11.74746</c:v>
                </c:pt>
                <c:pt idx="150">
                  <c:v>-16.352640000000001</c:v>
                </c:pt>
                <c:pt idx="151">
                  <c:v>-21.4695</c:v>
                </c:pt>
                <c:pt idx="152">
                  <c:v>-21.02177</c:v>
                </c:pt>
                <c:pt idx="153">
                  <c:v>-21.34158</c:v>
                </c:pt>
                <c:pt idx="154">
                  <c:v>-23.83605</c:v>
                </c:pt>
                <c:pt idx="155">
                  <c:v>-24.667539999999999</c:v>
                </c:pt>
                <c:pt idx="156">
                  <c:v>-24.219809999999999</c:v>
                </c:pt>
                <c:pt idx="157">
                  <c:v>-20.78725</c:v>
                </c:pt>
                <c:pt idx="158">
                  <c:v>-21.789300000000001</c:v>
                </c:pt>
                <c:pt idx="159">
                  <c:v>-21.93854</c:v>
                </c:pt>
                <c:pt idx="160">
                  <c:v>-22.961919999999999</c:v>
                </c:pt>
                <c:pt idx="161">
                  <c:v>-13.815530000000001</c:v>
                </c:pt>
                <c:pt idx="162">
                  <c:v>-12.024620000000001</c:v>
                </c:pt>
                <c:pt idx="163">
                  <c:v>4.306692</c:v>
                </c:pt>
                <c:pt idx="164">
                  <c:v>-27.716329999999999</c:v>
                </c:pt>
                <c:pt idx="165">
                  <c:v>-25.605630000000001</c:v>
                </c:pt>
                <c:pt idx="166">
                  <c:v>-19.721240000000002</c:v>
                </c:pt>
                <c:pt idx="167">
                  <c:v>-29.016870000000001</c:v>
                </c:pt>
                <c:pt idx="168">
                  <c:v>-31.617940000000001</c:v>
                </c:pt>
                <c:pt idx="169">
                  <c:v>-34.560130000000001</c:v>
                </c:pt>
                <c:pt idx="170">
                  <c:v>-33.067720000000001</c:v>
                </c:pt>
                <c:pt idx="171">
                  <c:v>-26.266559999999998</c:v>
                </c:pt>
                <c:pt idx="172">
                  <c:v>-16.629799999999999</c:v>
                </c:pt>
                <c:pt idx="173">
                  <c:v>-25.285820000000001</c:v>
                </c:pt>
                <c:pt idx="174">
                  <c:v>-32.129629999999999</c:v>
                </c:pt>
                <c:pt idx="175">
                  <c:v>-27.673690000000001</c:v>
                </c:pt>
                <c:pt idx="176">
                  <c:v>-17.546569999999999</c:v>
                </c:pt>
                <c:pt idx="177">
                  <c:v>-2.984836</c:v>
                </c:pt>
                <c:pt idx="178">
                  <c:v>7.2062470000000003</c:v>
                </c:pt>
                <c:pt idx="179">
                  <c:v>-10.084479999999999</c:v>
                </c:pt>
                <c:pt idx="180">
                  <c:v>-29.805720000000001</c:v>
                </c:pt>
                <c:pt idx="181">
                  <c:v>-27.481809999999999</c:v>
                </c:pt>
                <c:pt idx="182">
                  <c:v>-10.27636</c:v>
                </c:pt>
                <c:pt idx="183">
                  <c:v>-13.17592</c:v>
                </c:pt>
                <c:pt idx="184">
                  <c:v>-21.661380000000001</c:v>
                </c:pt>
                <c:pt idx="185">
                  <c:v>-29.294029999999999</c:v>
                </c:pt>
                <c:pt idx="186">
                  <c:v>-27.58841</c:v>
                </c:pt>
                <c:pt idx="187">
                  <c:v>-24.944700000000001</c:v>
                </c:pt>
                <c:pt idx="188">
                  <c:v>-42.555230000000002</c:v>
                </c:pt>
                <c:pt idx="189">
                  <c:v>-18.442019999999999</c:v>
                </c:pt>
                <c:pt idx="190">
                  <c:v>-27.034089999999999</c:v>
                </c:pt>
                <c:pt idx="191">
                  <c:v>-13.751569999999999</c:v>
                </c:pt>
                <c:pt idx="192">
                  <c:v>-16.459240000000001</c:v>
                </c:pt>
                <c:pt idx="193">
                  <c:v>-40.25264</c:v>
                </c:pt>
                <c:pt idx="194">
                  <c:v>-43.599930000000001</c:v>
                </c:pt>
                <c:pt idx="195">
                  <c:v>-32.747909999999997</c:v>
                </c:pt>
                <c:pt idx="196">
                  <c:v>-27.609729999999999</c:v>
                </c:pt>
                <c:pt idx="197">
                  <c:v>-35.540869999999998</c:v>
                </c:pt>
                <c:pt idx="198">
                  <c:v>-38.056660000000001</c:v>
                </c:pt>
                <c:pt idx="199">
                  <c:v>-45.987789999999997</c:v>
                </c:pt>
                <c:pt idx="200">
                  <c:v>-34.13373</c:v>
                </c:pt>
                <c:pt idx="201">
                  <c:v>-22.578150000000001</c:v>
                </c:pt>
                <c:pt idx="202">
                  <c:v>-13.34648</c:v>
                </c:pt>
                <c:pt idx="203">
                  <c:v>-13.261200000000001</c:v>
                </c:pt>
                <c:pt idx="204">
                  <c:v>-23.772089999999999</c:v>
                </c:pt>
                <c:pt idx="205">
                  <c:v>-23.324359999999999</c:v>
                </c:pt>
                <c:pt idx="206">
                  <c:v>-34.645420000000001</c:v>
                </c:pt>
                <c:pt idx="207">
                  <c:v>-33.558079999999997</c:v>
                </c:pt>
                <c:pt idx="208">
                  <c:v>-25.77619</c:v>
                </c:pt>
                <c:pt idx="209">
                  <c:v>-20.616689999999998</c:v>
                </c:pt>
                <c:pt idx="210">
                  <c:v>-35.647469999999998</c:v>
                </c:pt>
                <c:pt idx="211">
                  <c:v>-38.120620000000002</c:v>
                </c:pt>
                <c:pt idx="212">
                  <c:v>-11.70482</c:v>
                </c:pt>
                <c:pt idx="213">
                  <c:v>-15.43587</c:v>
                </c:pt>
                <c:pt idx="214">
                  <c:v>-16.97092</c:v>
                </c:pt>
                <c:pt idx="215">
                  <c:v>-20.89385</c:v>
                </c:pt>
                <c:pt idx="216">
                  <c:v>-32.364150000000002</c:v>
                </c:pt>
                <c:pt idx="217">
                  <c:v>-23.537559999999999</c:v>
                </c:pt>
                <c:pt idx="218">
                  <c:v>-40.21</c:v>
                </c:pt>
                <c:pt idx="219">
                  <c:v>-51.317860000000003</c:v>
                </c:pt>
                <c:pt idx="220">
                  <c:v>-38.632300000000001</c:v>
                </c:pt>
                <c:pt idx="221">
                  <c:v>-34.709380000000003</c:v>
                </c:pt>
                <c:pt idx="222">
                  <c:v>-26.863520000000001</c:v>
                </c:pt>
                <c:pt idx="223">
                  <c:v>-28.633099999999999</c:v>
                </c:pt>
                <c:pt idx="224">
                  <c:v>-16.821680000000001</c:v>
                </c:pt>
                <c:pt idx="225">
                  <c:v>-6.5453190000000001</c:v>
                </c:pt>
                <c:pt idx="226">
                  <c:v>-18.932390000000002</c:v>
                </c:pt>
                <c:pt idx="227">
                  <c:v>-19.401430000000001</c:v>
                </c:pt>
                <c:pt idx="228">
                  <c:v>-11.98198</c:v>
                </c:pt>
                <c:pt idx="229">
                  <c:v>-13.303839999999999</c:v>
                </c:pt>
                <c:pt idx="230">
                  <c:v>-13.239879999999999</c:v>
                </c:pt>
                <c:pt idx="231">
                  <c:v>-0.29848360000000002</c:v>
                </c:pt>
                <c:pt idx="232">
                  <c:v>12.49367</c:v>
                </c:pt>
                <c:pt idx="233">
                  <c:v>22.70607</c:v>
                </c:pt>
                <c:pt idx="234">
                  <c:v>-3.880287</c:v>
                </c:pt>
                <c:pt idx="235">
                  <c:v>-13.133279999999999</c:v>
                </c:pt>
                <c:pt idx="236">
                  <c:v>-28.078779999999998</c:v>
                </c:pt>
                <c:pt idx="237">
                  <c:v>-27.183330000000002</c:v>
                </c:pt>
                <c:pt idx="238">
                  <c:v>-10.61749</c:v>
                </c:pt>
                <c:pt idx="239">
                  <c:v>-12.66423</c:v>
                </c:pt>
                <c:pt idx="240">
                  <c:v>-19.742560000000001</c:v>
                </c:pt>
                <c:pt idx="241">
                  <c:v>-8.7199849999999994</c:v>
                </c:pt>
                <c:pt idx="242">
                  <c:v>8.0377369999999999</c:v>
                </c:pt>
                <c:pt idx="243">
                  <c:v>-1.492418</c:v>
                </c:pt>
                <c:pt idx="244">
                  <c:v>-37.225169999999999</c:v>
                </c:pt>
                <c:pt idx="245">
                  <c:v>-39.421149999999997</c:v>
                </c:pt>
                <c:pt idx="246">
                  <c:v>-41.745060000000002</c:v>
                </c:pt>
                <c:pt idx="247">
                  <c:v>-45.007060000000003</c:v>
                </c:pt>
                <c:pt idx="248">
                  <c:v>-43.280119999999997</c:v>
                </c:pt>
                <c:pt idx="249">
                  <c:v>-30.381360000000001</c:v>
                </c:pt>
                <c:pt idx="250">
                  <c:v>-14.561730000000001</c:v>
                </c:pt>
                <c:pt idx="251">
                  <c:v>-18.825790000000001</c:v>
                </c:pt>
                <c:pt idx="252">
                  <c:v>-23.40964</c:v>
                </c:pt>
                <c:pt idx="253">
                  <c:v>-26.842199999999998</c:v>
                </c:pt>
                <c:pt idx="254">
                  <c:v>-31.74586</c:v>
                </c:pt>
                <c:pt idx="255">
                  <c:v>-28.48386</c:v>
                </c:pt>
                <c:pt idx="256">
                  <c:v>-32.364150000000002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205584"/>
        <c:axId val="131205976"/>
      </c:scatterChart>
      <c:valAx>
        <c:axId val="131205584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5976"/>
        <c:crossesAt val="-60"/>
        <c:crossBetween val="midCat"/>
      </c:valAx>
      <c:valAx>
        <c:axId val="13120597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5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0.51333</cdr:x>
      <cdr:y>0.00139</cdr:y>
    </cdr:from>
    <cdr:to>
      <cdr:x>0.51333</cdr:x>
      <cdr:y>0.75417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346960" y="3810"/>
          <a:ext cx="0" cy="206502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</cdr:x>
      <cdr:y>0.01528</cdr:y>
    </cdr:from>
    <cdr:to>
      <cdr:x>0.54333</cdr:x>
      <cdr:y>0.74028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468880" y="41910"/>
          <a:ext cx="15240" cy="198882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0.17833</cdr:x>
      <cdr:y>0.49038</cdr:y>
    </cdr:from>
    <cdr:to>
      <cdr:x>0.37833</cdr:x>
      <cdr:y>0.59038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15340" y="1386321"/>
          <a:ext cx="914400" cy="282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>
              <a:solidFill>
                <a:srgbClr val="FF0000"/>
              </a:solidFill>
            </a:rPr>
            <a:t>unirradiated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0.54833</cdr:x>
      <cdr:y>0.1875</cdr:y>
    </cdr:from>
    <cdr:to>
      <cdr:x>0.54833</cdr:x>
      <cdr:y>0.85694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506980" y="514350"/>
          <a:ext cx="0" cy="183642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74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071" y="0"/>
            <a:ext cx="298274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1" tIns="45675" rIns="91351" bIns="45675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8274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1" tIns="45675" rIns="91351" bIns="45675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071" y="8831264"/>
            <a:ext cx="298274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1" tIns="45675" rIns="91351" bIns="45675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Times New Roman" pitchFamily="18" charset="0"/>
              </a:defRPr>
            </a:lvl1pPr>
          </a:lstStyle>
          <a:p>
            <a:fld id="{906DF636-AE18-403D-9BB3-C7A7DA9A682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53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8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>
            <a:lvl1pPr defTabSz="901700"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604" y="0"/>
            <a:ext cx="29718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>
            <a:lvl1pPr algn="r" defTabSz="901700"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99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22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70" y="4419600"/>
            <a:ext cx="502889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9200"/>
            <a:ext cx="29718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b" anchorCtr="0" compatLnSpc="1">
            <a:prstTxWarp prst="textNoShape">
              <a:avLst/>
            </a:prstTxWarp>
          </a:bodyPr>
          <a:lstStyle>
            <a:lvl1pPr defTabSz="901700">
              <a:defRPr sz="1200" i="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604" y="8839200"/>
            <a:ext cx="297183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35" tIns="45068" rIns="90135" bIns="45068" numCol="1" anchor="b" anchorCtr="0" compatLnSpc="1">
            <a:prstTxWarp prst="textNoShape">
              <a:avLst/>
            </a:prstTxWarp>
          </a:bodyPr>
          <a:lstStyle>
            <a:lvl1pPr algn="r" defTabSz="901700">
              <a:defRPr sz="1200" i="0">
                <a:latin typeface="Times New Roman" pitchFamily="18" charset="0"/>
              </a:defRPr>
            </a:lvl1pPr>
          </a:lstStyle>
          <a:p>
            <a:fld id="{FEBF0A78-AD28-490A-9B0B-4E4B36B565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221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C34DCB-625C-49F4-8CB1-0BCA6D875C1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4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7" name="Rectangle 17"/>
          <p:cNvSpPr>
            <a:spLocks noChangeArrowheads="1"/>
          </p:cNvSpPr>
          <p:nvPr userDrawn="1"/>
        </p:nvSpPr>
        <p:spPr bwMode="auto">
          <a:xfrm>
            <a:off x="0" y="1552575"/>
            <a:ext cx="9144000" cy="5305425"/>
          </a:xfrm>
          <a:prstGeom prst="rect">
            <a:avLst/>
          </a:prstGeom>
          <a:gradFill rotWithShape="1">
            <a:gsLst>
              <a:gs pos="0">
                <a:srgbClr val="1B5527">
                  <a:alpha val="41000"/>
                </a:srgbClr>
              </a:gs>
              <a:gs pos="50000">
                <a:schemeClr val="bg1"/>
              </a:gs>
              <a:gs pos="100000">
                <a:srgbClr val="1B5527">
                  <a:alpha val="41000"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01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130425"/>
            <a:ext cx="5410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3886200"/>
            <a:ext cx="472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01774" name="Picture 14" descr="DOE-NE LOGO (Horizontal) 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DFCDA-21F8-498A-A195-C461244CDE5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72493-E6FB-4046-94FD-D142234EA7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1536700"/>
            <a:ext cx="4038600" cy="4492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536700"/>
            <a:ext cx="4038600" cy="4492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396B2-DBA3-487D-AF35-58E14EDB5C7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5F675-BB1C-43FF-9D4D-77AB216F56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B3868-A699-47E8-A3EB-52C0F0B746E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78FF7-491D-415D-940D-A03AB26B474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CA781-269A-43BD-B31D-7B45AC95A24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877BA0-871C-484B-866C-E8B070775D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2FF4B-5CC4-46F2-B625-A76B789777E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123825"/>
            <a:ext cx="2057400" cy="590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123825"/>
            <a:ext cx="6019800" cy="590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553C8-A0A8-4A3B-911D-E2E6BC68D08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55" name="Rectangle 19"/>
          <p:cNvSpPr>
            <a:spLocks noChangeArrowheads="1"/>
          </p:cNvSpPr>
          <p:nvPr/>
        </p:nvSpPr>
        <p:spPr bwMode="auto">
          <a:xfrm>
            <a:off x="2914650" y="0"/>
            <a:ext cx="62293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13063" y="123825"/>
            <a:ext cx="52593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5367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00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341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i="0"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00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341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i="0"/>
            </a:lvl1pPr>
          </a:lstStyle>
          <a:p>
            <a:r>
              <a:rPr lang="en-US" dirty="0"/>
              <a:t>Presentation or Meeting Title</a:t>
            </a:r>
          </a:p>
        </p:txBody>
      </p:sp>
      <p:sp>
        <p:nvSpPr>
          <p:cNvPr id="500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18350" y="6381750"/>
            <a:ext cx="1498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i="0"/>
            </a:lvl1pPr>
          </a:lstStyle>
          <a:p>
            <a:fld id="{943C52FB-388E-40ED-A443-D6DF4E94979E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500752" name="Picture 16" descr="DOE-NE LOGO (Vertital) 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</p:spPr>
      </p:pic>
      <p:sp>
        <p:nvSpPr>
          <p:cNvPr id="500753" name="Line 17"/>
          <p:cNvSpPr>
            <a:spLocks noChangeShapeType="1"/>
          </p:cNvSpPr>
          <p:nvPr/>
        </p:nvSpPr>
        <p:spPr bwMode="auto">
          <a:xfrm>
            <a:off x="390525" y="133667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500754" name="Line 18"/>
          <p:cNvSpPr>
            <a:spLocks noChangeShapeType="1"/>
          </p:cNvSpPr>
          <p:nvPr/>
        </p:nvSpPr>
        <p:spPr bwMode="auto">
          <a:xfrm>
            <a:off x="542925" y="139065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1B5527"/>
          </a:solidFill>
          <a:latin typeface="Arial" charset="0"/>
        </a:defRPr>
      </a:lvl9pPr>
    </p:titleStyle>
    <p:bodyStyle>
      <a:lvl1pPr marL="282575" indent="-282575" algn="l" rtl="0" eaLnBrk="0" fontAlgn="base" hangingPunct="0">
        <a:spcBef>
          <a:spcPct val="10000"/>
        </a:spcBef>
        <a:spcAft>
          <a:spcPct val="10000"/>
        </a:spcAft>
        <a:buClr>
          <a:srgbClr val="1B5527"/>
        </a:buClr>
        <a:buFont typeface="Wingdings" pitchFamily="2" charset="2"/>
        <a:buChar char="n"/>
        <a:defRPr sz="1600" b="1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889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Char char="–"/>
        <a:defRPr sz="1400">
          <a:solidFill>
            <a:srgbClr val="000000"/>
          </a:solidFill>
          <a:latin typeface="+mn-lt"/>
        </a:defRPr>
      </a:lvl2pPr>
      <a:lvl3pPr marL="968375" indent="-16827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200" i="1">
          <a:solidFill>
            <a:srgbClr val="000000"/>
          </a:solidFill>
          <a:latin typeface="+mn-lt"/>
        </a:defRPr>
      </a:lvl3pPr>
      <a:lvl4pPr marL="1363663" indent="-280988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–"/>
        <a:defRPr sz="1600">
          <a:solidFill>
            <a:srgbClr val="000000"/>
          </a:solidFill>
          <a:latin typeface="+mn-lt"/>
        </a:defRPr>
      </a:lvl4pPr>
      <a:lvl5pPr marL="1652588" indent="-1746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600" i="1">
          <a:solidFill>
            <a:srgbClr val="000000"/>
          </a:solidFill>
          <a:latin typeface="+mn-lt"/>
        </a:defRPr>
      </a:lvl5pPr>
      <a:lvl6pPr marL="2109788" indent="-1746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600" i="1">
          <a:solidFill>
            <a:srgbClr val="000000"/>
          </a:solidFill>
          <a:latin typeface="+mn-lt"/>
        </a:defRPr>
      </a:lvl6pPr>
      <a:lvl7pPr marL="2566988" indent="-1746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600" i="1">
          <a:solidFill>
            <a:srgbClr val="000000"/>
          </a:solidFill>
          <a:latin typeface="+mn-lt"/>
        </a:defRPr>
      </a:lvl7pPr>
      <a:lvl8pPr marL="3024188" indent="-1746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600" i="1">
          <a:solidFill>
            <a:srgbClr val="000000"/>
          </a:solidFill>
          <a:latin typeface="+mn-lt"/>
        </a:defRPr>
      </a:lvl8pPr>
      <a:lvl9pPr marL="3481388" indent="-174625" algn="l" rtl="0" eaLnBrk="0" fontAlgn="base" hangingPunct="0">
        <a:spcBef>
          <a:spcPct val="10000"/>
        </a:spcBef>
        <a:spcAft>
          <a:spcPct val="10000"/>
        </a:spcAft>
        <a:buClr>
          <a:srgbClr val="2461AA"/>
        </a:buClr>
        <a:buFont typeface="Times" pitchFamily="18" charset="0"/>
        <a:buChar char="•"/>
        <a:defRPr sz="1600" i="1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601478"/>
            <a:ext cx="8458200" cy="1901825"/>
          </a:xfrm>
        </p:spPr>
        <p:txBody>
          <a:bodyPr/>
          <a:lstStyle/>
          <a:p>
            <a:pPr algn="ctr"/>
            <a:r>
              <a:rPr lang="en-US" sz="2800" i="1" dirty="0" smtClean="0"/>
              <a:t>Radiation </a:t>
            </a:r>
            <a:r>
              <a:rPr lang="en-US" sz="2800" i="1" dirty="0"/>
              <a:t>stability study </a:t>
            </a:r>
            <a:r>
              <a:rPr lang="en-US" sz="2800" i="1" dirty="0" smtClean="0"/>
              <a:t>on </a:t>
            </a:r>
            <a:r>
              <a:rPr lang="en-US" sz="2800" i="1" dirty="0"/>
              <a:t>melt processed and hot </a:t>
            </a:r>
            <a:r>
              <a:rPr lang="en-US" sz="2800" i="1" dirty="0" err="1"/>
              <a:t>isostatically</a:t>
            </a:r>
            <a:r>
              <a:rPr lang="en-US" sz="2800" i="1" dirty="0"/>
              <a:t> pressed </a:t>
            </a:r>
            <a:r>
              <a:rPr lang="en-US" sz="2800" i="1" dirty="0" smtClean="0"/>
              <a:t>multi-phase ceramics</a:t>
            </a:r>
            <a:endParaRPr lang="en-US" sz="2800" dirty="0"/>
          </a:p>
        </p:txBody>
      </p:sp>
      <p:sp>
        <p:nvSpPr>
          <p:cNvPr id="915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865" y="3403364"/>
            <a:ext cx="7761767" cy="1368662"/>
          </a:xfrm>
        </p:spPr>
        <p:txBody>
          <a:bodyPr/>
          <a:lstStyle/>
          <a:p>
            <a:pPr algn="ctr"/>
            <a:r>
              <a:rPr lang="en-US" sz="1800" i="0" dirty="0" smtClean="0">
                <a:solidFill>
                  <a:schemeClr val="tx1"/>
                </a:solidFill>
              </a:rPr>
              <a:t>Ming </a:t>
            </a:r>
            <a:r>
              <a:rPr lang="en-US" sz="1800" i="0" dirty="0">
                <a:solidFill>
                  <a:schemeClr val="tx1"/>
                </a:solidFill>
              </a:rPr>
              <a:t>Tang, </a:t>
            </a:r>
          </a:p>
          <a:p>
            <a:pPr algn="ctr"/>
            <a:r>
              <a:rPr lang="en-US" sz="1800" i="0" dirty="0">
                <a:solidFill>
                  <a:schemeClr val="tx1"/>
                </a:solidFill>
              </a:rPr>
              <a:t>Los Alamos National Laboratory, </a:t>
            </a:r>
            <a:r>
              <a:rPr lang="en-US" sz="1800" i="0" dirty="0" smtClean="0">
                <a:solidFill>
                  <a:schemeClr val="tx1"/>
                </a:solidFill>
              </a:rPr>
              <a:t>USA</a:t>
            </a:r>
            <a:endParaRPr lang="en-US" sz="1800" i="0" dirty="0">
              <a:solidFill>
                <a:schemeClr val="tx1"/>
              </a:solidFill>
            </a:endParaRPr>
          </a:p>
          <a:p>
            <a:pPr algn="ctr"/>
            <a:r>
              <a:rPr lang="en-US" sz="1800" i="0" dirty="0">
                <a:solidFill>
                  <a:schemeClr val="tx1"/>
                </a:solidFill>
              </a:rPr>
              <a:t>Eric R. Vance, </a:t>
            </a:r>
          </a:p>
          <a:p>
            <a:pPr algn="ctr"/>
            <a:r>
              <a:rPr lang="en-US" sz="1800" i="0" dirty="0">
                <a:solidFill>
                  <a:schemeClr val="tx1"/>
                </a:solidFill>
              </a:rPr>
              <a:t>Australian Nuclear Science and Technology </a:t>
            </a:r>
            <a:r>
              <a:rPr lang="en-US" sz="1800" i="0" dirty="0" err="1">
                <a:solidFill>
                  <a:schemeClr val="tx1"/>
                </a:solidFill>
              </a:rPr>
              <a:t>Organisation</a:t>
            </a:r>
            <a:r>
              <a:rPr lang="en-US" sz="1800" i="0" dirty="0">
                <a:solidFill>
                  <a:schemeClr val="tx1"/>
                </a:solidFill>
              </a:rPr>
              <a:t>, </a:t>
            </a:r>
            <a:r>
              <a:rPr lang="en-US" sz="1800" i="0" dirty="0" smtClean="0">
                <a:solidFill>
                  <a:schemeClr val="tx1"/>
                </a:solidFill>
              </a:rPr>
              <a:t>Australia</a:t>
            </a:r>
            <a:endParaRPr lang="en-US" sz="1800" i="0" dirty="0">
              <a:solidFill>
                <a:schemeClr val="tx1"/>
              </a:solidFill>
            </a:endParaRPr>
          </a:p>
          <a:p>
            <a:pPr algn="ctr"/>
            <a:r>
              <a:rPr lang="en-US" sz="1800" i="0" dirty="0">
                <a:solidFill>
                  <a:schemeClr val="tx1"/>
                </a:solidFill>
              </a:rPr>
              <a:t>Jake W. Amoroso</a:t>
            </a:r>
          </a:p>
          <a:p>
            <a:pPr algn="ctr"/>
            <a:r>
              <a:rPr lang="en-US" sz="1800" i="0" dirty="0">
                <a:solidFill>
                  <a:schemeClr val="tx1"/>
                </a:solidFill>
              </a:rPr>
              <a:t>Savannah River National Laboratory, </a:t>
            </a:r>
            <a:r>
              <a:rPr lang="en-US" sz="1800" i="0" dirty="0" smtClean="0">
                <a:solidFill>
                  <a:schemeClr val="tx1"/>
                </a:solidFill>
              </a:rPr>
              <a:t>USA</a:t>
            </a:r>
          </a:p>
          <a:p>
            <a:pPr algn="ctr"/>
            <a:endParaRPr lang="en-US" sz="1800" i="0" dirty="0" smtClean="0">
              <a:solidFill>
                <a:schemeClr val="tx1"/>
              </a:solidFill>
            </a:endParaRPr>
          </a:p>
          <a:p>
            <a:pPr algn="ctr"/>
            <a:r>
              <a:rPr lang="en-US" b="0" i="0" dirty="0" smtClean="0">
                <a:solidFill>
                  <a:schemeClr val="tx1"/>
                </a:solidFill>
              </a:rPr>
              <a:t>October 31, 2017, Sydney, AU</a:t>
            </a:r>
          </a:p>
          <a:p>
            <a:pPr algn="ctr"/>
            <a:r>
              <a:rPr lang="en-US" b="0" i="0" dirty="0" smtClean="0">
                <a:solidFill>
                  <a:schemeClr val="tx1"/>
                </a:solidFill>
              </a:rPr>
              <a:t>MRS2017-Scientific for Nuclear Waste Management Symposium 2017</a:t>
            </a:r>
          </a:p>
          <a:p>
            <a:pPr algn="ctr"/>
            <a:endParaRPr lang="en-US" sz="1800" i="0" dirty="0">
              <a:solidFill>
                <a:schemeClr val="tx1"/>
              </a:solidFill>
            </a:endParaRPr>
          </a:p>
          <a:p>
            <a:pPr algn="ctr"/>
            <a:endParaRPr lang="en-US" sz="1800" i="0" dirty="0" smtClean="0">
              <a:solidFill>
                <a:schemeClr val="tx1"/>
              </a:solidFill>
            </a:endParaRPr>
          </a:p>
        </p:txBody>
      </p:sp>
      <p:sp>
        <p:nvSpPr>
          <p:cNvPr id="915462" name="Line 6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915463" name="Line 7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Multi-phase Ceramic Waste Forms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FCDA-21F8-498A-A195-C461244CDE5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4921" y="1668141"/>
            <a:ext cx="8123273" cy="391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i="0" dirty="0" smtClean="0">
                <a:solidFill>
                  <a:srgbClr val="1B5527"/>
                </a:solidFill>
                <a:latin typeface="Arial"/>
              </a:rPr>
              <a:t>Objective</a:t>
            </a:r>
            <a:r>
              <a:rPr lang="en-US" i="0" dirty="0">
                <a:solidFill>
                  <a:srgbClr val="1B5527"/>
                </a:solidFill>
                <a:latin typeface="Arial"/>
              </a:rPr>
              <a:t>: Develop a reference </a:t>
            </a:r>
            <a:r>
              <a:rPr lang="en-US" b="1" dirty="0">
                <a:solidFill>
                  <a:srgbClr val="1B5527"/>
                </a:solidFill>
                <a:latin typeface="Arial"/>
              </a:rPr>
              <a:t>ceramic waste </a:t>
            </a:r>
            <a:r>
              <a:rPr lang="en-US" b="1" dirty="0" smtClean="0">
                <a:solidFill>
                  <a:srgbClr val="1B5527"/>
                </a:solidFill>
                <a:latin typeface="Arial"/>
              </a:rPr>
              <a:t>form </a:t>
            </a:r>
            <a:r>
              <a:rPr lang="en-US" i="0" dirty="0">
                <a:solidFill>
                  <a:srgbClr val="1B5527"/>
                </a:solidFill>
                <a:latin typeface="Arial"/>
              </a:rPr>
              <a:t>for the combined </a:t>
            </a:r>
            <a:r>
              <a:rPr lang="en-US" i="0" dirty="0" smtClean="0">
                <a:solidFill>
                  <a:srgbClr val="1B5527"/>
                </a:solidFill>
                <a:latin typeface="Arial"/>
              </a:rPr>
              <a:t>HLW </a:t>
            </a:r>
            <a:r>
              <a:rPr lang="en-US" i="0" dirty="0" err="1" smtClean="0">
                <a:solidFill>
                  <a:srgbClr val="1B5527"/>
                </a:solidFill>
                <a:latin typeface="Arial"/>
              </a:rPr>
              <a:t>raffinate</a:t>
            </a:r>
            <a:r>
              <a:rPr lang="en-US" i="0" dirty="0" smtClean="0">
                <a:solidFill>
                  <a:srgbClr val="1B5527"/>
                </a:solidFill>
                <a:latin typeface="Arial"/>
              </a:rPr>
              <a:t> </a:t>
            </a:r>
            <a:r>
              <a:rPr lang="en-US" i="0" dirty="0">
                <a:solidFill>
                  <a:srgbClr val="1B5527"/>
                </a:solidFill>
                <a:latin typeface="Arial"/>
              </a:rPr>
              <a:t>stream (containing undissolved solids and soluble technetium) and potentially the TRU </a:t>
            </a:r>
            <a:r>
              <a:rPr lang="en-US" i="0" dirty="0" smtClean="0">
                <a:solidFill>
                  <a:srgbClr val="1B5527"/>
                </a:solidFill>
                <a:latin typeface="Arial"/>
              </a:rPr>
              <a:t>waste stream </a:t>
            </a:r>
            <a:r>
              <a:rPr lang="en-US" i="0" dirty="0">
                <a:solidFill>
                  <a:srgbClr val="1B5527"/>
                </a:solidFill>
                <a:latin typeface="Arial"/>
              </a:rPr>
              <a:t>from fuels fabrication </a:t>
            </a:r>
            <a:r>
              <a:rPr lang="en-US" i="0" dirty="0" smtClean="0">
                <a:solidFill>
                  <a:srgbClr val="1B5527"/>
                </a:solidFill>
                <a:latin typeface="Arial"/>
              </a:rPr>
              <a:t>processes</a:t>
            </a:r>
          </a:p>
          <a:p>
            <a:endParaRPr lang="en-US" i="0" dirty="0">
              <a:solidFill>
                <a:srgbClr val="1B5527"/>
              </a:solidFill>
              <a:latin typeface="Arial"/>
            </a:endParaRPr>
          </a:p>
          <a:p>
            <a:r>
              <a:rPr lang="en-US" sz="1400" i="0" dirty="0">
                <a:solidFill>
                  <a:srgbClr val="1B5527"/>
                </a:solidFill>
                <a:latin typeface="Arial"/>
              </a:rPr>
              <a:t>– </a:t>
            </a:r>
            <a:r>
              <a:rPr lang="en-US" sz="1400" b="1" i="0" dirty="0">
                <a:solidFill>
                  <a:srgbClr val="1B5527"/>
                </a:solidFill>
                <a:latin typeface="Arial"/>
              </a:rPr>
              <a:t>Ceramic waste form</a:t>
            </a:r>
          </a:p>
          <a:p>
            <a:pPr marL="457200"/>
            <a:r>
              <a:rPr lang="en-US" sz="1050" i="0" dirty="0">
                <a:solidFill>
                  <a:srgbClr val="1B5527"/>
                </a:solidFill>
                <a:latin typeface="Times New Roman"/>
              </a:rPr>
              <a:t>• </a:t>
            </a:r>
            <a:r>
              <a:rPr lang="en-US" sz="1050" dirty="0">
                <a:solidFill>
                  <a:srgbClr val="1B5527"/>
                </a:solidFill>
                <a:latin typeface="Arial"/>
              </a:rPr>
              <a:t>Multi-phase ceramics based on </a:t>
            </a:r>
            <a:r>
              <a:rPr lang="en-US" sz="1050" dirty="0" smtClean="0">
                <a:solidFill>
                  <a:srgbClr val="1B5527"/>
                </a:solidFill>
                <a:latin typeface="Arial"/>
              </a:rPr>
              <a:t>SYNROC</a:t>
            </a:r>
            <a:r>
              <a:rPr lang="en-US" sz="700" dirty="0">
                <a:solidFill>
                  <a:srgbClr val="1B5527"/>
                </a:solidFill>
                <a:latin typeface="Times New Roman"/>
              </a:rPr>
              <a:t> </a:t>
            </a:r>
            <a:r>
              <a:rPr lang="en-US" sz="700" dirty="0" smtClean="0">
                <a:solidFill>
                  <a:srgbClr val="1B5527"/>
                </a:solidFill>
                <a:latin typeface="Times New Roman"/>
              </a:rPr>
              <a:t> </a:t>
            </a:r>
            <a:r>
              <a:rPr lang="en-US" sz="1050" dirty="0" smtClean="0">
                <a:solidFill>
                  <a:srgbClr val="1B5527"/>
                </a:solidFill>
                <a:latin typeface="Arial"/>
              </a:rPr>
              <a:t>materials </a:t>
            </a:r>
            <a:r>
              <a:rPr lang="en-US" sz="1050" dirty="0">
                <a:solidFill>
                  <a:srgbClr val="1B5527"/>
                </a:solidFill>
                <a:latin typeface="Arial"/>
              </a:rPr>
              <a:t>developed by researchers since the late 1970s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 Demonstrated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geologic </a:t>
            </a: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stability</a:t>
            </a:r>
          </a:p>
          <a:p>
            <a:pPr marL="285750"/>
            <a:endParaRPr lang="en-US" sz="1000" i="0" dirty="0">
              <a:solidFill>
                <a:srgbClr val="1B5527"/>
              </a:solidFill>
              <a:latin typeface="Arial"/>
            </a:endParaRPr>
          </a:p>
          <a:p>
            <a:pPr marL="457200"/>
            <a:r>
              <a:rPr lang="en-US" sz="1050" i="0" dirty="0" smtClean="0">
                <a:solidFill>
                  <a:srgbClr val="1B5527"/>
                </a:solidFill>
                <a:latin typeface="Times New Roman"/>
              </a:rPr>
              <a:t>• </a:t>
            </a:r>
            <a:r>
              <a:rPr lang="en-US" sz="1050" dirty="0">
                <a:solidFill>
                  <a:srgbClr val="1B5527"/>
                </a:solidFill>
                <a:latin typeface="Arial"/>
              </a:rPr>
              <a:t>Target phase assemblage based on waste stream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Wingdings-Regular"/>
              </a:rPr>
              <a:t>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“Hollandite” – (</a:t>
            </a:r>
            <a:r>
              <a:rPr lang="en-US" sz="1000" i="0" dirty="0" err="1">
                <a:solidFill>
                  <a:srgbClr val="1B5527"/>
                </a:solidFill>
                <a:latin typeface="Arial"/>
              </a:rPr>
              <a:t>Ba</a:t>
            </a:r>
            <a:r>
              <a:rPr lang="en-US" sz="700" i="0" dirty="0" err="1">
                <a:solidFill>
                  <a:srgbClr val="1B5527"/>
                </a:solidFill>
                <a:latin typeface="Arial"/>
              </a:rPr>
              <a:t>x</a:t>
            </a:r>
            <a:r>
              <a:rPr lang="en-US" sz="1000" i="0" dirty="0" err="1">
                <a:solidFill>
                  <a:srgbClr val="1B5527"/>
                </a:solidFill>
                <a:latin typeface="Arial"/>
              </a:rPr>
              <a:t>Cs</a:t>
            </a:r>
            <a:r>
              <a:rPr lang="en-US" sz="700" i="0" dirty="0" err="1">
                <a:solidFill>
                  <a:srgbClr val="1B5527"/>
                </a:solidFill>
                <a:latin typeface="Arial"/>
              </a:rPr>
              <a:t>y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)(A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+3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)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2x+y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(Ti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+4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)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8-2x-y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O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16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 “</a:t>
            </a:r>
            <a:r>
              <a:rPr lang="en-US" sz="1000" i="0" dirty="0" err="1">
                <a:solidFill>
                  <a:srgbClr val="1B5527"/>
                </a:solidFill>
                <a:latin typeface="Arial"/>
              </a:rPr>
              <a:t>pyrochlore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” – (A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+3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)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2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Ti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2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O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7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Wingdings-Regular"/>
              </a:rPr>
              <a:t>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“perovskite” – (A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+2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)TiO</a:t>
            </a:r>
            <a:r>
              <a:rPr lang="en-US" sz="700" i="0" dirty="0">
                <a:solidFill>
                  <a:srgbClr val="1B5527"/>
                </a:solidFill>
                <a:latin typeface="Arial"/>
              </a:rPr>
              <a:t>3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Wingdings-Regular"/>
              </a:rPr>
              <a:t> “</a:t>
            </a: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Zirconolite”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– </a:t>
            </a: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CaZrTi</a:t>
            </a:r>
            <a:r>
              <a:rPr lang="en-US" sz="700" i="0" dirty="0" smtClean="0">
                <a:solidFill>
                  <a:srgbClr val="1B5527"/>
                </a:solidFill>
                <a:latin typeface="Arial"/>
              </a:rPr>
              <a:t>2</a:t>
            </a: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O</a:t>
            </a:r>
            <a:r>
              <a:rPr lang="en-US" sz="700" i="0" dirty="0" smtClean="0">
                <a:solidFill>
                  <a:srgbClr val="1B5527"/>
                </a:solidFill>
                <a:latin typeface="Arial"/>
              </a:rPr>
              <a:t>7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endParaRPr lang="en-US" sz="700" i="0" dirty="0">
              <a:solidFill>
                <a:srgbClr val="1B5527"/>
              </a:solidFill>
              <a:latin typeface="Arial"/>
            </a:endParaRPr>
          </a:p>
          <a:p>
            <a:r>
              <a:rPr lang="en-US" sz="1400" i="0" dirty="0" smtClean="0">
                <a:solidFill>
                  <a:srgbClr val="1B5527"/>
                </a:solidFill>
                <a:latin typeface="Arial"/>
              </a:rPr>
              <a:t>– </a:t>
            </a:r>
            <a:r>
              <a:rPr lang="en-US" sz="1400" b="1" i="0" dirty="0">
                <a:solidFill>
                  <a:srgbClr val="1B5527"/>
                </a:solidFill>
                <a:latin typeface="Arial"/>
              </a:rPr>
              <a:t>Process technology</a:t>
            </a:r>
          </a:p>
          <a:p>
            <a:pPr marL="457200"/>
            <a:r>
              <a:rPr lang="en-US" sz="1050" i="0" dirty="0">
                <a:solidFill>
                  <a:srgbClr val="1B5527"/>
                </a:solidFill>
                <a:latin typeface="Times New Roman"/>
              </a:rPr>
              <a:t>• </a:t>
            </a:r>
            <a:r>
              <a:rPr lang="en-US" sz="1050" dirty="0">
                <a:solidFill>
                  <a:srgbClr val="1B5527"/>
                </a:solidFill>
                <a:latin typeface="Arial"/>
              </a:rPr>
              <a:t>Melt-Processing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 Proven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technology to immobilize high-level waste</a:t>
            </a:r>
          </a:p>
          <a:p>
            <a:pPr marL="914400" indent="-171450">
              <a:buFont typeface="Wingdings" panose="05000000000000000000" pitchFamily="2" charset="2"/>
              <a:buChar char="Ø"/>
            </a:pP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 Relatively </a:t>
            </a:r>
            <a:r>
              <a:rPr lang="en-US" sz="1000" i="0" dirty="0">
                <a:solidFill>
                  <a:srgbClr val="1B5527"/>
                </a:solidFill>
                <a:latin typeface="Arial"/>
              </a:rPr>
              <a:t>few complex </a:t>
            </a:r>
            <a:r>
              <a:rPr lang="en-US" sz="1000" i="0" dirty="0" smtClean="0">
                <a:solidFill>
                  <a:srgbClr val="1B5527"/>
                </a:solidFill>
                <a:latin typeface="Arial"/>
              </a:rPr>
              <a:t>steps</a:t>
            </a:r>
          </a:p>
          <a:p>
            <a:pPr marL="285750"/>
            <a:endParaRPr lang="en-US" sz="1000" i="0" dirty="0">
              <a:solidFill>
                <a:srgbClr val="1B5527"/>
              </a:solidFill>
              <a:latin typeface="Arial"/>
            </a:endParaRPr>
          </a:p>
          <a:p>
            <a:r>
              <a:rPr lang="en-US" sz="1400" i="0" dirty="0" smtClean="0">
                <a:solidFill>
                  <a:srgbClr val="1B5527"/>
                </a:solidFill>
                <a:latin typeface="Arial"/>
              </a:rPr>
              <a:t>– </a:t>
            </a:r>
            <a:r>
              <a:rPr lang="en-US" sz="1400" b="1" i="0" dirty="0">
                <a:solidFill>
                  <a:srgbClr val="FF0000"/>
                </a:solidFill>
                <a:latin typeface="Arial"/>
              </a:rPr>
              <a:t>Comparison of multi-phase ceramic waste forms produced via melt-processing and HIP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7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FCDA-21F8-498A-A195-C461244CDE5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40" y="1697665"/>
            <a:ext cx="8432800" cy="43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3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62" y="1697663"/>
            <a:ext cx="828357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913063" y="485332"/>
            <a:ext cx="5926137" cy="5715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/>
              <a:t>HIP vs. Melt Process Microstructure</a:t>
            </a:r>
          </a:p>
        </p:txBody>
      </p:sp>
    </p:spTree>
    <p:extLst>
      <p:ext uri="{BB962C8B-B14F-4D97-AF65-F5344CB8AC3E}">
        <p14:creationId xmlns:p14="http://schemas.microsoft.com/office/powerpoint/2010/main" val="184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Analysis (XRD)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B3868-A699-47E8-A3EB-52C0F0B746E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25" y="1591339"/>
            <a:ext cx="8607425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9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76550" y="509886"/>
            <a:ext cx="64293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Radiation in Nuclear Waste Forms	</a:t>
            </a:r>
            <a:endParaRPr lang="en-US" i="0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676276" y="1537121"/>
            <a:ext cx="834390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i="0" dirty="0" smtClean="0"/>
              <a:t>The principal sources of radiation in high-level wastes: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-decay of the fission products (e.g. </a:t>
            </a:r>
            <a:r>
              <a:rPr lang="en-US" sz="1800" baseline="30000" dirty="0" smtClean="0">
                <a:sym typeface="Symbol"/>
              </a:rPr>
              <a:t>137</a:t>
            </a:r>
            <a:r>
              <a:rPr lang="en-US" sz="1800" dirty="0" smtClean="0">
                <a:sym typeface="Symbol"/>
              </a:rPr>
              <a:t>Cs and </a:t>
            </a:r>
            <a:r>
              <a:rPr lang="en-US" sz="1800" baseline="30000" dirty="0" smtClean="0">
                <a:sym typeface="Symbol"/>
              </a:rPr>
              <a:t>90</a:t>
            </a:r>
            <a:r>
              <a:rPr lang="en-US" sz="1800" dirty="0" smtClean="0">
                <a:sym typeface="Symbol"/>
              </a:rPr>
              <a:t>Sr)</a:t>
            </a:r>
          </a:p>
          <a:p>
            <a:pPr>
              <a:spcBef>
                <a:spcPts val="600"/>
              </a:spcBef>
            </a:pPr>
            <a:r>
              <a:rPr lang="en-US" sz="1800" dirty="0" smtClean="0">
                <a:sym typeface="Symbol"/>
              </a:rPr>
              <a:t>energetic electrons ( particles), low energy recoil nuclei, and  rays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-decay of the actinide elements (e.g., U, Np, Pu, Am and Cm)</a:t>
            </a:r>
          </a:p>
          <a:p>
            <a:pPr>
              <a:spcBef>
                <a:spcPts val="600"/>
              </a:spcBef>
            </a:pPr>
            <a:r>
              <a:rPr lang="en-US" sz="1800" dirty="0" smtClean="0">
                <a:sym typeface="Symbol"/>
              </a:rPr>
              <a:t>energetic  particles (4.5 to 5.5 MeV), energetic recoil nuclei (70-100 </a:t>
            </a:r>
            <a:r>
              <a:rPr lang="en-US" sz="1800" dirty="0" err="1" smtClean="0">
                <a:sym typeface="Symbol"/>
              </a:rPr>
              <a:t>keV</a:t>
            </a:r>
            <a:r>
              <a:rPr lang="en-US" sz="1800" dirty="0" smtClean="0">
                <a:sym typeface="Symbol"/>
              </a:rPr>
              <a:t>), and some</a:t>
            </a:r>
            <a:r>
              <a:rPr lang="en-US" sz="1800" dirty="0">
                <a:sym typeface="Symbol"/>
              </a:rPr>
              <a:t>  </a:t>
            </a:r>
            <a:r>
              <a:rPr lang="en-US" sz="1800" dirty="0" smtClean="0">
                <a:sym typeface="Symbol"/>
              </a:rPr>
              <a:t>rays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-decay produces photon 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676275" y="4131225"/>
            <a:ext cx="83439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i="0" dirty="0" smtClean="0"/>
              <a:t>Several techniques to study radiation damage in nuclear wastes: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Actinides containing minerals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Short-lived actinides doping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Gamma irradiation </a:t>
            </a:r>
            <a:r>
              <a:rPr lang="en-US" sz="1800" dirty="0" smtClean="0"/>
              <a:t>utilizing </a:t>
            </a:r>
            <a:r>
              <a:rPr lang="en-US" sz="1800" baseline="30000" dirty="0"/>
              <a:t>60</a:t>
            </a:r>
            <a:r>
              <a:rPr lang="en-US" sz="1800" dirty="0"/>
              <a:t>Co or </a:t>
            </a:r>
            <a:r>
              <a:rPr lang="en-US" sz="1800" baseline="30000" dirty="0"/>
              <a:t>137</a:t>
            </a:r>
            <a:r>
              <a:rPr lang="en-US" sz="1800" dirty="0"/>
              <a:t>Cs sources</a:t>
            </a:r>
            <a:endParaRPr lang="en-US" sz="1800" dirty="0" smtClean="0">
              <a:sym typeface="Symbol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Neutron irradiation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800" dirty="0" smtClean="0">
                <a:sym typeface="Symbol"/>
              </a:rPr>
              <a:t>charge particle (ion irradiation), which is </a:t>
            </a:r>
            <a:r>
              <a:rPr lang="en-US" sz="1800" dirty="0" smtClean="0"/>
              <a:t>a </a:t>
            </a:r>
            <a:r>
              <a:rPr lang="en-US" sz="1800" dirty="0"/>
              <a:t>more cost-effective alternative to study radiation damage in materials in a rather short period of </a:t>
            </a:r>
            <a:r>
              <a:rPr lang="en-US" sz="1800" dirty="0" smtClean="0"/>
              <a:t>time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375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4830" y="2856430"/>
            <a:ext cx="85574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0000"/>
              </a:spcBef>
              <a:spcAft>
                <a:spcPct val="10000"/>
              </a:spcAft>
              <a:buClr>
                <a:srgbClr val="1B5527"/>
              </a:buClr>
              <a:buFont typeface="Wingdings" pitchFamily="2" charset="2"/>
              <a:buChar char="n"/>
              <a:defRPr sz="2400" b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10000"/>
              </a:spcBef>
              <a:spcAft>
                <a:spcPct val="10000"/>
              </a:spcAft>
              <a:buClr>
                <a:srgbClr val="1B5527"/>
              </a:buClr>
              <a:buChar char="–"/>
              <a:defRPr sz="2000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10000"/>
              </a:spcBef>
              <a:spcAft>
                <a:spcPct val="10000"/>
              </a:spcAft>
              <a:buClr>
                <a:srgbClr val="1B5527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–"/>
              <a:defRPr sz="1600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461AA"/>
              </a:buClr>
              <a:buFont typeface="Times" pitchFamily="18" charset="0"/>
              <a:buChar char="•"/>
              <a:defRPr sz="1600" i="1">
                <a:solidFill>
                  <a:srgbClr val="000000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i="0" dirty="0" smtClean="0">
                <a:solidFill>
                  <a:srgbClr val="1B5527"/>
                </a:solidFill>
                <a:cs typeface="Times New Roman" pitchFamily="18" charset="0"/>
              </a:rPr>
              <a:t>In present study, we performs:</a:t>
            </a:r>
            <a:endParaRPr lang="en-US" altLang="en-US" sz="1800" i="0" dirty="0">
              <a:solidFill>
                <a:srgbClr val="1B5527"/>
              </a:solidFill>
              <a:cs typeface="Times New Roman" pitchFamily="18" charset="0"/>
            </a:endParaRPr>
          </a:p>
          <a:p>
            <a:pPr marL="285750" indent="-285750" eaLnBrk="1" hangingPunct="1">
              <a:spcBef>
                <a:spcPct val="0"/>
              </a:spcBef>
              <a:spcAft>
                <a:spcPct val="0"/>
              </a:spcAft>
              <a:buClrTx/>
              <a:buFont typeface="Courier New" panose="02070309020205020404" pitchFamily="49" charset="0"/>
              <a:buChar char="o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ion irradiations: ion implanter at Ion Beam Materials Lab, LANL</a:t>
            </a:r>
          </a:p>
          <a:p>
            <a:pPr marL="560070" indent="-28575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heavy ion Kr (400 </a:t>
            </a:r>
            <a:r>
              <a:rPr lang="en-US" altLang="en-US" sz="1800" b="0" dirty="0" err="1" smtClean="0">
                <a:solidFill>
                  <a:schemeClr val="tx1"/>
                </a:solidFill>
                <a:cs typeface="Times New Roman" pitchFamily="18" charset="0"/>
              </a:rPr>
              <a:t>keV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) used to simulate alpha recoil, displacement damage</a:t>
            </a:r>
          </a:p>
          <a:p>
            <a:pPr marL="560070" indent="-285750" eaLnBrk="1" hangingPunct="1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light ion </a:t>
            </a:r>
            <a:r>
              <a:rPr lang="el-GR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α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 (He, 200 </a:t>
            </a:r>
            <a:r>
              <a:rPr lang="en-US" altLang="en-US" sz="1800" b="0" dirty="0" err="1" smtClean="0">
                <a:solidFill>
                  <a:schemeClr val="tx1"/>
                </a:solidFill>
                <a:cs typeface="Times New Roman" pitchFamily="18" charset="0"/>
              </a:rPr>
              <a:t>keV</a:t>
            </a:r>
            <a:r>
              <a:rPr lang="en-US" altLang="en-US" sz="1800" b="0" dirty="0" smtClean="0">
                <a:solidFill>
                  <a:schemeClr val="tx1"/>
                </a:solidFill>
                <a:cs typeface="Times New Roman" pitchFamily="18" charset="0"/>
              </a:rPr>
              <a:t>), for ionization process</a:t>
            </a:r>
            <a:endParaRPr lang="en-US" altLang="en-US" sz="18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76550" y="509886"/>
            <a:ext cx="64293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Radiation in Nuclear Waste Forms	</a:t>
            </a:r>
            <a:endParaRPr lang="en-US" i="0" kern="0" dirty="0"/>
          </a:p>
        </p:txBody>
      </p:sp>
      <p:grpSp>
        <p:nvGrpSpPr>
          <p:cNvPr id="8" name="Group 7"/>
          <p:cNvGrpSpPr/>
          <p:nvPr/>
        </p:nvGrpSpPr>
        <p:grpSpPr>
          <a:xfrm>
            <a:off x="2686050" y="4633044"/>
            <a:ext cx="4705350" cy="2155825"/>
            <a:chOff x="2686050" y="3797195"/>
            <a:chExt cx="4705350" cy="2155825"/>
          </a:xfrm>
        </p:grpSpPr>
        <p:grpSp>
          <p:nvGrpSpPr>
            <p:cNvPr id="63" name="Group 62"/>
            <p:cNvGrpSpPr/>
            <p:nvPr/>
          </p:nvGrpSpPr>
          <p:grpSpPr>
            <a:xfrm>
              <a:off x="2686050" y="3797195"/>
              <a:ext cx="4705350" cy="2155825"/>
              <a:chOff x="2686050" y="3788569"/>
              <a:chExt cx="4705350" cy="2155825"/>
            </a:xfrm>
          </p:grpSpPr>
          <p:sp>
            <p:nvSpPr>
              <p:cNvPr id="55" name="AutoShape 7"/>
              <p:cNvSpPr>
                <a:spLocks noChangeArrowheads="1"/>
              </p:cNvSpPr>
              <p:nvPr/>
            </p:nvSpPr>
            <p:spPr bwMode="auto">
              <a:xfrm>
                <a:off x="3886200" y="4963319"/>
                <a:ext cx="1246188" cy="981075"/>
              </a:xfrm>
              <a:prstGeom prst="cube">
                <a:avLst>
                  <a:gd name="adj" fmla="val 25000"/>
                </a:avLst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3500000" sx="75000" sy="75000" algn="tl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"/>
              <p:cNvSpPr>
                <a:spLocks noChangeArrowheads="1"/>
              </p:cNvSpPr>
              <p:nvPr/>
            </p:nvSpPr>
            <p:spPr bwMode="auto">
              <a:xfrm>
                <a:off x="4214813" y="3921919"/>
                <a:ext cx="515938" cy="962025"/>
              </a:xfrm>
              <a:prstGeom prst="downArrow">
                <a:avLst>
                  <a:gd name="adj1" fmla="val 50000"/>
                  <a:gd name="adj2" fmla="val 46615"/>
                </a:avLst>
              </a:prstGeom>
              <a:solidFill>
                <a:srgbClr val="99CC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r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CC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57" name="Text Box 10"/>
              <p:cNvSpPr txBox="1">
                <a:spLocks noChangeArrowheads="1"/>
              </p:cNvSpPr>
              <p:nvPr/>
            </p:nvSpPr>
            <p:spPr bwMode="auto">
              <a:xfrm>
                <a:off x="4724399" y="3788569"/>
                <a:ext cx="180702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en-US" sz="1400" b="1" dirty="0" smtClean="0">
                    <a:latin typeface="Times" charset="0"/>
                  </a:rPr>
                  <a:t>hundreds </a:t>
                </a:r>
                <a:r>
                  <a:rPr lang="en-US" altLang="en-US" sz="1400" b="1" dirty="0" err="1">
                    <a:latin typeface="Times" charset="0"/>
                  </a:rPr>
                  <a:t>keV</a:t>
                </a:r>
                <a:r>
                  <a:rPr lang="en-US" altLang="en-US" sz="1400" b="1" dirty="0">
                    <a:latin typeface="Times" charset="0"/>
                  </a:rPr>
                  <a:t> ions</a:t>
                </a:r>
                <a:endParaRPr lang="en-US" altLang="en-US" sz="1200" dirty="0">
                  <a:latin typeface="Times" charset="0"/>
                </a:endParaRPr>
              </a:p>
            </p:txBody>
          </p:sp>
          <p:sp>
            <p:nvSpPr>
              <p:cNvPr id="58" name="Text Box 11"/>
              <p:cNvSpPr txBox="1">
                <a:spLocks noChangeArrowheads="1"/>
              </p:cNvSpPr>
              <p:nvPr/>
            </p:nvSpPr>
            <p:spPr bwMode="auto">
              <a:xfrm>
                <a:off x="5486400" y="4702969"/>
                <a:ext cx="1905000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en-US" sz="1400" b="1" dirty="0" smtClean="0">
                    <a:latin typeface="Times" charset="0"/>
                  </a:rPr>
                  <a:t>Waste form samples</a:t>
                </a:r>
                <a:endParaRPr lang="en-US" altLang="en-US" sz="1400" b="1" dirty="0">
                  <a:latin typeface="Times" charset="0"/>
                </a:endParaRPr>
              </a:p>
            </p:txBody>
          </p:sp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5257800" y="4398169"/>
                <a:ext cx="1654175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en-US" sz="1400" b="1">
                    <a:latin typeface="Times" charset="0"/>
                  </a:rPr>
                  <a:t>Damaged layer</a:t>
                </a:r>
              </a:p>
            </p:txBody>
          </p:sp>
          <p:sp>
            <p:nvSpPr>
              <p:cNvPr id="60" name="Text Box 18"/>
              <p:cNvSpPr txBox="1">
                <a:spLocks noChangeArrowheads="1"/>
              </p:cNvSpPr>
              <p:nvPr/>
            </p:nvSpPr>
            <p:spPr bwMode="auto">
              <a:xfrm>
                <a:off x="2686050" y="5018882"/>
                <a:ext cx="107791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en-US" sz="1200" b="1" dirty="0">
                    <a:latin typeface="Times" charset="0"/>
                  </a:rPr>
                  <a:t>~</a:t>
                </a:r>
                <a:r>
                  <a:rPr lang="en-US" altLang="en-US" sz="1200" b="1" dirty="0" smtClean="0">
                    <a:latin typeface="Times" charset="0"/>
                  </a:rPr>
                  <a:t>200-800 </a:t>
                </a:r>
                <a:r>
                  <a:rPr lang="en-US" altLang="en-US" sz="1200" b="1" dirty="0">
                    <a:latin typeface="Times" charset="0"/>
                  </a:rPr>
                  <a:t>nm</a:t>
                </a:r>
                <a:endParaRPr lang="en-US" altLang="en-US" sz="1200" dirty="0">
                  <a:latin typeface="Times" charset="0"/>
                </a:endParaRPr>
              </a:p>
            </p:txBody>
          </p:sp>
          <p:sp>
            <p:nvSpPr>
              <p:cNvPr id="61" name="Line 19"/>
              <p:cNvSpPr>
                <a:spLocks noChangeShapeType="1"/>
              </p:cNvSpPr>
              <p:nvPr/>
            </p:nvSpPr>
            <p:spPr bwMode="auto">
              <a:xfrm rot="19691645" flipH="1">
                <a:off x="5029200" y="4626769"/>
                <a:ext cx="344488" cy="1730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Line 20"/>
              <p:cNvSpPr>
                <a:spLocks noChangeShapeType="1"/>
              </p:cNvSpPr>
              <p:nvPr/>
            </p:nvSpPr>
            <p:spPr bwMode="auto">
              <a:xfrm rot="19104829" flipH="1" flipV="1">
                <a:off x="5181600" y="4931569"/>
                <a:ext cx="347663" cy="571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4" name="AutoShape 8"/>
            <p:cNvSpPr>
              <a:spLocks noChangeArrowheads="1"/>
            </p:cNvSpPr>
            <p:nvPr/>
          </p:nvSpPr>
          <p:spPr bwMode="auto">
            <a:xfrm>
              <a:off x="3889375" y="4915694"/>
              <a:ext cx="1243013" cy="279400"/>
            </a:xfrm>
            <a:prstGeom prst="cube">
              <a:avLst>
                <a:gd name="adj" fmla="val 88051"/>
              </a:avLst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640138" y="4921250"/>
              <a:ext cx="203200" cy="481013"/>
              <a:chOff x="3640138" y="4921250"/>
              <a:chExt cx="203200" cy="481013"/>
            </a:xfrm>
          </p:grpSpPr>
          <p:sp>
            <p:nvSpPr>
              <p:cNvPr id="66" name="Line 15"/>
              <p:cNvSpPr>
                <a:spLocks noChangeShapeType="1"/>
              </p:cNvSpPr>
              <p:nvPr/>
            </p:nvSpPr>
            <p:spPr bwMode="auto">
              <a:xfrm>
                <a:off x="3640138" y="5191125"/>
                <a:ext cx="203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16"/>
              <p:cNvSpPr>
                <a:spLocks noChangeShapeType="1"/>
              </p:cNvSpPr>
              <p:nvPr/>
            </p:nvSpPr>
            <p:spPr bwMode="auto">
              <a:xfrm>
                <a:off x="3694113" y="4921250"/>
                <a:ext cx="0" cy="2397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17"/>
              <p:cNvSpPr>
                <a:spLocks noChangeShapeType="1"/>
              </p:cNvSpPr>
              <p:nvPr/>
            </p:nvSpPr>
            <p:spPr bwMode="auto">
              <a:xfrm flipV="1">
                <a:off x="3695700" y="5189538"/>
                <a:ext cx="0" cy="2127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15"/>
              <p:cNvSpPr>
                <a:spLocks noChangeShapeType="1"/>
              </p:cNvSpPr>
              <p:nvPr/>
            </p:nvSpPr>
            <p:spPr bwMode="auto">
              <a:xfrm>
                <a:off x="3640138" y="5162550"/>
                <a:ext cx="203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" name="Rectangle 9"/>
          <p:cNvSpPr/>
          <p:nvPr/>
        </p:nvSpPr>
        <p:spPr>
          <a:xfrm>
            <a:off x="531226" y="1503315"/>
            <a:ext cx="8299269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i="0" dirty="0">
                <a:solidFill>
                  <a:srgbClr val="1B5527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Radiation effects </a:t>
            </a:r>
            <a:r>
              <a:rPr lang="en-US" sz="1800" b="1" i="0" dirty="0" smtClean="0">
                <a:solidFill>
                  <a:srgbClr val="1B5527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(interaction of radiation with solids) </a:t>
            </a:r>
            <a:r>
              <a:rPr lang="en-US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include: (1)energy transfer to electron (ionization </a:t>
            </a:r>
            <a:r>
              <a:rPr lang="en-US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 electronic </a:t>
            </a:r>
            <a:r>
              <a:rPr lang="en-US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excitation from </a:t>
            </a:r>
            <a:r>
              <a:rPr lang="el-GR" altLang="en-US" sz="1800" dirty="0" smtClean="0">
                <a:cs typeface="Times New Roman" pitchFamily="18" charset="0"/>
              </a:rPr>
              <a:t>β</a:t>
            </a:r>
            <a:r>
              <a:rPr lang="en-US" altLang="en-US" sz="1800" dirty="0" smtClean="0">
                <a:cs typeface="Times New Roman" pitchFamily="18" charset="0"/>
              </a:rPr>
              <a:t>/</a:t>
            </a:r>
            <a:r>
              <a:rPr lang="el-GR" altLang="en-US" sz="1800" dirty="0" smtClean="0">
                <a:cs typeface="Times New Roman" pitchFamily="18" charset="0"/>
              </a:rPr>
              <a:t>α</a:t>
            </a:r>
            <a:r>
              <a:rPr lang="en-US" altLang="en-US" sz="1800" dirty="0" smtClean="0">
                <a:cs typeface="Times New Roman" pitchFamily="18" charset="0"/>
              </a:rPr>
              <a:t> particles, and </a:t>
            </a:r>
            <a:r>
              <a:rPr lang="el-GR" altLang="en-US" sz="1800" dirty="0" smtClean="0">
                <a:cs typeface="Times New Roman" pitchFamily="18" charset="0"/>
              </a:rPr>
              <a:t>γ</a:t>
            </a:r>
            <a:r>
              <a:rPr lang="en-US" altLang="en-US" sz="1800" dirty="0" smtClean="0">
                <a:cs typeface="Times New Roman" pitchFamily="18" charset="0"/>
              </a:rPr>
              <a:t> rays)</a:t>
            </a:r>
            <a:r>
              <a:rPr lang="en-US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(2)energy transfer to nuclei (ballistic </a:t>
            </a:r>
            <a:r>
              <a:rPr lang="en-US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processes/atomic </a:t>
            </a:r>
            <a:r>
              <a:rPr lang="en-US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displacement from </a:t>
            </a:r>
            <a:r>
              <a:rPr lang="el-GR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n-US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recoil), (3)transmutations </a:t>
            </a:r>
            <a:r>
              <a:rPr lang="en-US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 gas production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8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1100" y="2228850"/>
            <a:ext cx="733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66FF"/>
                </a:solidFill>
              </a:rPr>
              <a:t>Radiation damage study on ceramic waste forms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4165" y="3295445"/>
            <a:ext cx="78327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66FF"/>
                </a:solidFill>
              </a:rPr>
              <a:t>Structural/Microstructural evolution, </a:t>
            </a:r>
            <a:r>
              <a:rPr lang="en-US" sz="2000" dirty="0" err="1" smtClean="0">
                <a:solidFill>
                  <a:srgbClr val="0066FF"/>
                </a:solidFill>
              </a:rPr>
              <a:t>microcracking</a:t>
            </a:r>
            <a:r>
              <a:rPr lang="en-US" sz="2000" dirty="0" smtClean="0">
                <a:solidFill>
                  <a:srgbClr val="0066FF"/>
                </a:solidFill>
              </a:rPr>
              <a:t>, swelling/compaction</a:t>
            </a:r>
            <a:endParaRPr lang="en-US" sz="2000" dirty="0">
              <a:solidFill>
                <a:srgbClr val="0066FF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66FF"/>
                </a:solidFill>
              </a:rPr>
              <a:t>We will compare radiation response of multi-phase ceramic waste forms from different fabrication routes, </a:t>
            </a:r>
            <a:r>
              <a:rPr lang="en-US" sz="2000" dirty="0" err="1" smtClean="0">
                <a:solidFill>
                  <a:srgbClr val="0066FF"/>
                </a:solidFill>
              </a:rPr>
              <a:t>HIPed</a:t>
            </a:r>
            <a:r>
              <a:rPr lang="en-US" sz="2000" dirty="0" smtClean="0">
                <a:solidFill>
                  <a:srgbClr val="0066FF"/>
                </a:solidFill>
              </a:rPr>
              <a:t> and Melt processed</a:t>
            </a:r>
          </a:p>
        </p:txBody>
      </p:sp>
    </p:spTree>
    <p:extLst>
      <p:ext uri="{BB962C8B-B14F-4D97-AF65-F5344CB8AC3E}">
        <p14:creationId xmlns:p14="http://schemas.microsoft.com/office/powerpoint/2010/main" val="138161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23641" y="1487210"/>
            <a:ext cx="6874157" cy="3474720"/>
            <a:chOff x="884872" y="2047875"/>
            <a:chExt cx="6874157" cy="3474720"/>
          </a:xfrm>
        </p:grpSpPr>
        <p:pic>
          <p:nvPicPr>
            <p:cNvPr id="6" name="Picture 5" descr="C:\Users\181568\Desktop\Processed GIXRD-TEM-multiphase ceramic waste form\GIXRD-CAF11113-radiation-102016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872" y="2047875"/>
              <a:ext cx="3166545" cy="34747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 descr="C:\Users\181568\Desktop\Processed GIXRD-TEM-multiphase ceramic waste form\GIXRD-SW1732-radiation-102016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674" y="2047875"/>
              <a:ext cx="3120355" cy="34747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2867025" y="334661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Kr</a:t>
            </a:r>
            <a:r>
              <a:rPr lang="en-US" i="0" kern="0" dirty="0" smtClean="0"/>
              <a:t> irradiation on multi-phase ceramics from SRNL (Melt) and ANSTO (</a:t>
            </a:r>
            <a:r>
              <a:rPr lang="en-US" i="0" kern="0" dirty="0" err="1" smtClean="0"/>
              <a:t>HIPed</a:t>
            </a:r>
            <a:r>
              <a:rPr lang="en-US" i="0" kern="0" dirty="0" smtClean="0"/>
              <a:t>) 	</a:t>
            </a:r>
            <a:endParaRPr lang="en-US" i="0" kern="0" dirty="0"/>
          </a:p>
        </p:txBody>
      </p:sp>
      <p:sp>
        <p:nvSpPr>
          <p:cNvPr id="11" name="Rectangle 10"/>
          <p:cNvSpPr/>
          <p:nvPr/>
        </p:nvSpPr>
        <p:spPr>
          <a:xfrm>
            <a:off x="923925" y="5032802"/>
            <a:ext cx="74485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GIXRD patterns obtained from CAF-11113 </a:t>
            </a:r>
            <a:r>
              <a:rPr lang="en-US" sz="1400" dirty="0" smtClean="0"/>
              <a:t>(SRNL) </a:t>
            </a:r>
            <a:r>
              <a:rPr lang="en-US" sz="1400" dirty="0"/>
              <a:t>and SW-1732 </a:t>
            </a:r>
            <a:r>
              <a:rPr lang="en-US" sz="1400" dirty="0" smtClean="0"/>
              <a:t>(ANSTO) before </a:t>
            </a:r>
            <a:r>
              <a:rPr lang="en-US" sz="1400" dirty="0"/>
              <a:t>and after 400 </a:t>
            </a:r>
            <a:r>
              <a:rPr lang="en-US" sz="1400" dirty="0" err="1"/>
              <a:t>keV</a:t>
            </a:r>
            <a:r>
              <a:rPr lang="en-US" sz="1400" dirty="0"/>
              <a:t> Kr ion irradiation to a </a:t>
            </a:r>
            <a:r>
              <a:rPr lang="en-US" sz="1400" dirty="0" err="1"/>
              <a:t>fluence</a:t>
            </a:r>
            <a:r>
              <a:rPr lang="en-US" sz="1400" dirty="0"/>
              <a:t> of 5 × 10</a:t>
            </a:r>
            <a:r>
              <a:rPr lang="en-US" sz="1400" baseline="30000" dirty="0"/>
              <a:t>14</a:t>
            </a:r>
            <a:r>
              <a:rPr lang="en-US" sz="1400" dirty="0"/>
              <a:t> Kr/cm</a:t>
            </a:r>
            <a:r>
              <a:rPr lang="en-US" sz="1400" baseline="30000" dirty="0"/>
              <a:t>2</a:t>
            </a:r>
            <a:r>
              <a:rPr lang="en-US" sz="1400" dirty="0"/>
              <a:t> (corresponding to peak displacement damage dose of ~ 1 </a:t>
            </a:r>
            <a:r>
              <a:rPr lang="en-US" sz="1400" dirty="0" err="1"/>
              <a:t>dpa</a:t>
            </a:r>
            <a:r>
              <a:rPr lang="en-US" sz="1400" dirty="0"/>
              <a:t>)</a:t>
            </a:r>
            <a:endParaRPr lang="en-US" sz="1400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Three </a:t>
            </a:r>
            <a:r>
              <a:rPr lang="en-US" sz="1400" dirty="0"/>
              <a:t>major crystalline phases including hollandite, zirconolite, and perovskite, are identified in both pristine </a:t>
            </a:r>
            <a:r>
              <a:rPr lang="en-US" sz="1400" dirty="0" smtClean="0"/>
              <a:t>multi-phase ceramic samples.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The </a:t>
            </a:r>
            <a:r>
              <a:rPr lang="en-US" sz="1400" dirty="0"/>
              <a:t>onset of irradiation-induced </a:t>
            </a:r>
            <a:r>
              <a:rPr lang="en-US" sz="1400" dirty="0" err="1" smtClean="0"/>
              <a:t>amorphization</a:t>
            </a:r>
            <a:r>
              <a:rPr lang="en-US" sz="1400" dirty="0" smtClean="0"/>
              <a:t> was observed in both multi-phase ceramic samples.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88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90126" y="433686"/>
            <a:ext cx="6291973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Cross-sectional TEM observation of </a:t>
            </a:r>
            <a:r>
              <a:rPr lang="en-US" kern="0" dirty="0" smtClean="0"/>
              <a:t>Kr</a:t>
            </a:r>
            <a:r>
              <a:rPr lang="en-US" i="0" kern="0" dirty="0" smtClean="0"/>
              <a:t> irradiated CAF-11113	</a:t>
            </a:r>
            <a:endParaRPr lang="en-US" i="0" kern="0" dirty="0"/>
          </a:p>
        </p:txBody>
      </p:sp>
      <p:pic>
        <p:nvPicPr>
          <p:cNvPr id="11" name="Picture 10" descr="C:\Users\181568\Desktop\Zironolite at CAF11113-5E14Kr-1120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984" y="4011930"/>
            <a:ext cx="3511804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181568\Desktop\Hollandite-CAF11113-5E14Kr-1120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5" y="4023360"/>
            <a:ext cx="3448812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C:\Users\181568\Desktop\CAF-11113-5E14Kr-TEM-11201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066" y="1394777"/>
            <a:ext cx="5943600" cy="26968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97755" y="2181225"/>
            <a:ext cx="1346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Z: zirconolite</a:t>
            </a:r>
          </a:p>
          <a:p>
            <a:r>
              <a:rPr lang="en-US" dirty="0" smtClean="0"/>
              <a:t>H: hollandite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93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C:\Users\181568\Desktop\SW-1732-TEM-5E14Kr-1120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46" y="1581150"/>
            <a:ext cx="447999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181568\Desktop\Zirconolite-SW1732-5E14Kr-1120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595" y="1356360"/>
            <a:ext cx="380238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181568\Desktop\Hollandite-SW1732-5E14Kr-TEM-11201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261" y="4099560"/>
            <a:ext cx="3730535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852026" y="393594"/>
            <a:ext cx="6291973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Cross-sectional TEM observation of </a:t>
            </a:r>
            <a:r>
              <a:rPr lang="en-US" kern="0" dirty="0" smtClean="0"/>
              <a:t>Kr</a:t>
            </a:r>
            <a:r>
              <a:rPr lang="en-US" i="0" kern="0" dirty="0" smtClean="0"/>
              <a:t> irradiated SW-1732	</a:t>
            </a:r>
            <a:endParaRPr lang="en-US" i="0" kern="0" dirty="0"/>
          </a:p>
        </p:txBody>
      </p:sp>
      <p:sp>
        <p:nvSpPr>
          <p:cNvPr id="10" name="TextBox 9"/>
          <p:cNvSpPr txBox="1"/>
          <p:nvPr/>
        </p:nvSpPr>
        <p:spPr>
          <a:xfrm>
            <a:off x="1777319" y="5915025"/>
            <a:ext cx="1346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Z: zirconolite</a:t>
            </a:r>
          </a:p>
          <a:p>
            <a:r>
              <a:rPr lang="en-US" dirty="0" smtClean="0"/>
              <a:t>H: hollandite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67025" y="363013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He irradiation on multi-phase ceramics from SRNL (Melt) and ANSTO (</a:t>
            </a:r>
            <a:r>
              <a:rPr lang="en-US" i="0" kern="0" dirty="0" err="1" smtClean="0"/>
              <a:t>HIPed</a:t>
            </a:r>
            <a:r>
              <a:rPr lang="en-US" i="0" kern="0" dirty="0" smtClean="0"/>
              <a:t>) 	</a:t>
            </a:r>
            <a:endParaRPr lang="en-US" i="0" kern="0" dirty="0"/>
          </a:p>
        </p:txBody>
      </p:sp>
      <p:pic>
        <p:nvPicPr>
          <p:cNvPr id="6146" name="Picture 2" descr="C:\Users\181568\Desktop\CAF-44413-25E17He-onedegree-102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49" y="1447838"/>
            <a:ext cx="278085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81568\Desktop\SW-1727-25E17He-1-102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828" y="1447838"/>
            <a:ext cx="278657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43553" y="4813062"/>
            <a:ext cx="77192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GIXRD patterns obtained from </a:t>
            </a:r>
            <a:r>
              <a:rPr lang="en-US" sz="1400" dirty="0" smtClean="0"/>
              <a:t>CAF-44413 (SRNL) </a:t>
            </a:r>
            <a:r>
              <a:rPr lang="en-US" sz="1400" dirty="0"/>
              <a:t>and </a:t>
            </a:r>
            <a:r>
              <a:rPr lang="en-US" sz="1400" dirty="0" smtClean="0"/>
              <a:t>SW-1727 (ANSTO) before </a:t>
            </a:r>
            <a:r>
              <a:rPr lang="en-US" sz="1400" dirty="0"/>
              <a:t>and after </a:t>
            </a:r>
            <a:r>
              <a:rPr lang="en-US" sz="1400" dirty="0" smtClean="0"/>
              <a:t>200 </a:t>
            </a:r>
            <a:r>
              <a:rPr lang="en-US" sz="1400" dirty="0" err="1"/>
              <a:t>keV</a:t>
            </a:r>
            <a:r>
              <a:rPr lang="en-US" sz="1400" dirty="0"/>
              <a:t> </a:t>
            </a:r>
            <a:r>
              <a:rPr lang="en-US" sz="1400" dirty="0" smtClean="0"/>
              <a:t>He </a:t>
            </a:r>
            <a:r>
              <a:rPr lang="en-US" sz="1400" dirty="0"/>
              <a:t>ion irradiation to a </a:t>
            </a:r>
            <a:r>
              <a:rPr lang="en-US" sz="1400" dirty="0" err="1"/>
              <a:t>fluence</a:t>
            </a:r>
            <a:r>
              <a:rPr lang="en-US" sz="1400" dirty="0"/>
              <a:t> of </a:t>
            </a:r>
            <a:r>
              <a:rPr lang="en-US" sz="1400" dirty="0" smtClean="0"/>
              <a:t>2 </a:t>
            </a:r>
            <a:r>
              <a:rPr lang="en-US" sz="1400" dirty="0"/>
              <a:t>× </a:t>
            </a:r>
            <a:r>
              <a:rPr lang="en-US" sz="1400" dirty="0" smtClean="0"/>
              <a:t>10</a:t>
            </a:r>
            <a:r>
              <a:rPr lang="en-US" sz="1400" baseline="30000" dirty="0" smtClean="0"/>
              <a:t>17</a:t>
            </a:r>
            <a:r>
              <a:rPr lang="en-US" sz="1400" dirty="0" smtClean="0"/>
              <a:t> He/cm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 </a:t>
            </a:r>
            <a:r>
              <a:rPr lang="en-US" sz="1400" dirty="0"/>
              <a:t>(corresponding to peak displacement damage dose of ~ </a:t>
            </a:r>
            <a:r>
              <a:rPr lang="en-US" sz="1400" dirty="0" smtClean="0"/>
              <a:t>5 </a:t>
            </a:r>
            <a:r>
              <a:rPr lang="en-US" sz="1400" dirty="0" err="1"/>
              <a:t>dpa</a:t>
            </a:r>
            <a:r>
              <a:rPr lang="en-US" sz="1400" dirty="0"/>
              <a:t>)</a:t>
            </a:r>
            <a:endParaRPr lang="en-US" sz="1400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Three </a:t>
            </a:r>
            <a:r>
              <a:rPr lang="en-US" sz="1400" dirty="0"/>
              <a:t>major crystalline phases including hollandite, zirconolite, and perovskite, are identified in both pristine </a:t>
            </a:r>
            <a:r>
              <a:rPr lang="en-US" sz="1400" dirty="0" smtClean="0"/>
              <a:t>multiphase ceramic samples.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 smtClean="0"/>
              <a:t>The irradiation-induced </a:t>
            </a:r>
            <a:r>
              <a:rPr lang="en-US" sz="1400" dirty="0" err="1" smtClean="0"/>
              <a:t>amorphization</a:t>
            </a:r>
            <a:r>
              <a:rPr lang="en-US" sz="1400" dirty="0" smtClean="0"/>
              <a:t> was observed in both multiphase ceramic samples.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291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err="1" smtClean="0"/>
              <a:t>Microcracking</a:t>
            </a:r>
            <a:r>
              <a:rPr lang="en-US" i="0" kern="0" dirty="0" smtClean="0"/>
              <a:t> on </a:t>
            </a:r>
            <a:r>
              <a:rPr lang="en-US" kern="0" dirty="0" smtClean="0"/>
              <a:t>He</a:t>
            </a:r>
            <a:r>
              <a:rPr lang="en-US" i="0" kern="0" dirty="0" smtClean="0"/>
              <a:t> irradiated multi-phase ceramics by SEM</a:t>
            </a:r>
            <a:endParaRPr lang="en-US" i="0" kern="0" dirty="0"/>
          </a:p>
        </p:txBody>
      </p:sp>
      <p:grpSp>
        <p:nvGrpSpPr>
          <p:cNvPr id="48" name="Group 47"/>
          <p:cNvGrpSpPr/>
          <p:nvPr/>
        </p:nvGrpSpPr>
        <p:grpSpPr>
          <a:xfrm>
            <a:off x="770965" y="1236453"/>
            <a:ext cx="7620000" cy="2810528"/>
            <a:chOff x="770965" y="1263348"/>
            <a:chExt cx="7620000" cy="2810528"/>
          </a:xfrm>
        </p:grpSpPr>
        <p:grpSp>
          <p:nvGrpSpPr>
            <p:cNvPr id="5" name="Group 4"/>
            <p:cNvGrpSpPr/>
            <p:nvPr/>
          </p:nvGrpSpPr>
          <p:grpSpPr>
            <a:xfrm>
              <a:off x="1541968" y="1299208"/>
              <a:ext cx="6669656" cy="2743200"/>
              <a:chOff x="1143000" y="3124200"/>
              <a:chExt cx="6669656" cy="27432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143000" y="3124200"/>
                <a:ext cx="3164456" cy="2743200"/>
                <a:chOff x="1143000" y="3124200"/>
                <a:chExt cx="3164456" cy="2743200"/>
              </a:xfrm>
            </p:grpSpPr>
            <p:pic>
              <p:nvPicPr>
                <p:cNvPr id="17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43000" y="3124200"/>
                  <a:ext cx="3164456" cy="2743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8" name="Group 17"/>
                <p:cNvGrpSpPr/>
                <p:nvPr/>
              </p:nvGrpSpPr>
              <p:grpSpPr>
                <a:xfrm>
                  <a:off x="1348929" y="5410200"/>
                  <a:ext cx="612648" cy="304800"/>
                  <a:chOff x="1371600" y="2438400"/>
                  <a:chExt cx="612648" cy="304800"/>
                </a:xfrm>
              </p:grpSpPr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1371600" y="2743200"/>
                    <a:ext cx="612648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1371600" y="2438400"/>
                    <a:ext cx="59792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50 um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9" name="TextBox 18"/>
                <p:cNvSpPr txBox="1"/>
                <p:nvPr/>
              </p:nvSpPr>
              <p:spPr>
                <a:xfrm>
                  <a:off x="2362200" y="3685401"/>
                  <a:ext cx="17767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Pristine CAF-11113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0" name="Group 19"/>
                <p:cNvGrpSpPr/>
                <p:nvPr/>
              </p:nvGrpSpPr>
              <p:grpSpPr>
                <a:xfrm>
                  <a:off x="2743200" y="4166440"/>
                  <a:ext cx="1459765" cy="862760"/>
                  <a:chOff x="2731235" y="1231165"/>
                  <a:chExt cx="1459765" cy="862760"/>
                </a:xfrm>
              </p:grpSpPr>
              <p:cxnSp>
                <p:nvCxnSpPr>
                  <p:cNvPr id="21" name="Straight Arrow Connector 20"/>
                  <p:cNvCxnSpPr/>
                  <p:nvPr/>
                </p:nvCxnSpPr>
                <p:spPr>
                  <a:xfrm flipH="1" flipV="1">
                    <a:off x="2819400" y="1231165"/>
                    <a:ext cx="322772" cy="304800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Arrow Connector 21"/>
                  <p:cNvCxnSpPr/>
                  <p:nvPr/>
                </p:nvCxnSpPr>
                <p:spPr>
                  <a:xfrm flipH="1">
                    <a:off x="2731235" y="1724890"/>
                    <a:ext cx="410937" cy="369035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3244522" y="1475601"/>
                    <a:ext cx="94647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hollandite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7" name="Group 6"/>
              <p:cNvGrpSpPr/>
              <p:nvPr/>
            </p:nvGrpSpPr>
            <p:grpSpPr>
              <a:xfrm>
                <a:off x="4648200" y="3124200"/>
                <a:ext cx="3164456" cy="2743200"/>
                <a:chOff x="4648200" y="3124200"/>
                <a:chExt cx="3164456" cy="2743200"/>
              </a:xfrm>
            </p:grpSpPr>
            <p:pic>
              <p:nvPicPr>
                <p:cNvPr id="8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14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8200" y="3124200"/>
                  <a:ext cx="3164456" cy="2743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9" name="Group 8"/>
                <p:cNvGrpSpPr/>
                <p:nvPr/>
              </p:nvGrpSpPr>
              <p:grpSpPr>
                <a:xfrm>
                  <a:off x="4800600" y="5410200"/>
                  <a:ext cx="612648" cy="304800"/>
                  <a:chOff x="1371600" y="2438400"/>
                  <a:chExt cx="612648" cy="304800"/>
                </a:xfrm>
              </p:grpSpPr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1371600" y="2743200"/>
                    <a:ext cx="612648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371600" y="2438400"/>
                    <a:ext cx="59792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50 um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0" name="TextBox 9"/>
                <p:cNvSpPr txBox="1"/>
                <p:nvPr/>
              </p:nvSpPr>
              <p:spPr>
                <a:xfrm>
                  <a:off x="5486400" y="3685401"/>
                  <a:ext cx="22973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He irradiated CAF-11113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1" name="Group 10"/>
                <p:cNvGrpSpPr/>
                <p:nvPr/>
              </p:nvGrpSpPr>
              <p:grpSpPr>
                <a:xfrm>
                  <a:off x="4768522" y="3995171"/>
                  <a:ext cx="946478" cy="849511"/>
                  <a:chOff x="4768522" y="3995171"/>
                  <a:chExt cx="946478" cy="849511"/>
                </a:xfrm>
              </p:grpSpPr>
              <p:cxnSp>
                <p:nvCxnSpPr>
                  <p:cNvPr id="12" name="Straight Arrow Connector 11"/>
                  <p:cNvCxnSpPr/>
                  <p:nvPr/>
                </p:nvCxnSpPr>
                <p:spPr>
                  <a:xfrm flipV="1">
                    <a:off x="5257800" y="3995171"/>
                    <a:ext cx="392965" cy="211665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Arrow Connector 12"/>
                  <p:cNvCxnSpPr/>
                  <p:nvPr/>
                </p:nvCxnSpPr>
                <p:spPr>
                  <a:xfrm>
                    <a:off x="5257800" y="4549375"/>
                    <a:ext cx="304800" cy="295307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4768522" y="4206836"/>
                    <a:ext cx="94647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hollandite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sp>
          <p:nvSpPr>
            <p:cNvPr id="44" name="TextBox 43"/>
            <p:cNvSpPr txBox="1"/>
            <p:nvPr/>
          </p:nvSpPr>
          <p:spPr>
            <a:xfrm>
              <a:off x="770965" y="2724383"/>
              <a:ext cx="6687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melt</a:t>
              </a:r>
              <a:endParaRPr lang="en-US" sz="2000" dirty="0"/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770965" y="1263348"/>
              <a:ext cx="7620000" cy="2810528"/>
            </a:xfrm>
            <a:prstGeom prst="rect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70964" y="4078266"/>
            <a:ext cx="7620000" cy="2810528"/>
            <a:chOff x="770964" y="4078266"/>
            <a:chExt cx="7620000" cy="2810528"/>
          </a:xfrm>
        </p:grpSpPr>
        <p:grpSp>
          <p:nvGrpSpPr>
            <p:cNvPr id="26" name="Group 25"/>
            <p:cNvGrpSpPr/>
            <p:nvPr/>
          </p:nvGrpSpPr>
          <p:grpSpPr>
            <a:xfrm>
              <a:off x="1541986" y="4109736"/>
              <a:ext cx="6669656" cy="2745719"/>
              <a:chOff x="1676400" y="1905000"/>
              <a:chExt cx="6669656" cy="2745719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676400" y="1907519"/>
                <a:ext cx="3164456" cy="2743200"/>
                <a:chOff x="1676400" y="1907519"/>
                <a:chExt cx="3164456" cy="2743200"/>
              </a:xfrm>
            </p:grpSpPr>
            <p:pic>
              <p:nvPicPr>
                <p:cNvPr id="38" name="Picture 3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4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6400" y="1907519"/>
                  <a:ext cx="3164456" cy="2743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9" name="Group 38"/>
                <p:cNvGrpSpPr/>
                <p:nvPr/>
              </p:nvGrpSpPr>
              <p:grpSpPr>
                <a:xfrm>
                  <a:off x="1859658" y="4191000"/>
                  <a:ext cx="612648" cy="304800"/>
                  <a:chOff x="1905000" y="4114800"/>
                  <a:chExt cx="612648" cy="304800"/>
                </a:xfrm>
              </p:grpSpPr>
              <p:cxnSp>
                <p:nvCxnSpPr>
                  <p:cNvPr id="41" name="Straight Connector 40"/>
                  <p:cNvCxnSpPr/>
                  <p:nvPr/>
                </p:nvCxnSpPr>
                <p:spPr>
                  <a:xfrm>
                    <a:off x="1905000" y="4419600"/>
                    <a:ext cx="612648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1905000" y="4114800"/>
                    <a:ext cx="59792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10 um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40" name="TextBox 39"/>
                <p:cNvSpPr txBox="1"/>
                <p:nvPr/>
              </p:nvSpPr>
              <p:spPr>
                <a:xfrm>
                  <a:off x="1828800" y="2390001"/>
                  <a:ext cx="160678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Pristine SW-1727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5181600" y="1905000"/>
                <a:ext cx="3164456" cy="2743200"/>
                <a:chOff x="5181600" y="1905000"/>
                <a:chExt cx="3164456" cy="2743200"/>
              </a:xfrm>
            </p:grpSpPr>
            <p:pic>
              <p:nvPicPr>
                <p:cNvPr id="29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1600" y="1905000"/>
                  <a:ext cx="3164456" cy="2743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30" name="Group 29"/>
                <p:cNvGrpSpPr/>
                <p:nvPr/>
              </p:nvGrpSpPr>
              <p:grpSpPr>
                <a:xfrm>
                  <a:off x="5330952" y="4191000"/>
                  <a:ext cx="612648" cy="304800"/>
                  <a:chOff x="1905000" y="4114800"/>
                  <a:chExt cx="612648" cy="304800"/>
                </a:xfrm>
              </p:grpSpPr>
              <p:cxnSp>
                <p:nvCxnSpPr>
                  <p:cNvPr id="36" name="Straight Connector 35"/>
                  <p:cNvCxnSpPr/>
                  <p:nvPr/>
                </p:nvCxnSpPr>
                <p:spPr>
                  <a:xfrm>
                    <a:off x="1905000" y="4419600"/>
                    <a:ext cx="612648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905000" y="4114800"/>
                    <a:ext cx="59792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10 um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1" name="TextBox 30"/>
                <p:cNvSpPr txBox="1"/>
                <p:nvPr/>
              </p:nvSpPr>
              <p:spPr>
                <a:xfrm>
                  <a:off x="5327413" y="2390001"/>
                  <a:ext cx="212737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He irradiated SW-1727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6063843" y="3095954"/>
                  <a:ext cx="1435835" cy="276999"/>
                  <a:chOff x="6063843" y="3095954"/>
                  <a:chExt cx="1435835" cy="276999"/>
                </a:xfrm>
              </p:grpSpPr>
              <p:cxnSp>
                <p:nvCxnSpPr>
                  <p:cNvPr id="33" name="Straight Arrow Connector 32"/>
                  <p:cNvCxnSpPr/>
                  <p:nvPr/>
                </p:nvCxnSpPr>
                <p:spPr>
                  <a:xfrm flipH="1" flipV="1">
                    <a:off x="6063843" y="3234453"/>
                    <a:ext cx="260757" cy="1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Arrow Connector 33"/>
                  <p:cNvCxnSpPr>
                    <a:stCxn id="35" idx="3"/>
                  </p:cNvCxnSpPr>
                  <p:nvPr/>
                </p:nvCxnSpPr>
                <p:spPr>
                  <a:xfrm flipV="1">
                    <a:off x="7271078" y="3234453"/>
                    <a:ext cx="228600" cy="1"/>
                  </a:xfrm>
                  <a:prstGeom prst="straightConnector1">
                    <a:avLst/>
                  </a:prstGeom>
                  <a:ln w="19050">
                    <a:solidFill>
                      <a:srgbClr val="FFFF00"/>
                    </a:solidFill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6324600" y="3095954"/>
                    <a:ext cx="94647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hollandite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sp>
          <p:nvSpPr>
            <p:cNvPr id="47" name="TextBox 46"/>
            <p:cNvSpPr txBox="1"/>
            <p:nvPr/>
          </p:nvSpPr>
          <p:spPr>
            <a:xfrm>
              <a:off x="822891" y="5251748"/>
              <a:ext cx="612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HIP</a:t>
              </a:r>
              <a:endParaRPr lang="en-US" sz="2000" dirty="0"/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0964" y="4078266"/>
              <a:ext cx="7620000" cy="2810528"/>
            </a:xfrm>
            <a:prstGeom prst="rect">
              <a:avLst/>
            </a:prstGeom>
            <a:noFill/>
            <a:ln w="1587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6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92553" y="1334688"/>
            <a:ext cx="6633519" cy="2743200"/>
            <a:chOff x="1257547" y="448430"/>
            <a:chExt cx="6633519" cy="2743200"/>
          </a:xfrm>
        </p:grpSpPr>
        <p:grpSp>
          <p:nvGrpSpPr>
            <p:cNvPr id="6" name="Group 5"/>
            <p:cNvGrpSpPr/>
            <p:nvPr/>
          </p:nvGrpSpPr>
          <p:grpSpPr>
            <a:xfrm>
              <a:off x="1257547" y="448430"/>
              <a:ext cx="6633519" cy="2743200"/>
              <a:chOff x="1367481" y="1371600"/>
              <a:chExt cx="6633519" cy="274320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367481" y="1371600"/>
                <a:ext cx="3164456" cy="2743200"/>
                <a:chOff x="1367481" y="1371600"/>
                <a:chExt cx="3164456" cy="2743200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1367481" y="1371600"/>
                  <a:ext cx="3164456" cy="2743200"/>
                  <a:chOff x="1367481" y="1371600"/>
                  <a:chExt cx="3164456" cy="2743200"/>
                </a:xfrm>
              </p:grpSpPr>
              <p:pic>
                <p:nvPicPr>
                  <p:cNvPr id="16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bright="15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67481" y="1371600"/>
                    <a:ext cx="3164456" cy="27432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1520952" y="3962400"/>
                    <a:ext cx="612648" cy="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520952" y="3657600"/>
                    <a:ext cx="59792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10 um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5" name="TextBox 14"/>
                <p:cNvSpPr txBox="1"/>
                <p:nvPr/>
              </p:nvSpPr>
              <p:spPr>
                <a:xfrm>
                  <a:off x="2133600" y="1447800"/>
                  <a:ext cx="22344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Kr irradiated CAF-44413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4836544" y="1371600"/>
                <a:ext cx="3164456" cy="2743200"/>
                <a:chOff x="4953000" y="1371600"/>
                <a:chExt cx="3164456" cy="2743200"/>
              </a:xfrm>
            </p:grpSpPr>
            <p:pic>
              <p:nvPicPr>
                <p:cNvPr id="10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bright="1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3000" y="1371600"/>
                  <a:ext cx="3164456" cy="2743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1" name="Straight Connector 10"/>
                <p:cNvCxnSpPr/>
                <p:nvPr/>
              </p:nvCxnSpPr>
              <p:spPr>
                <a:xfrm>
                  <a:off x="5181600" y="3962400"/>
                  <a:ext cx="612648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TextBox 11"/>
                <p:cNvSpPr txBox="1"/>
                <p:nvPr/>
              </p:nvSpPr>
              <p:spPr>
                <a:xfrm>
                  <a:off x="5181600" y="3657600"/>
                  <a:ext cx="48090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2 um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5703640" y="1447800"/>
                  <a:ext cx="22344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Kr irradiated CAF-44413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cxnSp>
          <p:nvCxnSpPr>
            <p:cNvPr id="7" name="Straight Arrow Connector 6"/>
            <p:cNvCxnSpPr/>
            <p:nvPr/>
          </p:nvCxnSpPr>
          <p:spPr>
            <a:xfrm flipH="1">
              <a:off x="6468210" y="1142999"/>
              <a:ext cx="196287" cy="380999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160361" y="4118718"/>
            <a:ext cx="3164456" cy="2743200"/>
            <a:chOff x="1203602" y="3429000"/>
            <a:chExt cx="3164456" cy="2743200"/>
          </a:xfrm>
        </p:grpSpPr>
        <p:grpSp>
          <p:nvGrpSpPr>
            <p:cNvPr id="20" name="Group 19"/>
            <p:cNvGrpSpPr/>
            <p:nvPr/>
          </p:nvGrpSpPr>
          <p:grpSpPr>
            <a:xfrm>
              <a:off x="1203602" y="3429000"/>
              <a:ext cx="3164456" cy="2743200"/>
              <a:chOff x="1203602" y="3429000"/>
              <a:chExt cx="3164456" cy="2743200"/>
            </a:xfrm>
          </p:grpSpPr>
          <p:pic>
            <p:nvPicPr>
              <p:cNvPr id="23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3602" y="3429000"/>
                <a:ext cx="3164456" cy="274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057400" y="3581400"/>
                <a:ext cx="20644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Kr irradiated SW-1727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>
                <a:off x="1341475" y="6019800"/>
                <a:ext cx="61264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341475" y="5715000"/>
                <a:ext cx="5979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10 um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1" name="Straight Arrow Connector 20"/>
            <p:cNvCxnSpPr/>
            <p:nvPr/>
          </p:nvCxnSpPr>
          <p:spPr>
            <a:xfrm>
              <a:off x="2937238" y="3962400"/>
              <a:ext cx="304800" cy="295307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859215" y="4419600"/>
              <a:ext cx="94647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hollandite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err="1" smtClean="0"/>
              <a:t>Microcracking</a:t>
            </a:r>
            <a:r>
              <a:rPr lang="en-US" i="0" kern="0" dirty="0" smtClean="0"/>
              <a:t> </a:t>
            </a:r>
            <a:r>
              <a:rPr lang="en-US" i="0" kern="0" dirty="0" smtClean="0"/>
              <a:t>on </a:t>
            </a:r>
            <a:r>
              <a:rPr lang="en-US" kern="0" dirty="0" smtClean="0"/>
              <a:t>Kr</a:t>
            </a:r>
            <a:r>
              <a:rPr lang="en-US" i="0" kern="0" dirty="0" smtClean="0"/>
              <a:t> irradiated multi-phase ceramics by SEM</a:t>
            </a:r>
            <a:endParaRPr lang="en-US" i="0" kern="0" dirty="0"/>
          </a:p>
        </p:txBody>
      </p:sp>
      <p:sp>
        <p:nvSpPr>
          <p:cNvPr id="28" name="TextBox 27"/>
          <p:cNvSpPr txBox="1"/>
          <p:nvPr/>
        </p:nvSpPr>
        <p:spPr>
          <a:xfrm>
            <a:off x="2533283" y="5283542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HIP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3278038" y="5460521"/>
            <a:ext cx="1164566" cy="1725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70965" y="2697488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melt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821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572000" y="1852241"/>
            <a:ext cx="3657600" cy="3087888"/>
            <a:chOff x="4572000" y="1852241"/>
            <a:chExt cx="3657600" cy="30878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lum brigh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199760"/>
              <a:ext cx="3657600" cy="274036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948518" y="1861206"/>
              <a:ext cx="12666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 err="1" smtClean="0"/>
                <a:t>unirradiated</a:t>
              </a:r>
              <a:endParaRPr lang="en-US" i="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98026" y="1852241"/>
              <a:ext cx="10390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 smtClean="0"/>
                <a:t>irradiated</a:t>
              </a:r>
              <a:endParaRPr lang="en-US" i="0" dirty="0"/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726140" y="2199760"/>
            <a:ext cx="3657600" cy="2743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81315" y="1764523"/>
            <a:ext cx="1920240" cy="3271667"/>
            <a:chOff x="681315" y="1764523"/>
            <a:chExt cx="1920240" cy="3271667"/>
          </a:xfrm>
        </p:grpSpPr>
        <p:sp>
          <p:nvSpPr>
            <p:cNvPr id="9" name="Rectangle 8"/>
            <p:cNvSpPr/>
            <p:nvPr/>
          </p:nvSpPr>
          <p:spPr bwMode="auto">
            <a:xfrm>
              <a:off x="681315" y="2110110"/>
              <a:ext cx="1920240" cy="29260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84729" y="1764523"/>
              <a:ext cx="6848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 smtClean="0"/>
                <a:t>Al foil</a:t>
              </a:r>
              <a:endParaRPr lang="en-US" i="0" dirty="0"/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Swelling study experimental</a:t>
            </a:r>
            <a:endParaRPr lang="en-US" i="0" kern="0" dirty="0"/>
          </a:p>
        </p:txBody>
      </p:sp>
      <p:grpSp>
        <p:nvGrpSpPr>
          <p:cNvPr id="47" name="Group 46"/>
          <p:cNvGrpSpPr/>
          <p:nvPr/>
        </p:nvGrpSpPr>
        <p:grpSpPr>
          <a:xfrm>
            <a:off x="999449" y="1682964"/>
            <a:ext cx="3233748" cy="2634967"/>
            <a:chOff x="999449" y="1682964"/>
            <a:chExt cx="3233748" cy="2634967"/>
          </a:xfrm>
        </p:grpSpPr>
        <p:grpSp>
          <p:nvGrpSpPr>
            <p:cNvPr id="45" name="Group 44"/>
            <p:cNvGrpSpPr/>
            <p:nvPr/>
          </p:nvGrpSpPr>
          <p:grpSpPr>
            <a:xfrm>
              <a:off x="999449" y="2418014"/>
              <a:ext cx="3117474" cy="1899917"/>
              <a:chOff x="999449" y="2418014"/>
              <a:chExt cx="3117474" cy="1899917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017917" y="2418014"/>
                <a:ext cx="3099006" cy="283556"/>
                <a:chOff x="1017917" y="2630447"/>
                <a:chExt cx="3099006" cy="283556"/>
              </a:xfrm>
            </p:grpSpPr>
            <p:sp>
              <p:nvSpPr>
                <p:cNvPr id="2" name="Flowchart: Connector 1"/>
                <p:cNvSpPr>
                  <a:spLocks noChangeAspect="1"/>
                </p:cNvSpPr>
                <p:nvPr/>
              </p:nvSpPr>
              <p:spPr bwMode="auto">
                <a:xfrm>
                  <a:off x="1017917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4" name="Flowchart: Connector 13"/>
                <p:cNvSpPr>
                  <a:spLocks noChangeAspect="1"/>
                </p:cNvSpPr>
                <p:nvPr/>
              </p:nvSpPr>
              <p:spPr bwMode="auto">
                <a:xfrm>
                  <a:off x="1610961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" name="Flowchart: Connector 14"/>
                <p:cNvSpPr>
                  <a:spLocks noChangeAspect="1"/>
                </p:cNvSpPr>
                <p:nvPr/>
              </p:nvSpPr>
              <p:spPr bwMode="auto">
                <a:xfrm>
                  <a:off x="2204005" y="2636314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" name="Flowchart: Connector 15"/>
                <p:cNvSpPr>
                  <a:spLocks noChangeAspect="1"/>
                </p:cNvSpPr>
                <p:nvPr/>
              </p:nvSpPr>
              <p:spPr bwMode="auto">
                <a:xfrm>
                  <a:off x="2770102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2" name="Flowchart: Connector 21"/>
                <p:cNvSpPr>
                  <a:spLocks noChangeAspect="1"/>
                </p:cNvSpPr>
                <p:nvPr/>
              </p:nvSpPr>
              <p:spPr bwMode="auto">
                <a:xfrm>
                  <a:off x="3302601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3" name="Flowchart: Connector 22"/>
                <p:cNvSpPr>
                  <a:spLocks noChangeAspect="1"/>
                </p:cNvSpPr>
                <p:nvPr/>
              </p:nvSpPr>
              <p:spPr bwMode="auto">
                <a:xfrm>
                  <a:off x="3842603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1013303" y="2949103"/>
                <a:ext cx="3099006" cy="283556"/>
                <a:chOff x="1017917" y="2630447"/>
                <a:chExt cx="3099006" cy="283556"/>
              </a:xfrm>
            </p:grpSpPr>
            <p:sp>
              <p:nvSpPr>
                <p:cNvPr id="25" name="Flowchart: Connector 24"/>
                <p:cNvSpPr>
                  <a:spLocks noChangeAspect="1"/>
                </p:cNvSpPr>
                <p:nvPr/>
              </p:nvSpPr>
              <p:spPr bwMode="auto">
                <a:xfrm>
                  <a:off x="1017917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6" name="Flowchart: Connector 25"/>
                <p:cNvSpPr>
                  <a:spLocks noChangeAspect="1"/>
                </p:cNvSpPr>
                <p:nvPr/>
              </p:nvSpPr>
              <p:spPr bwMode="auto">
                <a:xfrm>
                  <a:off x="1610961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" name="Flowchart: Connector 26"/>
                <p:cNvSpPr>
                  <a:spLocks noChangeAspect="1"/>
                </p:cNvSpPr>
                <p:nvPr/>
              </p:nvSpPr>
              <p:spPr bwMode="auto">
                <a:xfrm>
                  <a:off x="2204005" y="2636314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" name="Flowchart: Connector 27"/>
                <p:cNvSpPr>
                  <a:spLocks noChangeAspect="1"/>
                </p:cNvSpPr>
                <p:nvPr/>
              </p:nvSpPr>
              <p:spPr bwMode="auto">
                <a:xfrm>
                  <a:off x="2770102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9" name="Flowchart: Connector 28"/>
                <p:cNvSpPr>
                  <a:spLocks noChangeAspect="1"/>
                </p:cNvSpPr>
                <p:nvPr/>
              </p:nvSpPr>
              <p:spPr bwMode="auto">
                <a:xfrm>
                  <a:off x="3302601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0" name="Flowchart: Connector 29"/>
                <p:cNvSpPr>
                  <a:spLocks noChangeAspect="1"/>
                </p:cNvSpPr>
                <p:nvPr/>
              </p:nvSpPr>
              <p:spPr bwMode="auto">
                <a:xfrm>
                  <a:off x="3842603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1004063" y="3503286"/>
                <a:ext cx="3099006" cy="283556"/>
                <a:chOff x="1017917" y="2630447"/>
                <a:chExt cx="3099006" cy="283556"/>
              </a:xfrm>
            </p:grpSpPr>
            <p:sp>
              <p:nvSpPr>
                <p:cNvPr id="32" name="Flowchart: Connector 31"/>
                <p:cNvSpPr>
                  <a:spLocks noChangeAspect="1"/>
                </p:cNvSpPr>
                <p:nvPr/>
              </p:nvSpPr>
              <p:spPr bwMode="auto">
                <a:xfrm>
                  <a:off x="1017917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3" name="Flowchart: Connector 32"/>
                <p:cNvSpPr>
                  <a:spLocks noChangeAspect="1"/>
                </p:cNvSpPr>
                <p:nvPr/>
              </p:nvSpPr>
              <p:spPr bwMode="auto">
                <a:xfrm>
                  <a:off x="1610961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4" name="Flowchart: Connector 33"/>
                <p:cNvSpPr>
                  <a:spLocks noChangeAspect="1"/>
                </p:cNvSpPr>
                <p:nvPr/>
              </p:nvSpPr>
              <p:spPr bwMode="auto">
                <a:xfrm>
                  <a:off x="2204005" y="2636314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5" name="Flowchart: Connector 34"/>
                <p:cNvSpPr>
                  <a:spLocks noChangeAspect="1"/>
                </p:cNvSpPr>
                <p:nvPr/>
              </p:nvSpPr>
              <p:spPr bwMode="auto">
                <a:xfrm>
                  <a:off x="2770102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6" name="Flowchart: Connector 35"/>
                <p:cNvSpPr>
                  <a:spLocks noChangeAspect="1"/>
                </p:cNvSpPr>
                <p:nvPr/>
              </p:nvSpPr>
              <p:spPr bwMode="auto">
                <a:xfrm>
                  <a:off x="3302601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7" name="Flowchart: Connector 36"/>
                <p:cNvSpPr>
                  <a:spLocks noChangeAspect="1"/>
                </p:cNvSpPr>
                <p:nvPr/>
              </p:nvSpPr>
              <p:spPr bwMode="auto">
                <a:xfrm>
                  <a:off x="3842603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999449" y="4034375"/>
                <a:ext cx="3099006" cy="283556"/>
                <a:chOff x="1017917" y="2630447"/>
                <a:chExt cx="3099006" cy="283556"/>
              </a:xfrm>
            </p:grpSpPr>
            <p:sp>
              <p:nvSpPr>
                <p:cNvPr id="39" name="Flowchart: Connector 38"/>
                <p:cNvSpPr>
                  <a:spLocks noChangeAspect="1"/>
                </p:cNvSpPr>
                <p:nvPr/>
              </p:nvSpPr>
              <p:spPr bwMode="auto">
                <a:xfrm>
                  <a:off x="1017917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0" name="Flowchart: Connector 39"/>
                <p:cNvSpPr>
                  <a:spLocks noChangeAspect="1"/>
                </p:cNvSpPr>
                <p:nvPr/>
              </p:nvSpPr>
              <p:spPr bwMode="auto">
                <a:xfrm>
                  <a:off x="1610961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1" name="Flowchart: Connector 40"/>
                <p:cNvSpPr>
                  <a:spLocks noChangeAspect="1"/>
                </p:cNvSpPr>
                <p:nvPr/>
              </p:nvSpPr>
              <p:spPr bwMode="auto">
                <a:xfrm>
                  <a:off x="2204005" y="2636314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2" name="Flowchart: Connector 41"/>
                <p:cNvSpPr>
                  <a:spLocks noChangeAspect="1"/>
                </p:cNvSpPr>
                <p:nvPr/>
              </p:nvSpPr>
              <p:spPr bwMode="auto">
                <a:xfrm>
                  <a:off x="2770102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3" name="Flowchart: Connector 42"/>
                <p:cNvSpPr>
                  <a:spLocks noChangeAspect="1"/>
                </p:cNvSpPr>
                <p:nvPr/>
              </p:nvSpPr>
              <p:spPr bwMode="auto">
                <a:xfrm>
                  <a:off x="3302601" y="2630447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4" name="Flowchart: Connector 43"/>
                <p:cNvSpPr>
                  <a:spLocks noChangeAspect="1"/>
                </p:cNvSpPr>
                <p:nvPr/>
              </p:nvSpPr>
              <p:spPr bwMode="auto">
                <a:xfrm>
                  <a:off x="3842603" y="2639683"/>
                  <a:ext cx="274320" cy="274320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sp>
          <p:nvSpPr>
            <p:cNvPr id="46" name="TextBox 45"/>
            <p:cNvSpPr txBox="1"/>
            <p:nvPr/>
          </p:nvSpPr>
          <p:spPr>
            <a:xfrm>
              <a:off x="2235534" y="1682964"/>
              <a:ext cx="1997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 smtClean="0"/>
                <a:t>Ion beam irradiation</a:t>
              </a:r>
              <a:endParaRPr lang="en-US" i="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363714" y="3621974"/>
            <a:ext cx="2273379" cy="1952766"/>
            <a:chOff x="5363714" y="3621974"/>
            <a:chExt cx="2273379" cy="1952766"/>
          </a:xfrm>
        </p:grpSpPr>
        <p:sp>
          <p:nvSpPr>
            <p:cNvPr id="48" name="Rectangle 47"/>
            <p:cNvSpPr>
              <a:spLocks noChangeAspect="1"/>
            </p:cNvSpPr>
            <p:nvPr/>
          </p:nvSpPr>
          <p:spPr bwMode="auto">
            <a:xfrm>
              <a:off x="6113608" y="3621974"/>
              <a:ext cx="371179" cy="3657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363714" y="5236186"/>
              <a:ext cx="22733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0" dirty="0" smtClean="0"/>
                <a:t>AFM to get topography</a:t>
              </a:r>
              <a:endParaRPr lang="en-US" i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040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099" name="Picture 3" descr="C:\Users\181568\Desktop\SW-1736-Kr-irradiation-AFM height-1-102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34" y="1469786"/>
            <a:ext cx="2625912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181568\Desktop\SW-1736-Kr-irradiation-AFM height-2-102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34" y="4114800"/>
            <a:ext cx="2625912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Swelling study on </a:t>
            </a:r>
            <a:r>
              <a:rPr lang="en-US" kern="0" dirty="0" smtClean="0"/>
              <a:t>Kr</a:t>
            </a:r>
            <a:r>
              <a:rPr lang="en-US" i="0" kern="0" dirty="0" smtClean="0"/>
              <a:t> irradiated multi-phase ceramic (</a:t>
            </a:r>
            <a:r>
              <a:rPr lang="en-US" i="0" kern="0" dirty="0" err="1" smtClean="0"/>
              <a:t>HIPed</a:t>
            </a:r>
            <a:r>
              <a:rPr lang="en-US" i="0" kern="0" dirty="0" smtClean="0"/>
              <a:t>) by AFM</a:t>
            </a:r>
            <a:endParaRPr lang="en-US" i="0" kern="0" dirty="0"/>
          </a:p>
        </p:txBody>
      </p:sp>
      <p:sp>
        <p:nvSpPr>
          <p:cNvPr id="17" name="TextBox 16"/>
          <p:cNvSpPr txBox="1"/>
          <p:nvPr/>
        </p:nvSpPr>
        <p:spPr>
          <a:xfrm>
            <a:off x="564776" y="273423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3811" y="525331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04094" y="2312894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r>
              <a:rPr lang="en-US" dirty="0" smtClean="0"/>
              <a:t>15</a:t>
            </a:r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104093" y="4849906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-8%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143762" y="1469786"/>
            <a:ext cx="3252785" cy="5080574"/>
            <a:chOff x="1143762" y="1469786"/>
            <a:chExt cx="3252785" cy="5080574"/>
          </a:xfrm>
        </p:grpSpPr>
        <p:grpSp>
          <p:nvGrpSpPr>
            <p:cNvPr id="20" name="Group 19"/>
            <p:cNvGrpSpPr/>
            <p:nvPr/>
          </p:nvGrpSpPr>
          <p:grpSpPr>
            <a:xfrm>
              <a:off x="1143762" y="1469786"/>
              <a:ext cx="3252785" cy="5080574"/>
              <a:chOff x="1143762" y="1469786"/>
              <a:chExt cx="3252785" cy="5080574"/>
            </a:xfrm>
          </p:grpSpPr>
          <p:grpSp>
            <p:nvGrpSpPr>
              <p:cNvPr id="7" name="Group 6"/>
              <p:cNvGrpSpPr>
                <a:grpSpLocks noChangeAspect="1"/>
              </p:cNvGrpSpPr>
              <p:nvPr/>
            </p:nvGrpSpPr>
            <p:grpSpPr>
              <a:xfrm>
                <a:off x="1143762" y="1469786"/>
                <a:ext cx="3252785" cy="3200400"/>
                <a:chOff x="523440" y="2311909"/>
                <a:chExt cx="3657600" cy="3598697"/>
              </a:xfrm>
            </p:grpSpPr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2891" y="2282458"/>
                  <a:ext cx="3598697" cy="3657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6" name="Straight Connector 5"/>
                <p:cNvCxnSpPr/>
                <p:nvPr/>
              </p:nvCxnSpPr>
              <p:spPr bwMode="auto">
                <a:xfrm>
                  <a:off x="1942214" y="2991293"/>
                  <a:ext cx="1559442" cy="503274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" name="Straight Connector 9"/>
                <p:cNvCxnSpPr/>
                <p:nvPr/>
              </p:nvCxnSpPr>
              <p:spPr bwMode="auto">
                <a:xfrm>
                  <a:off x="1665868" y="4303425"/>
                  <a:ext cx="1559442" cy="503274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bg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2360" y="4721560"/>
                <a:ext cx="293559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1"/>
              <p:cNvCxnSpPr/>
              <p:nvPr/>
            </p:nvCxnSpPr>
            <p:spPr bwMode="auto">
              <a:xfrm>
                <a:off x="2888289" y="1469786"/>
                <a:ext cx="0" cy="30663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33CC33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6" name="TextBox 15"/>
              <p:cNvSpPr txBox="1"/>
              <p:nvPr/>
            </p:nvSpPr>
            <p:spPr>
              <a:xfrm>
                <a:off x="1497222" y="1598807"/>
                <a:ext cx="1311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1"/>
                    </a:solidFill>
                  </a:rPr>
                  <a:t>unirradiated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101907" y="1598807"/>
                <a:ext cx="1093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1298816" y="4209693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40x40 um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3" name="Straight Arrow Connector 22"/>
          <p:cNvCxnSpPr/>
          <p:nvPr/>
        </p:nvCxnSpPr>
        <p:spPr bwMode="auto">
          <a:xfrm>
            <a:off x="3959189" y="2554536"/>
            <a:ext cx="1308847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662675" y="3801107"/>
            <a:ext cx="1532964" cy="118834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75215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124" name="Picture 4" descr="C:\Users\181568\Desktop\CAF-44413-Kr irradiation-AFM-1-102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49" y="1545191"/>
            <a:ext cx="2650509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181568\Desktop\CAF-44413-Kr irradiation-AFM-2-102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49" y="4105511"/>
            <a:ext cx="2650509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Swelling study on </a:t>
            </a:r>
            <a:r>
              <a:rPr lang="en-US" kern="0" dirty="0" smtClean="0"/>
              <a:t>Kr</a:t>
            </a:r>
            <a:r>
              <a:rPr lang="en-US" i="0" kern="0" dirty="0" smtClean="0"/>
              <a:t> irradiated multi-phase ceramic (melt) by AFM</a:t>
            </a:r>
            <a:endParaRPr lang="en-US" i="0" kern="0" dirty="0"/>
          </a:p>
        </p:txBody>
      </p:sp>
      <p:sp>
        <p:nvSpPr>
          <p:cNvPr id="20" name="TextBox 19"/>
          <p:cNvSpPr txBox="1"/>
          <p:nvPr/>
        </p:nvSpPr>
        <p:spPr>
          <a:xfrm>
            <a:off x="564776" y="273423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23811" y="525331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104094" y="2312894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+2%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095129" y="4903692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+1%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345014" y="1454216"/>
            <a:ext cx="3252784" cy="5029200"/>
            <a:chOff x="1345014" y="1454216"/>
            <a:chExt cx="3252784" cy="5029200"/>
          </a:xfrm>
        </p:grpSpPr>
        <p:grpSp>
          <p:nvGrpSpPr>
            <p:cNvPr id="12" name="Group 11"/>
            <p:cNvGrpSpPr/>
            <p:nvPr/>
          </p:nvGrpSpPr>
          <p:grpSpPr>
            <a:xfrm>
              <a:off x="1345014" y="1454216"/>
              <a:ext cx="3252784" cy="5029200"/>
              <a:chOff x="1345014" y="1454216"/>
              <a:chExt cx="3252784" cy="50292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345014" y="1454216"/>
                <a:ext cx="3252784" cy="5029200"/>
                <a:chOff x="1013319" y="1454216"/>
                <a:chExt cx="3252784" cy="5029200"/>
              </a:xfrm>
            </p:grpSpPr>
            <p:pic>
              <p:nvPicPr>
                <p:cNvPr id="5122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039511" y="1428024"/>
                  <a:ext cx="3200400" cy="32527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123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20911" y="4654616"/>
                  <a:ext cx="2810729" cy="1828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cxnSp>
            <p:nvCxnSpPr>
              <p:cNvPr id="11" name="Straight Connector 10"/>
              <p:cNvCxnSpPr/>
              <p:nvPr/>
            </p:nvCxnSpPr>
            <p:spPr bwMode="auto">
              <a:xfrm>
                <a:off x="3139301" y="1469786"/>
                <a:ext cx="0" cy="30663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33CC33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flipV="1">
                <a:off x="2286000" y="2599766"/>
                <a:ext cx="1631577" cy="2689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 flipV="1">
                <a:off x="2285998" y="3487271"/>
                <a:ext cx="1631577" cy="2689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8" name="TextBox 17"/>
              <p:cNvSpPr txBox="1"/>
              <p:nvPr/>
            </p:nvSpPr>
            <p:spPr>
              <a:xfrm>
                <a:off x="1640657" y="1598807"/>
                <a:ext cx="1311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1"/>
                    </a:solidFill>
                  </a:rPr>
                  <a:t>unirradiated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245342" y="1598807"/>
                <a:ext cx="1093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488596" y="4209693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40x40 um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5" name="Straight Arrow Connector 24"/>
          <p:cNvCxnSpPr/>
          <p:nvPr/>
        </p:nvCxnSpPr>
        <p:spPr bwMode="auto">
          <a:xfrm>
            <a:off x="3989130" y="2600372"/>
            <a:ext cx="1308847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3869705" y="3481934"/>
            <a:ext cx="1436898" cy="1001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760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33775" y="424161"/>
            <a:ext cx="313372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Conclusion	</a:t>
            </a:r>
            <a:endParaRPr lang="en-US" i="0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709524" y="1933575"/>
            <a:ext cx="7820025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 smtClean="0"/>
              <a:t>Similar radiation damage responses from </a:t>
            </a:r>
            <a:r>
              <a:rPr lang="en-US" sz="1800" dirty="0" err="1" smtClean="0"/>
              <a:t>HIPed</a:t>
            </a:r>
            <a:r>
              <a:rPr lang="en-US" sz="1800" dirty="0" smtClean="0"/>
              <a:t> and Melt processed multi-phase ceramic waste forms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 smtClean="0"/>
              <a:t>For structural evolution, </a:t>
            </a:r>
            <a:r>
              <a:rPr lang="en-US" sz="1800" dirty="0" err="1" smtClean="0"/>
              <a:t>amorphization</a:t>
            </a:r>
            <a:r>
              <a:rPr lang="en-US" sz="1800" dirty="0" smtClean="0"/>
              <a:t> under </a:t>
            </a:r>
            <a:r>
              <a:rPr lang="en-US" sz="1800" dirty="0" smtClean="0"/>
              <a:t>light ion (He) irradiation </a:t>
            </a:r>
            <a:r>
              <a:rPr lang="en-US" sz="1800" dirty="0" smtClean="0"/>
              <a:t> </a:t>
            </a:r>
            <a:r>
              <a:rPr lang="en-US" sz="1800" dirty="0" smtClean="0"/>
              <a:t>occurs at higher </a:t>
            </a:r>
            <a:r>
              <a:rPr lang="en-US" sz="1800" dirty="0" err="1" smtClean="0"/>
              <a:t>dpa</a:t>
            </a:r>
            <a:r>
              <a:rPr lang="en-US" sz="1800" dirty="0" smtClean="0"/>
              <a:t> dose than</a:t>
            </a:r>
            <a:r>
              <a:rPr lang="en-US" sz="1800" dirty="0" smtClean="0"/>
              <a:t> </a:t>
            </a:r>
            <a:r>
              <a:rPr lang="en-US" sz="1800" dirty="0" smtClean="0"/>
              <a:t>heavy ion (Kr) irradiation, which suggests </a:t>
            </a:r>
            <a:r>
              <a:rPr lang="en-US" sz="1800" dirty="0" smtClean="0"/>
              <a:t>stronger</a:t>
            </a:r>
            <a:r>
              <a:rPr lang="en-US" sz="1800" dirty="0" smtClean="0"/>
              <a:t> </a:t>
            </a:r>
            <a:r>
              <a:rPr lang="en-US" sz="1800" dirty="0" smtClean="0"/>
              <a:t>radiation tolerance of ceramics under </a:t>
            </a:r>
            <a:r>
              <a:rPr lang="en-US" sz="1800" dirty="0" smtClean="0">
                <a:sym typeface="Symbol"/>
              </a:rPr>
              <a:t> and  decay environments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 smtClean="0">
                <a:sym typeface="Symbol"/>
              </a:rPr>
              <a:t>Extensive </a:t>
            </a:r>
            <a:r>
              <a:rPr lang="en-US" sz="1800" dirty="0" err="1" smtClean="0">
                <a:sym typeface="Symbol"/>
              </a:rPr>
              <a:t>microcracks</a:t>
            </a:r>
            <a:r>
              <a:rPr lang="en-US" sz="1800" dirty="0" smtClean="0">
                <a:sym typeface="Symbol"/>
              </a:rPr>
              <a:t> observed in hollandite phase of He irradiated </a:t>
            </a:r>
            <a:r>
              <a:rPr lang="en-US" sz="1800" dirty="0" smtClean="0">
                <a:sym typeface="Symbol"/>
              </a:rPr>
              <a:t>ceramics </a:t>
            </a:r>
            <a:r>
              <a:rPr lang="en-US" sz="1800" dirty="0" smtClean="0">
                <a:sym typeface="Symbol"/>
              </a:rPr>
              <a:t>(</a:t>
            </a:r>
            <a:r>
              <a:rPr lang="en-US" sz="1800" dirty="0" err="1" smtClean="0">
                <a:sym typeface="Symbol"/>
              </a:rPr>
              <a:t>HIPed</a:t>
            </a:r>
            <a:r>
              <a:rPr lang="en-US" sz="1800" dirty="0" smtClean="0">
                <a:sym typeface="Symbol"/>
              </a:rPr>
              <a:t> and </a:t>
            </a:r>
            <a:r>
              <a:rPr lang="en-US" sz="1800" dirty="0" smtClean="0">
                <a:sym typeface="Symbol"/>
              </a:rPr>
              <a:t>Melt), </a:t>
            </a:r>
            <a:r>
              <a:rPr lang="en-US" sz="1800" dirty="0" smtClean="0">
                <a:sym typeface="Symbol"/>
              </a:rPr>
              <a:t>but only a few isolated small cracks found in Kr irradiated samples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 smtClean="0">
                <a:sym typeface="Symbol"/>
              </a:rPr>
              <a:t>Different swelling &amp; compaction in different crystalline phases of irradiated multi-phase ceramics </a:t>
            </a:r>
            <a:endParaRPr lang="en-US" sz="1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29000" y="509886"/>
            <a:ext cx="4076700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dirty="0"/>
              <a:t>Acknowledgements</a:t>
            </a:r>
            <a:endParaRPr lang="en-US" i="0" kern="0" dirty="0"/>
          </a:p>
        </p:txBody>
      </p:sp>
      <p:sp>
        <p:nvSpPr>
          <p:cNvPr id="2" name="Rectangle 1"/>
          <p:cNvSpPr/>
          <p:nvPr/>
        </p:nvSpPr>
        <p:spPr>
          <a:xfrm>
            <a:off x="107577" y="2136339"/>
            <a:ext cx="892884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i="0" dirty="0" smtClean="0"/>
              <a:t>This work is funded by </a:t>
            </a:r>
          </a:p>
          <a:p>
            <a:pPr algn="ctr">
              <a:spcBef>
                <a:spcPts val="600"/>
              </a:spcBef>
            </a:pPr>
            <a:r>
              <a:rPr lang="en-US" sz="2400" b="1" i="0" dirty="0" smtClean="0"/>
              <a:t>US </a:t>
            </a:r>
            <a:r>
              <a:rPr lang="en-US" sz="2400" b="1" i="0" dirty="0"/>
              <a:t>DOE-NE Fuel Cycle Research and Development</a:t>
            </a:r>
            <a:r>
              <a:rPr lang="en-US" sz="2400" b="1" i="0" dirty="0" smtClean="0"/>
              <a:t>,</a:t>
            </a:r>
          </a:p>
          <a:p>
            <a:pPr algn="ctr">
              <a:spcBef>
                <a:spcPts val="600"/>
              </a:spcBef>
            </a:pPr>
            <a:r>
              <a:rPr lang="en-US" sz="2400" b="1" i="0" dirty="0" smtClean="0"/>
              <a:t>Material </a:t>
            </a:r>
            <a:r>
              <a:rPr lang="en-US" sz="2400" b="1" i="0" dirty="0"/>
              <a:t>Recovery </a:t>
            </a:r>
            <a:r>
              <a:rPr lang="en-US" sz="2400" b="1" i="0" dirty="0" smtClean="0"/>
              <a:t>&amp; Waste </a:t>
            </a:r>
            <a:r>
              <a:rPr lang="en-US" sz="2400" b="1" i="0" dirty="0"/>
              <a:t>Forms </a:t>
            </a:r>
            <a:r>
              <a:rPr lang="en-US" sz="2400" b="1" i="0" dirty="0" smtClean="0"/>
              <a:t>Development Campaign</a:t>
            </a:r>
          </a:p>
        </p:txBody>
      </p:sp>
    </p:spTree>
    <p:extLst>
      <p:ext uri="{BB962C8B-B14F-4D97-AF65-F5344CB8AC3E}">
        <p14:creationId xmlns:p14="http://schemas.microsoft.com/office/powerpoint/2010/main" val="330631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170" name="Picture 2" descr="C:\Users\181568\Desktop\dpa &amp; Kr atomic%-400 keV kr- CAF-Hol-09012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86" y="2007708"/>
            <a:ext cx="371085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181568\Desktop\SRIM-Hollandite-2E17He-01302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606" y="2021663"/>
            <a:ext cx="363641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29000" y="509886"/>
            <a:ext cx="5187950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dirty="0" smtClean="0"/>
              <a:t>SRIM simulations on </a:t>
            </a:r>
            <a:r>
              <a:rPr lang="en-US" i="0" dirty="0" err="1"/>
              <a:t>h</a:t>
            </a:r>
            <a:r>
              <a:rPr lang="en-US" i="0" dirty="0" err="1" smtClean="0"/>
              <a:t>ollandites</a:t>
            </a:r>
            <a:endParaRPr lang="en-US" i="0" kern="0" dirty="0"/>
          </a:p>
        </p:txBody>
      </p:sp>
    </p:spTree>
    <p:extLst>
      <p:ext uri="{BB962C8B-B14F-4D97-AF65-F5344CB8AC3E}">
        <p14:creationId xmlns:p14="http://schemas.microsoft.com/office/powerpoint/2010/main" val="35281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84" y="4657819"/>
            <a:ext cx="3024299" cy="1828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4776" y="273423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3811" y="525331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4498788" y="1573306"/>
            <a:ext cx="4379575" cy="2643084"/>
            <a:chOff x="4498788" y="1573306"/>
            <a:chExt cx="4379575" cy="2643084"/>
          </a:xfrm>
        </p:grpSpPr>
        <p:grpSp>
          <p:nvGrpSpPr>
            <p:cNvPr id="16" name="Group 15"/>
            <p:cNvGrpSpPr/>
            <p:nvPr/>
          </p:nvGrpSpPr>
          <p:grpSpPr>
            <a:xfrm>
              <a:off x="4498788" y="1573306"/>
              <a:ext cx="4232830" cy="2643084"/>
              <a:chOff x="4911169" y="1752600"/>
              <a:chExt cx="4232830" cy="2643084"/>
            </a:xfrm>
          </p:grpSpPr>
          <p:graphicFrame>
            <p:nvGraphicFramePr>
              <p:cNvPr id="8" name="Chart 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06184928"/>
                  </p:ext>
                </p:extLst>
              </p:nvPr>
            </p:nvGraphicFramePr>
            <p:xfrm>
              <a:off x="5065058" y="1752600"/>
              <a:ext cx="4078941" cy="24966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" name="TextBox 10"/>
              <p:cNvSpPr txBox="1"/>
              <p:nvPr/>
            </p:nvSpPr>
            <p:spPr>
              <a:xfrm rot="16200000">
                <a:off x="4213703" y="2680447"/>
                <a:ext cx="17027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0" dirty="0" smtClean="0"/>
                  <a:t>Step height (nm)</a:t>
                </a:r>
                <a:endParaRPr lang="en-US" sz="1400" i="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677062" y="2834335"/>
                <a:ext cx="12666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 err="1" smtClean="0">
                    <a:solidFill>
                      <a:srgbClr val="FF0000"/>
                    </a:solidFill>
                  </a:rPr>
                  <a:t>unirradiated</a:t>
                </a:r>
                <a:endParaRPr lang="en-US" i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470003" y="2126124"/>
                <a:ext cx="10390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 smtClean="0">
                    <a:solidFill>
                      <a:srgbClr val="FF0000"/>
                    </a:solidFill>
                  </a:rPr>
                  <a:t>irradiated</a:t>
                </a:r>
                <a:endParaRPr lang="en-US" i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600428" y="3569440"/>
                <a:ext cx="9717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 smtClean="0">
                    <a:solidFill>
                      <a:srgbClr val="FF0000"/>
                    </a:solidFill>
                  </a:rPr>
                  <a:t>interface</a:t>
                </a:r>
                <a:endParaRPr lang="en-US" i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777318" y="4087907"/>
                <a:ext cx="11480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0" dirty="0" smtClean="0"/>
                  <a:t>Length (um)</a:t>
                </a:r>
                <a:endParaRPr lang="en-US" sz="1400" i="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8328212" y="2537012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-5%</a:t>
              </a:r>
              <a:endParaRPr lang="en-US" dirty="0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Swelling study on </a:t>
            </a:r>
            <a:r>
              <a:rPr lang="en-US" kern="0" dirty="0" smtClean="0"/>
              <a:t>He</a:t>
            </a:r>
            <a:r>
              <a:rPr lang="en-US" i="0" kern="0" dirty="0" smtClean="0"/>
              <a:t> irradiated multi-phase ceramic (melt) by AFM</a:t>
            </a:r>
            <a:endParaRPr lang="en-US" i="0" kern="0" dirty="0"/>
          </a:p>
        </p:txBody>
      </p:sp>
      <p:grpSp>
        <p:nvGrpSpPr>
          <p:cNvPr id="41" name="Group 40"/>
          <p:cNvGrpSpPr/>
          <p:nvPr/>
        </p:nvGrpSpPr>
        <p:grpSpPr>
          <a:xfrm>
            <a:off x="4498788" y="4087637"/>
            <a:ext cx="4427662" cy="2642616"/>
            <a:chOff x="4498788" y="4087637"/>
            <a:chExt cx="4427662" cy="2642616"/>
          </a:xfrm>
        </p:grpSpPr>
        <p:grpSp>
          <p:nvGrpSpPr>
            <p:cNvPr id="24" name="Group 23"/>
            <p:cNvGrpSpPr/>
            <p:nvPr/>
          </p:nvGrpSpPr>
          <p:grpSpPr>
            <a:xfrm>
              <a:off x="4498788" y="4087637"/>
              <a:ext cx="4427662" cy="2642616"/>
              <a:chOff x="4498788" y="3791804"/>
              <a:chExt cx="4427662" cy="2642616"/>
            </a:xfrm>
          </p:grpSpPr>
          <p:graphicFrame>
            <p:nvGraphicFramePr>
              <p:cNvPr id="20" name="Char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9609983"/>
                  </p:ext>
                </p:extLst>
              </p:nvPr>
            </p:nvGraphicFramePr>
            <p:xfrm>
              <a:off x="4652677" y="3791804"/>
              <a:ext cx="4273773" cy="264261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1" name="TextBox 20"/>
              <p:cNvSpPr txBox="1"/>
              <p:nvPr/>
            </p:nvSpPr>
            <p:spPr>
              <a:xfrm>
                <a:off x="7210022" y="4439020"/>
                <a:ext cx="10390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 smtClean="0">
                    <a:solidFill>
                      <a:srgbClr val="FF0000"/>
                    </a:solidFill>
                  </a:rPr>
                  <a:t>irradiated</a:t>
                </a:r>
                <a:endParaRPr lang="en-US" i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510776" y="5756832"/>
                <a:ext cx="9717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0" dirty="0" smtClean="0">
                    <a:solidFill>
                      <a:srgbClr val="FF0000"/>
                    </a:solidFill>
                  </a:rPr>
                  <a:t>interface</a:t>
                </a:r>
                <a:endParaRPr lang="en-US" i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6200000">
                <a:off x="3801322" y="4706475"/>
                <a:ext cx="17027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0" dirty="0" smtClean="0"/>
                  <a:t>Step height (nm)</a:t>
                </a:r>
                <a:endParaRPr lang="en-US" sz="1400" i="0" dirty="0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8328211" y="5163671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-3%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47483" y="1415145"/>
            <a:ext cx="3200400" cy="3242674"/>
            <a:chOff x="1147483" y="1415145"/>
            <a:chExt cx="3200400" cy="3242674"/>
          </a:xfrm>
        </p:grpSpPr>
        <p:grpSp>
          <p:nvGrpSpPr>
            <p:cNvPr id="39" name="Group 38"/>
            <p:cNvGrpSpPr/>
            <p:nvPr/>
          </p:nvGrpSpPr>
          <p:grpSpPr>
            <a:xfrm>
              <a:off x="1147483" y="1415145"/>
              <a:ext cx="3200400" cy="3242674"/>
              <a:chOff x="1147483" y="1415145"/>
              <a:chExt cx="3200400" cy="3242674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7483" y="1415145"/>
                <a:ext cx="3200400" cy="3242674"/>
              </a:xfrm>
              <a:prstGeom prst="rect">
                <a:avLst/>
              </a:prstGeom>
            </p:spPr>
          </p:pic>
          <p:cxnSp>
            <p:nvCxnSpPr>
              <p:cNvPr id="25" name="Straight Connector 24"/>
              <p:cNvCxnSpPr/>
              <p:nvPr/>
            </p:nvCxnSpPr>
            <p:spPr bwMode="auto">
              <a:xfrm flipH="1">
                <a:off x="2519082" y="1471274"/>
                <a:ext cx="261631" cy="297522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33CC33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7" name="TextBox 26"/>
              <p:cNvSpPr txBox="1"/>
              <p:nvPr/>
            </p:nvSpPr>
            <p:spPr>
              <a:xfrm>
                <a:off x="1452397" y="1598807"/>
                <a:ext cx="1311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1"/>
                    </a:solidFill>
                  </a:rPr>
                  <a:t>unirradiated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985362" y="1598807"/>
                <a:ext cx="1093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 bwMode="auto">
              <a:xfrm>
                <a:off x="1982281" y="2791899"/>
                <a:ext cx="1485562" cy="2974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1973315" y="3661477"/>
                <a:ext cx="1485562" cy="2974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1169424" y="4209693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40x40 um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 bwMode="auto">
          <a:xfrm>
            <a:off x="3611659" y="2836020"/>
            <a:ext cx="877049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3610239" y="3734455"/>
            <a:ext cx="895724" cy="4876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25299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8FF7-491D-415D-940D-A03AB26B474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88289" y="348837"/>
            <a:ext cx="6086475" cy="641562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5527"/>
                </a:solidFill>
                <a:latin typeface="Arial" charset="0"/>
              </a:defRPr>
            </a:lvl9pPr>
          </a:lstStyle>
          <a:p>
            <a:r>
              <a:rPr lang="en-US" i="0" kern="0" dirty="0" smtClean="0"/>
              <a:t>Swelling study on </a:t>
            </a:r>
            <a:r>
              <a:rPr lang="en-US" kern="0" dirty="0" smtClean="0"/>
              <a:t>He</a:t>
            </a:r>
            <a:r>
              <a:rPr lang="en-US" i="0" kern="0" dirty="0" smtClean="0"/>
              <a:t> irradiated multi-phase ceramic (</a:t>
            </a:r>
            <a:r>
              <a:rPr lang="en-US" i="0" kern="0" dirty="0" err="1" smtClean="0"/>
              <a:t>HIPed</a:t>
            </a:r>
            <a:r>
              <a:rPr lang="en-US" i="0" kern="0" dirty="0" smtClean="0"/>
              <a:t>) by AFM</a:t>
            </a:r>
            <a:endParaRPr lang="en-US" i="0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17" y="4791075"/>
            <a:ext cx="2912025" cy="1828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4776" y="273423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3811" y="525331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4498788" y="1641603"/>
            <a:ext cx="4350469" cy="2619612"/>
            <a:chOff x="4498788" y="1641603"/>
            <a:chExt cx="4350469" cy="2619612"/>
          </a:xfrm>
        </p:grpSpPr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4734457" y="1641603"/>
              <a:ext cx="4114800" cy="2468880"/>
              <a:chOff x="0" y="0"/>
              <a:chExt cx="4572000" cy="2743200"/>
            </a:xfrm>
          </p:grpSpPr>
          <p:graphicFrame>
            <p:nvGraphicFramePr>
              <p:cNvPr id="23" name="Chart 22"/>
              <p:cNvGraphicFramePr/>
              <p:nvPr>
                <p:extLst>
                  <p:ext uri="{D42A27DB-BD31-4B8C-83A1-F6EECF244321}">
                    <p14:modId xmlns:p14="http://schemas.microsoft.com/office/powerpoint/2010/main" val="3906354431"/>
                  </p:ext>
                </p:extLst>
              </p:nvPr>
            </p:nvGraphicFramePr>
            <p:xfrm>
              <a:off x="0" y="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4" name="TextBox 2"/>
              <p:cNvSpPr txBox="1"/>
              <p:nvPr/>
            </p:nvSpPr>
            <p:spPr>
              <a:xfrm>
                <a:off x="701040" y="1626870"/>
                <a:ext cx="1220462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>
                    <a:solidFill>
                      <a:srgbClr val="FF0000"/>
                    </a:solidFill>
                  </a:rPr>
                  <a:t>unirradiated</a:t>
                </a:r>
              </a:p>
            </p:txBody>
          </p:sp>
          <p:sp>
            <p:nvSpPr>
              <p:cNvPr id="25" name="TextBox 3"/>
              <p:cNvSpPr txBox="1"/>
              <p:nvPr/>
            </p:nvSpPr>
            <p:spPr>
              <a:xfrm>
                <a:off x="2933700" y="864870"/>
                <a:ext cx="1004890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>
                    <a:solidFill>
                      <a:srgbClr val="FF0000"/>
                    </a:solidFill>
                  </a:rPr>
                  <a:t>irradiated</a:t>
                </a: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2392680" y="370913"/>
                <a:ext cx="30480" cy="19812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6"/>
              <p:cNvSpPr txBox="1"/>
              <p:nvPr/>
            </p:nvSpPr>
            <p:spPr>
              <a:xfrm>
                <a:off x="1876310" y="40114"/>
                <a:ext cx="931665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dirty="0">
                    <a:solidFill>
                      <a:srgbClr val="FF0000"/>
                    </a:solidFill>
                  </a:rPr>
                  <a:t>interface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8148918" y="2056793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-3%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3801322" y="2501153"/>
              <a:ext cx="1702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/>
                <a:t>Step height (nm)</a:t>
              </a:r>
              <a:endParaRPr lang="en-US" sz="1400" i="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64937" y="3953438"/>
              <a:ext cx="11480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0" dirty="0" smtClean="0"/>
                <a:t>Length (um)</a:t>
              </a:r>
              <a:endParaRPr lang="en-US" sz="1400" i="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98788" y="4208624"/>
            <a:ext cx="4321085" cy="2625458"/>
            <a:chOff x="4498788" y="4208624"/>
            <a:chExt cx="4321085" cy="2625458"/>
          </a:xfrm>
        </p:grpSpPr>
        <p:grpSp>
          <p:nvGrpSpPr>
            <p:cNvPr id="30" name="Group 29"/>
            <p:cNvGrpSpPr>
              <a:grpSpLocks noChangeAspect="1"/>
            </p:cNvGrpSpPr>
            <p:nvPr/>
          </p:nvGrpSpPr>
          <p:grpSpPr>
            <a:xfrm>
              <a:off x="4705073" y="4208624"/>
              <a:ext cx="4114800" cy="2468880"/>
              <a:chOff x="0" y="0"/>
              <a:chExt cx="4572000" cy="2743200"/>
            </a:xfrm>
          </p:grpSpPr>
          <p:graphicFrame>
            <p:nvGraphicFramePr>
              <p:cNvPr id="31" name="Chart 30"/>
              <p:cNvGraphicFramePr/>
              <p:nvPr>
                <p:extLst>
                  <p:ext uri="{D42A27DB-BD31-4B8C-83A1-F6EECF244321}">
                    <p14:modId xmlns:p14="http://schemas.microsoft.com/office/powerpoint/2010/main" val="2172472022"/>
                  </p:ext>
                </p:extLst>
              </p:nvPr>
            </p:nvGraphicFramePr>
            <p:xfrm>
              <a:off x="0" y="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32" name="TextBox 2"/>
              <p:cNvSpPr txBox="1"/>
              <p:nvPr/>
            </p:nvSpPr>
            <p:spPr>
              <a:xfrm>
                <a:off x="883920" y="1512570"/>
                <a:ext cx="1220462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>
                    <a:solidFill>
                      <a:srgbClr val="FF0000"/>
                    </a:solidFill>
                  </a:rPr>
                  <a:t>unirradiated</a:t>
                </a:r>
              </a:p>
            </p:txBody>
          </p:sp>
          <p:sp>
            <p:nvSpPr>
              <p:cNvPr id="33" name="TextBox 4"/>
              <p:cNvSpPr txBox="1"/>
              <p:nvPr/>
            </p:nvSpPr>
            <p:spPr>
              <a:xfrm>
                <a:off x="2865120" y="819150"/>
                <a:ext cx="1004890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>
                    <a:solidFill>
                      <a:srgbClr val="FF0000"/>
                    </a:solidFill>
                  </a:rPr>
                  <a:t>irradiated</a:t>
                </a:r>
              </a:p>
            </p:txBody>
          </p:sp>
          <p:sp>
            <p:nvSpPr>
              <p:cNvPr id="34" name="TextBox 5"/>
              <p:cNvSpPr txBox="1"/>
              <p:nvPr/>
            </p:nvSpPr>
            <p:spPr>
              <a:xfrm>
                <a:off x="2049780" y="209550"/>
                <a:ext cx="1150620" cy="3427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dirty="0">
                    <a:solidFill>
                      <a:srgbClr val="FF0000"/>
                    </a:solidFill>
                  </a:rPr>
                  <a:t>interface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 rot="16200000">
              <a:off x="3801322" y="5056097"/>
              <a:ext cx="1702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0" dirty="0" smtClean="0"/>
                <a:t>Step height (nm)</a:t>
              </a:r>
              <a:endParaRPr lang="en-US" sz="1400" i="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64937" y="6526305"/>
              <a:ext cx="11480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0" dirty="0" smtClean="0"/>
                <a:t>Length (um)</a:t>
              </a:r>
              <a:endParaRPr lang="en-US" sz="1400" i="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139950" y="4540018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-6%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28155" y="1380561"/>
            <a:ext cx="3200400" cy="3242674"/>
            <a:chOff x="1128155" y="1380561"/>
            <a:chExt cx="3200400" cy="3242674"/>
          </a:xfrm>
        </p:grpSpPr>
        <p:grpSp>
          <p:nvGrpSpPr>
            <p:cNvPr id="44" name="Group 43"/>
            <p:cNvGrpSpPr/>
            <p:nvPr/>
          </p:nvGrpSpPr>
          <p:grpSpPr>
            <a:xfrm>
              <a:off x="1128155" y="1380561"/>
              <a:ext cx="3200400" cy="3242674"/>
              <a:chOff x="1128155" y="1380561"/>
              <a:chExt cx="3200400" cy="324267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155" y="1380561"/>
                <a:ext cx="3200400" cy="3242674"/>
              </a:xfrm>
              <a:prstGeom prst="rect">
                <a:avLst/>
              </a:prstGeom>
            </p:spPr>
          </p:pic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519082" y="1471274"/>
                <a:ext cx="261631" cy="297522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33CC33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" name="TextBox 11"/>
              <p:cNvSpPr txBox="1"/>
              <p:nvPr/>
            </p:nvSpPr>
            <p:spPr>
              <a:xfrm>
                <a:off x="1452397" y="1598807"/>
                <a:ext cx="1311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chemeClr val="bg1"/>
                    </a:solidFill>
                  </a:rPr>
                  <a:t>unirradiated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985362" y="1598807"/>
                <a:ext cx="10935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irradiated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>
                <a:off x="1982281" y="2271946"/>
                <a:ext cx="1485562" cy="2974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973315" y="3141524"/>
                <a:ext cx="1485562" cy="2974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bg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1143543" y="4166563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40x40 um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Straight Arrow Connector 44"/>
          <p:cNvCxnSpPr/>
          <p:nvPr/>
        </p:nvCxnSpPr>
        <p:spPr bwMode="auto">
          <a:xfrm>
            <a:off x="3640414" y="2301687"/>
            <a:ext cx="877049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3640414" y="3287807"/>
            <a:ext cx="858374" cy="9734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54871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NEP 7-18-06 WIN">
  <a:themeElements>
    <a:clrScheme name="GNEP 7-18-06 WI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NEP 7-18-06 WI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NEP 7-18-06 WI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EP 7-18-06 WI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EP 7-18-06 WI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EP 7-18-06 WI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EP 7-18-06 WI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NEP 7-18-06 WI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NEP 7-18-06 WI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135833</TotalTime>
  <Words>1030</Words>
  <Application>Microsoft Office PowerPoint</Application>
  <PresentationFormat>On-screen Show (4:3)</PresentationFormat>
  <Paragraphs>185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MS PGothic</vt:lpstr>
      <vt:lpstr>Arial</vt:lpstr>
      <vt:lpstr>Calibri</vt:lpstr>
      <vt:lpstr>Courier New</vt:lpstr>
      <vt:lpstr>Symbol</vt:lpstr>
      <vt:lpstr>Times</vt:lpstr>
      <vt:lpstr>Times New Roman</vt:lpstr>
      <vt:lpstr>Wingdings</vt:lpstr>
      <vt:lpstr>Wingdings-Regular</vt:lpstr>
      <vt:lpstr>GNEP 7-18-06 WIN</vt:lpstr>
      <vt:lpstr>Radiation stability study on melt processed and hot isostatically pressed multi-phase ceramics</vt:lpstr>
      <vt:lpstr>Multi-phase Ceramic Waste Forms</vt:lpstr>
      <vt:lpstr>Experimental</vt:lpstr>
      <vt:lpstr>PowerPoint Presentation</vt:lpstr>
      <vt:lpstr>Phase Analysis (XRD)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INEEL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Overview</dc:title>
  <dc:creator>Paul Lisowski</dc:creator>
  <cp:lastModifiedBy>ftuser</cp:lastModifiedBy>
  <cp:revision>2601</cp:revision>
  <cp:lastPrinted>2017-10-27T18:58:34Z</cp:lastPrinted>
  <dcterms:created xsi:type="dcterms:W3CDTF">2002-11-21T16:38:29Z</dcterms:created>
  <dcterms:modified xsi:type="dcterms:W3CDTF">2017-10-30T20:23:02Z</dcterms:modified>
</cp:coreProperties>
</file>