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  <p:sldMasterId id="2147483672" r:id="rId2"/>
  </p:sldMasterIdLst>
  <p:notesMasterIdLst>
    <p:notesMasterId r:id="rId24"/>
  </p:notesMasterIdLst>
  <p:handoutMasterIdLst>
    <p:handoutMasterId r:id="rId25"/>
  </p:handoutMasterIdLst>
  <p:sldIdLst>
    <p:sldId id="285" r:id="rId3"/>
    <p:sldId id="373" r:id="rId4"/>
    <p:sldId id="374" r:id="rId5"/>
    <p:sldId id="341" r:id="rId6"/>
    <p:sldId id="342" r:id="rId7"/>
    <p:sldId id="344" r:id="rId8"/>
    <p:sldId id="343" r:id="rId9"/>
    <p:sldId id="345" r:id="rId10"/>
    <p:sldId id="381" r:id="rId11"/>
    <p:sldId id="382" r:id="rId12"/>
    <p:sldId id="386" r:id="rId13"/>
    <p:sldId id="330" r:id="rId14"/>
    <p:sldId id="375" r:id="rId15"/>
    <p:sldId id="376" r:id="rId16"/>
    <p:sldId id="383" r:id="rId17"/>
    <p:sldId id="384" r:id="rId18"/>
    <p:sldId id="354" r:id="rId19"/>
    <p:sldId id="379" r:id="rId20"/>
    <p:sldId id="377" r:id="rId21"/>
    <p:sldId id="385" r:id="rId22"/>
    <p:sldId id="315" r:id="rId2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AA596"/>
    <a:srgbClr val="EFC734"/>
    <a:srgbClr val="1E5389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448" autoAdjust="0"/>
  </p:normalViewPr>
  <p:slideViewPr>
    <p:cSldViewPr snapToGrid="0" snapToObjects="1">
      <p:cViewPr varScale="1">
        <p:scale>
          <a:sx n="59" d="100"/>
          <a:sy n="59" d="100"/>
        </p:scale>
        <p:origin x="138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040178-49F4-4C63-B925-43ABC51AD193}" type="doc">
      <dgm:prSet loTypeId="urn:microsoft.com/office/officeart/2005/8/layout/radial1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C5BF5E-97B8-4DEF-B747-D11562F42FCC}">
      <dgm:prSet phldrT="[Texte]"/>
      <dgm:spPr/>
      <dgm:t>
        <a:bodyPr/>
        <a:lstStyle/>
        <a:p>
          <a:r>
            <a:rPr lang="fr-FR" dirty="0"/>
            <a:t>Zr </a:t>
          </a:r>
          <a:r>
            <a:rPr lang="fr-FR" dirty="0" err="1"/>
            <a:t>MOFs</a:t>
          </a:r>
          <a:r>
            <a:rPr lang="fr-FR" dirty="0"/>
            <a:t/>
          </a:r>
          <a:br>
            <a:rPr lang="fr-FR" dirty="0"/>
          </a:br>
          <a:r>
            <a:rPr lang="fr-FR" dirty="0" err="1"/>
            <a:t>UiO</a:t>
          </a:r>
          <a:r>
            <a:rPr lang="fr-FR" dirty="0"/>
            <a:t> </a:t>
          </a:r>
          <a:r>
            <a:rPr lang="fr-FR" dirty="0" err="1"/>
            <a:t>Family</a:t>
          </a:r>
          <a:endParaRPr lang="en-US" dirty="0"/>
        </a:p>
      </dgm:t>
    </dgm:pt>
    <dgm:pt modelId="{4DB01B18-A011-4582-8661-B700B24CBA53}" type="parTrans" cxnId="{4EED0C42-F462-47EC-AE8E-225422FE62AB}">
      <dgm:prSet/>
      <dgm:spPr/>
      <dgm:t>
        <a:bodyPr/>
        <a:lstStyle/>
        <a:p>
          <a:endParaRPr lang="en-US"/>
        </a:p>
      </dgm:t>
    </dgm:pt>
    <dgm:pt modelId="{84EFE1F8-C786-400C-A7DA-86FB0B931712}" type="sibTrans" cxnId="{4EED0C42-F462-47EC-AE8E-225422FE62AB}">
      <dgm:prSet/>
      <dgm:spPr/>
      <dgm:t>
        <a:bodyPr/>
        <a:lstStyle/>
        <a:p>
          <a:endParaRPr lang="en-US"/>
        </a:p>
      </dgm:t>
    </dgm:pt>
    <dgm:pt modelId="{5C6AEBE5-9F3B-4D0D-9500-6A77637EF715}">
      <dgm:prSet phldrT="[Texte]" custT="1"/>
      <dgm:spPr/>
      <dgm:t>
        <a:bodyPr/>
        <a:lstStyle/>
        <a:p>
          <a:r>
            <a:rPr lang="fr-FR" sz="1800" dirty="0"/>
            <a:t>High </a:t>
          </a:r>
          <a:r>
            <a:rPr lang="fr-FR" sz="1800" dirty="0" err="1"/>
            <a:t>Stability</a:t>
          </a:r>
          <a:endParaRPr lang="en-US" sz="1800" dirty="0"/>
        </a:p>
      </dgm:t>
    </dgm:pt>
    <dgm:pt modelId="{021A90E5-CF17-4ABE-9549-4D884E304419}" type="parTrans" cxnId="{4F3DCE2D-4C86-4A19-BEB6-974EFCD073CB}">
      <dgm:prSet/>
      <dgm:spPr/>
      <dgm:t>
        <a:bodyPr/>
        <a:lstStyle/>
        <a:p>
          <a:endParaRPr lang="en-US"/>
        </a:p>
      </dgm:t>
    </dgm:pt>
    <dgm:pt modelId="{4C1B65E2-FDA5-4F96-BFC0-C33F2F7DED15}" type="sibTrans" cxnId="{4F3DCE2D-4C86-4A19-BEB6-974EFCD073CB}">
      <dgm:prSet/>
      <dgm:spPr/>
      <dgm:t>
        <a:bodyPr/>
        <a:lstStyle/>
        <a:p>
          <a:endParaRPr lang="en-US"/>
        </a:p>
      </dgm:t>
    </dgm:pt>
    <dgm:pt modelId="{24627C68-47D6-45D3-985D-3316C08BBB44}">
      <dgm:prSet phldrT="[Texte]" custT="1"/>
      <dgm:spPr/>
      <dgm:t>
        <a:bodyPr/>
        <a:lstStyle/>
        <a:p>
          <a:r>
            <a:rPr lang="fr-FR" sz="1800" dirty="0" err="1"/>
            <a:t>Easy</a:t>
          </a:r>
          <a:r>
            <a:rPr lang="fr-FR" sz="1800" dirty="0"/>
            <a:t> </a:t>
          </a:r>
          <a:r>
            <a:rPr lang="fr-FR" sz="1800" dirty="0" err="1"/>
            <a:t>tunability</a:t>
          </a:r>
          <a:endParaRPr lang="en-US" sz="1800" dirty="0"/>
        </a:p>
      </dgm:t>
    </dgm:pt>
    <dgm:pt modelId="{1610082C-D506-4F1E-B5AD-6906E2118C5E}" type="parTrans" cxnId="{7E0F9C62-CC03-46D0-A2F1-29034C370088}">
      <dgm:prSet/>
      <dgm:spPr/>
      <dgm:t>
        <a:bodyPr/>
        <a:lstStyle/>
        <a:p>
          <a:endParaRPr lang="en-US"/>
        </a:p>
      </dgm:t>
    </dgm:pt>
    <dgm:pt modelId="{35D393A0-E334-4802-946E-6C0120A842C6}" type="sibTrans" cxnId="{7E0F9C62-CC03-46D0-A2F1-29034C370088}">
      <dgm:prSet/>
      <dgm:spPr/>
      <dgm:t>
        <a:bodyPr/>
        <a:lstStyle/>
        <a:p>
          <a:endParaRPr lang="en-US"/>
        </a:p>
      </dgm:t>
    </dgm:pt>
    <dgm:pt modelId="{A0785B1B-D06E-4B9B-9F0F-1E59554AB156}">
      <dgm:prSet phldrT="[Texte]" custT="1"/>
      <dgm:spPr/>
      <dgm:t>
        <a:bodyPr/>
        <a:lstStyle/>
        <a:p>
          <a:r>
            <a:rPr lang="fr-FR" sz="1400" dirty="0" err="1"/>
            <a:t>Easy</a:t>
          </a:r>
          <a:r>
            <a:rPr lang="fr-FR" sz="1400" dirty="0"/>
            <a:t> to </a:t>
          </a:r>
          <a:r>
            <a:rPr lang="fr-FR" sz="1400" dirty="0" err="1"/>
            <a:t>synthesize</a:t>
          </a:r>
          <a:endParaRPr lang="en-US" sz="1400" dirty="0"/>
        </a:p>
      </dgm:t>
    </dgm:pt>
    <dgm:pt modelId="{2430D369-DB95-492E-8076-AA3C69B44223}" type="parTrans" cxnId="{55E693A3-4B1A-47A7-8E71-438E33F32C39}">
      <dgm:prSet/>
      <dgm:spPr/>
      <dgm:t>
        <a:bodyPr/>
        <a:lstStyle/>
        <a:p>
          <a:endParaRPr lang="en-US"/>
        </a:p>
      </dgm:t>
    </dgm:pt>
    <dgm:pt modelId="{8AE0DA50-64E0-471C-9221-237ACDCDDB66}" type="sibTrans" cxnId="{55E693A3-4B1A-47A7-8E71-438E33F32C39}">
      <dgm:prSet/>
      <dgm:spPr/>
      <dgm:t>
        <a:bodyPr/>
        <a:lstStyle/>
        <a:p>
          <a:endParaRPr lang="en-US"/>
        </a:p>
      </dgm:t>
    </dgm:pt>
    <dgm:pt modelId="{AA2641A9-0C2F-4692-B1B0-D1C99DC7E883}">
      <dgm:prSet phldrT="[Texte]" custT="1"/>
      <dgm:spPr/>
      <dgm:t>
        <a:bodyPr/>
        <a:lstStyle/>
        <a:p>
          <a:endParaRPr lang="en-US" sz="1100" dirty="0"/>
        </a:p>
      </dgm:t>
    </dgm:pt>
    <dgm:pt modelId="{AA8619B0-40C0-4CC8-9A1C-E8260A2ABA3B}" type="parTrans" cxnId="{2D43B208-860B-4A69-B6BC-D8077679E920}">
      <dgm:prSet/>
      <dgm:spPr/>
      <dgm:t>
        <a:bodyPr/>
        <a:lstStyle/>
        <a:p>
          <a:endParaRPr lang="en-US"/>
        </a:p>
      </dgm:t>
    </dgm:pt>
    <dgm:pt modelId="{41E0EA74-FC3B-4C1D-AE52-CC4C4A79B550}" type="sibTrans" cxnId="{2D43B208-860B-4A69-B6BC-D8077679E920}">
      <dgm:prSet/>
      <dgm:spPr/>
      <dgm:t>
        <a:bodyPr/>
        <a:lstStyle/>
        <a:p>
          <a:endParaRPr lang="en-US"/>
        </a:p>
      </dgm:t>
    </dgm:pt>
    <dgm:pt modelId="{1D6E0698-5302-43D9-A262-52945013184F}" type="pres">
      <dgm:prSet presAssocID="{3E040178-49F4-4C63-B925-43ABC51AD19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42345F0-943F-4E0A-9F7B-C2B0CDCC151B}" type="pres">
      <dgm:prSet presAssocID="{60C5BF5E-97B8-4DEF-B747-D11562F42FCC}" presName="centerShape" presStyleLbl="node0" presStyleIdx="0" presStyleCnt="1" custLinFactNeighborX="0" custLinFactNeighborY="-3423"/>
      <dgm:spPr/>
      <dgm:t>
        <a:bodyPr/>
        <a:lstStyle/>
        <a:p>
          <a:endParaRPr lang="fr-FR"/>
        </a:p>
      </dgm:t>
    </dgm:pt>
    <dgm:pt modelId="{B1B714AF-48AC-44DF-9B62-CEF12E27CDE7}" type="pres">
      <dgm:prSet presAssocID="{021A90E5-CF17-4ABE-9549-4D884E304419}" presName="Name9" presStyleLbl="parChTrans1D2" presStyleIdx="0" presStyleCnt="3"/>
      <dgm:spPr/>
      <dgm:t>
        <a:bodyPr/>
        <a:lstStyle/>
        <a:p>
          <a:endParaRPr lang="fr-FR"/>
        </a:p>
      </dgm:t>
    </dgm:pt>
    <dgm:pt modelId="{540A0991-505E-4D48-A132-712A69AF592B}" type="pres">
      <dgm:prSet presAssocID="{021A90E5-CF17-4ABE-9549-4D884E304419}" presName="connTx" presStyleLbl="parChTrans1D2" presStyleIdx="0" presStyleCnt="3"/>
      <dgm:spPr/>
      <dgm:t>
        <a:bodyPr/>
        <a:lstStyle/>
        <a:p>
          <a:endParaRPr lang="fr-FR"/>
        </a:p>
      </dgm:t>
    </dgm:pt>
    <dgm:pt modelId="{FA0E1500-0A05-408E-A215-400620AE8597}" type="pres">
      <dgm:prSet presAssocID="{5C6AEBE5-9F3B-4D0D-9500-6A77637EF715}" presName="node" presStyleLbl="node1" presStyleIdx="0" presStyleCnt="3" custRadScaleRad="119519" custRadScaleInc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807956E-D45C-4C93-886A-3B11EB1B349B}" type="pres">
      <dgm:prSet presAssocID="{1610082C-D506-4F1E-B5AD-6906E2118C5E}" presName="Name9" presStyleLbl="parChTrans1D2" presStyleIdx="1" presStyleCnt="3"/>
      <dgm:spPr/>
      <dgm:t>
        <a:bodyPr/>
        <a:lstStyle/>
        <a:p>
          <a:endParaRPr lang="fr-FR"/>
        </a:p>
      </dgm:t>
    </dgm:pt>
    <dgm:pt modelId="{034BEFCC-1564-42FD-A775-BB52599DFEB4}" type="pres">
      <dgm:prSet presAssocID="{1610082C-D506-4F1E-B5AD-6906E2118C5E}" presName="connTx" presStyleLbl="parChTrans1D2" presStyleIdx="1" presStyleCnt="3"/>
      <dgm:spPr/>
      <dgm:t>
        <a:bodyPr/>
        <a:lstStyle/>
        <a:p>
          <a:endParaRPr lang="fr-FR"/>
        </a:p>
      </dgm:t>
    </dgm:pt>
    <dgm:pt modelId="{E90C2E1B-6204-4A55-BB2C-AC1D44F896AF}" type="pres">
      <dgm:prSet presAssocID="{24627C68-47D6-45D3-985D-3316C08BBB44}" presName="node" presStyleLbl="node1" presStyleIdx="1" presStyleCnt="3" custRadScaleRad="111978" custRadScaleInc="-163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EA35D1-7C46-4201-9CD0-793FB8050150}" type="pres">
      <dgm:prSet presAssocID="{2430D369-DB95-492E-8076-AA3C69B44223}" presName="Name9" presStyleLbl="parChTrans1D2" presStyleIdx="2" presStyleCnt="3"/>
      <dgm:spPr/>
      <dgm:t>
        <a:bodyPr/>
        <a:lstStyle/>
        <a:p>
          <a:endParaRPr lang="fr-FR"/>
        </a:p>
      </dgm:t>
    </dgm:pt>
    <dgm:pt modelId="{269C7278-44F0-4B8A-961F-0CABE5D9605C}" type="pres">
      <dgm:prSet presAssocID="{2430D369-DB95-492E-8076-AA3C69B44223}" presName="connTx" presStyleLbl="parChTrans1D2" presStyleIdx="2" presStyleCnt="3"/>
      <dgm:spPr/>
      <dgm:t>
        <a:bodyPr/>
        <a:lstStyle/>
        <a:p>
          <a:endParaRPr lang="fr-FR"/>
        </a:p>
      </dgm:t>
    </dgm:pt>
    <dgm:pt modelId="{AA52EBC5-877A-425E-BF49-8B3F175B80F9}" type="pres">
      <dgm:prSet presAssocID="{A0785B1B-D06E-4B9B-9F0F-1E59554AB156}" presName="node" presStyleLbl="node1" presStyleIdx="2" presStyleCnt="3" custRadScaleRad="104408" custRadScaleInc="-338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103D1CC-A7F6-48F4-A839-D2E6B14A904C}" type="presOf" srcId="{021A90E5-CF17-4ABE-9549-4D884E304419}" destId="{B1B714AF-48AC-44DF-9B62-CEF12E27CDE7}" srcOrd="0" destOrd="0" presId="urn:microsoft.com/office/officeart/2005/8/layout/radial1"/>
    <dgm:cxn modelId="{4D533389-16A8-48BF-B604-37BD55CBE467}" type="presOf" srcId="{5C6AEBE5-9F3B-4D0D-9500-6A77637EF715}" destId="{FA0E1500-0A05-408E-A215-400620AE8597}" srcOrd="0" destOrd="0" presId="urn:microsoft.com/office/officeart/2005/8/layout/radial1"/>
    <dgm:cxn modelId="{4F3DCE2D-4C86-4A19-BEB6-974EFCD073CB}" srcId="{60C5BF5E-97B8-4DEF-B747-D11562F42FCC}" destId="{5C6AEBE5-9F3B-4D0D-9500-6A77637EF715}" srcOrd="0" destOrd="0" parTransId="{021A90E5-CF17-4ABE-9549-4D884E304419}" sibTransId="{4C1B65E2-FDA5-4F96-BFC0-C33F2F7DED15}"/>
    <dgm:cxn modelId="{298379EF-C93C-4F69-B7E3-20A2E5544617}" type="presOf" srcId="{3E040178-49F4-4C63-B925-43ABC51AD193}" destId="{1D6E0698-5302-43D9-A262-52945013184F}" srcOrd="0" destOrd="0" presId="urn:microsoft.com/office/officeart/2005/8/layout/radial1"/>
    <dgm:cxn modelId="{73B487EA-ADBB-462E-9E62-F0CA226A9CC4}" type="presOf" srcId="{A0785B1B-D06E-4B9B-9F0F-1E59554AB156}" destId="{AA52EBC5-877A-425E-BF49-8B3F175B80F9}" srcOrd="0" destOrd="0" presId="urn:microsoft.com/office/officeart/2005/8/layout/radial1"/>
    <dgm:cxn modelId="{4EED0C42-F462-47EC-AE8E-225422FE62AB}" srcId="{3E040178-49F4-4C63-B925-43ABC51AD193}" destId="{60C5BF5E-97B8-4DEF-B747-D11562F42FCC}" srcOrd="0" destOrd="0" parTransId="{4DB01B18-A011-4582-8661-B700B24CBA53}" sibTransId="{84EFE1F8-C786-400C-A7DA-86FB0B931712}"/>
    <dgm:cxn modelId="{55E693A3-4B1A-47A7-8E71-438E33F32C39}" srcId="{60C5BF5E-97B8-4DEF-B747-D11562F42FCC}" destId="{A0785B1B-D06E-4B9B-9F0F-1E59554AB156}" srcOrd="2" destOrd="0" parTransId="{2430D369-DB95-492E-8076-AA3C69B44223}" sibTransId="{8AE0DA50-64E0-471C-9221-237ACDCDDB66}"/>
    <dgm:cxn modelId="{A91EF168-8C92-42AD-81B5-A6B2A656130E}" type="presOf" srcId="{021A90E5-CF17-4ABE-9549-4D884E304419}" destId="{540A0991-505E-4D48-A132-712A69AF592B}" srcOrd="1" destOrd="0" presId="urn:microsoft.com/office/officeart/2005/8/layout/radial1"/>
    <dgm:cxn modelId="{EAA15A8E-6035-4B57-BDD9-E0C8A5F0FF0F}" type="presOf" srcId="{1610082C-D506-4F1E-B5AD-6906E2118C5E}" destId="{0807956E-D45C-4C93-886A-3B11EB1B349B}" srcOrd="0" destOrd="0" presId="urn:microsoft.com/office/officeart/2005/8/layout/radial1"/>
    <dgm:cxn modelId="{DC4E53B3-C385-4353-87DF-A96761A92AD4}" type="presOf" srcId="{60C5BF5E-97B8-4DEF-B747-D11562F42FCC}" destId="{542345F0-943F-4E0A-9F7B-C2B0CDCC151B}" srcOrd="0" destOrd="0" presId="urn:microsoft.com/office/officeart/2005/8/layout/radial1"/>
    <dgm:cxn modelId="{7708942A-D025-45F1-A083-14B4711024B6}" type="presOf" srcId="{2430D369-DB95-492E-8076-AA3C69B44223}" destId="{A0EA35D1-7C46-4201-9CD0-793FB8050150}" srcOrd="0" destOrd="0" presId="urn:microsoft.com/office/officeart/2005/8/layout/radial1"/>
    <dgm:cxn modelId="{E97DC7CC-07E1-4A71-917B-5FA73AB66E53}" type="presOf" srcId="{2430D369-DB95-492E-8076-AA3C69B44223}" destId="{269C7278-44F0-4B8A-961F-0CABE5D9605C}" srcOrd="1" destOrd="0" presId="urn:microsoft.com/office/officeart/2005/8/layout/radial1"/>
    <dgm:cxn modelId="{2D43B208-860B-4A69-B6BC-D8077679E920}" srcId="{3E040178-49F4-4C63-B925-43ABC51AD193}" destId="{AA2641A9-0C2F-4692-B1B0-D1C99DC7E883}" srcOrd="1" destOrd="0" parTransId="{AA8619B0-40C0-4CC8-9A1C-E8260A2ABA3B}" sibTransId="{41E0EA74-FC3B-4C1D-AE52-CC4C4A79B550}"/>
    <dgm:cxn modelId="{F78BE91F-8DB9-4E25-8AA7-3AC90EC06451}" type="presOf" srcId="{24627C68-47D6-45D3-985D-3316C08BBB44}" destId="{E90C2E1B-6204-4A55-BB2C-AC1D44F896AF}" srcOrd="0" destOrd="0" presId="urn:microsoft.com/office/officeart/2005/8/layout/radial1"/>
    <dgm:cxn modelId="{305C387B-7DAC-4C4C-932D-86256EC86413}" type="presOf" srcId="{1610082C-D506-4F1E-B5AD-6906E2118C5E}" destId="{034BEFCC-1564-42FD-A775-BB52599DFEB4}" srcOrd="1" destOrd="0" presId="urn:microsoft.com/office/officeart/2005/8/layout/radial1"/>
    <dgm:cxn modelId="{7E0F9C62-CC03-46D0-A2F1-29034C370088}" srcId="{60C5BF5E-97B8-4DEF-B747-D11562F42FCC}" destId="{24627C68-47D6-45D3-985D-3316C08BBB44}" srcOrd="1" destOrd="0" parTransId="{1610082C-D506-4F1E-B5AD-6906E2118C5E}" sibTransId="{35D393A0-E334-4802-946E-6C0120A842C6}"/>
    <dgm:cxn modelId="{6E14B519-D2D7-4208-B3BE-687B3147F6B2}" type="presParOf" srcId="{1D6E0698-5302-43D9-A262-52945013184F}" destId="{542345F0-943F-4E0A-9F7B-C2B0CDCC151B}" srcOrd="0" destOrd="0" presId="urn:microsoft.com/office/officeart/2005/8/layout/radial1"/>
    <dgm:cxn modelId="{DC06506F-A2CD-4E61-BCFF-32B1EC8651A8}" type="presParOf" srcId="{1D6E0698-5302-43D9-A262-52945013184F}" destId="{B1B714AF-48AC-44DF-9B62-CEF12E27CDE7}" srcOrd="1" destOrd="0" presId="urn:microsoft.com/office/officeart/2005/8/layout/radial1"/>
    <dgm:cxn modelId="{5E8B3C4A-661B-4DA7-9C3E-467D77E9755B}" type="presParOf" srcId="{B1B714AF-48AC-44DF-9B62-CEF12E27CDE7}" destId="{540A0991-505E-4D48-A132-712A69AF592B}" srcOrd="0" destOrd="0" presId="urn:microsoft.com/office/officeart/2005/8/layout/radial1"/>
    <dgm:cxn modelId="{97512936-F644-40E9-AFF1-A253277394BA}" type="presParOf" srcId="{1D6E0698-5302-43D9-A262-52945013184F}" destId="{FA0E1500-0A05-408E-A215-400620AE8597}" srcOrd="2" destOrd="0" presId="urn:microsoft.com/office/officeart/2005/8/layout/radial1"/>
    <dgm:cxn modelId="{F968E42F-ABE0-485E-8979-269D0BE996A6}" type="presParOf" srcId="{1D6E0698-5302-43D9-A262-52945013184F}" destId="{0807956E-D45C-4C93-886A-3B11EB1B349B}" srcOrd="3" destOrd="0" presId="urn:microsoft.com/office/officeart/2005/8/layout/radial1"/>
    <dgm:cxn modelId="{AEC2B9E6-80A1-4AB9-BC46-07D6491557F5}" type="presParOf" srcId="{0807956E-D45C-4C93-886A-3B11EB1B349B}" destId="{034BEFCC-1564-42FD-A775-BB52599DFEB4}" srcOrd="0" destOrd="0" presId="urn:microsoft.com/office/officeart/2005/8/layout/radial1"/>
    <dgm:cxn modelId="{3B388B24-3F40-48A3-B1F9-A15716C33713}" type="presParOf" srcId="{1D6E0698-5302-43D9-A262-52945013184F}" destId="{E90C2E1B-6204-4A55-BB2C-AC1D44F896AF}" srcOrd="4" destOrd="0" presId="urn:microsoft.com/office/officeart/2005/8/layout/radial1"/>
    <dgm:cxn modelId="{EF16802B-66AD-432D-A9DB-BB9927BCD20C}" type="presParOf" srcId="{1D6E0698-5302-43D9-A262-52945013184F}" destId="{A0EA35D1-7C46-4201-9CD0-793FB8050150}" srcOrd="5" destOrd="0" presId="urn:microsoft.com/office/officeart/2005/8/layout/radial1"/>
    <dgm:cxn modelId="{60B65157-2728-4CF3-90D1-2FD286C4B01F}" type="presParOf" srcId="{A0EA35D1-7C46-4201-9CD0-793FB8050150}" destId="{269C7278-44F0-4B8A-961F-0CABE5D9605C}" srcOrd="0" destOrd="0" presId="urn:microsoft.com/office/officeart/2005/8/layout/radial1"/>
    <dgm:cxn modelId="{F3B0749B-52BF-424D-90A5-4BEC60387F2E}" type="presParOf" srcId="{1D6E0698-5302-43D9-A262-52945013184F}" destId="{AA52EBC5-877A-425E-BF49-8B3F175B80F9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345F0-943F-4E0A-9F7B-C2B0CDCC151B}">
      <dsp:nvSpPr>
        <dsp:cNvPr id="0" name=""/>
        <dsp:cNvSpPr/>
      </dsp:nvSpPr>
      <dsp:spPr>
        <a:xfrm>
          <a:off x="2018924" y="1629210"/>
          <a:ext cx="1342446" cy="13424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/>
            <a:t>Zr </a:t>
          </a:r>
          <a:r>
            <a:rPr lang="fr-FR" sz="2100" kern="1200" dirty="0" err="1"/>
            <a:t>MOFs</a:t>
          </a:r>
          <a:r>
            <a:rPr lang="fr-FR" sz="2100" kern="1200" dirty="0"/>
            <a:t/>
          </a:r>
          <a:br>
            <a:rPr lang="fr-FR" sz="2100" kern="1200" dirty="0"/>
          </a:br>
          <a:r>
            <a:rPr lang="fr-FR" sz="2100" kern="1200" dirty="0" err="1"/>
            <a:t>UiO</a:t>
          </a:r>
          <a:r>
            <a:rPr lang="fr-FR" sz="2100" kern="1200" dirty="0"/>
            <a:t> </a:t>
          </a:r>
          <a:r>
            <a:rPr lang="fr-FR" sz="2100" kern="1200" dirty="0" err="1"/>
            <a:t>Family</a:t>
          </a:r>
          <a:endParaRPr lang="en-US" sz="2100" kern="1200" dirty="0"/>
        </a:p>
      </dsp:txBody>
      <dsp:txXfrm>
        <a:off x="2215521" y="1825807"/>
        <a:ext cx="949252" cy="949252"/>
      </dsp:txXfrm>
    </dsp:sp>
    <dsp:sp modelId="{B1B714AF-48AC-44DF-9B62-CEF12E27CDE7}">
      <dsp:nvSpPr>
        <dsp:cNvPr id="0" name=""/>
        <dsp:cNvSpPr/>
      </dsp:nvSpPr>
      <dsp:spPr>
        <a:xfrm rot="16200000">
          <a:off x="2546765" y="1463372"/>
          <a:ext cx="286763" cy="44912"/>
        </a:xfrm>
        <a:custGeom>
          <a:avLst/>
          <a:gdLst/>
          <a:ahLst/>
          <a:cxnLst/>
          <a:rect l="0" t="0" r="0" b="0"/>
          <a:pathLst>
            <a:path>
              <a:moveTo>
                <a:pt x="0" y="22456"/>
              </a:moveTo>
              <a:lnTo>
                <a:pt x="286763" y="2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682978" y="1478659"/>
        <a:ext cx="14338" cy="14338"/>
      </dsp:txXfrm>
    </dsp:sp>
    <dsp:sp modelId="{FA0E1500-0A05-408E-A215-400620AE8597}">
      <dsp:nvSpPr>
        <dsp:cNvPr id="0" name=""/>
        <dsp:cNvSpPr/>
      </dsp:nvSpPr>
      <dsp:spPr>
        <a:xfrm>
          <a:off x="2018924" y="0"/>
          <a:ext cx="1342446" cy="13424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High </a:t>
          </a:r>
          <a:r>
            <a:rPr lang="fr-FR" sz="1800" kern="1200" dirty="0" err="1"/>
            <a:t>Stability</a:t>
          </a:r>
          <a:endParaRPr lang="en-US" sz="1800" kern="1200" dirty="0"/>
        </a:p>
      </dsp:txBody>
      <dsp:txXfrm>
        <a:off x="2215521" y="196597"/>
        <a:ext cx="949252" cy="949252"/>
      </dsp:txXfrm>
    </dsp:sp>
    <dsp:sp modelId="{0807956E-D45C-4C93-886A-3B11EB1B349B}">
      <dsp:nvSpPr>
        <dsp:cNvPr id="0" name=""/>
        <dsp:cNvSpPr/>
      </dsp:nvSpPr>
      <dsp:spPr>
        <a:xfrm rot="1811959">
          <a:off x="3227114" y="2775565"/>
          <a:ext cx="635998" cy="44912"/>
        </a:xfrm>
        <a:custGeom>
          <a:avLst/>
          <a:gdLst/>
          <a:ahLst/>
          <a:cxnLst/>
          <a:rect l="0" t="0" r="0" b="0"/>
          <a:pathLst>
            <a:path>
              <a:moveTo>
                <a:pt x="0" y="22456"/>
              </a:moveTo>
              <a:lnTo>
                <a:pt x="635998" y="2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529213" y="2782122"/>
        <a:ext cx="31799" cy="31799"/>
      </dsp:txXfrm>
    </dsp:sp>
    <dsp:sp modelId="{E90C2E1B-6204-4A55-BB2C-AC1D44F896AF}">
      <dsp:nvSpPr>
        <dsp:cNvPr id="0" name=""/>
        <dsp:cNvSpPr/>
      </dsp:nvSpPr>
      <dsp:spPr>
        <a:xfrm>
          <a:off x="3728856" y="2624387"/>
          <a:ext cx="1342446" cy="13424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err="1"/>
            <a:t>Easy</a:t>
          </a:r>
          <a:r>
            <a:rPr lang="fr-FR" sz="1800" kern="1200" dirty="0"/>
            <a:t> </a:t>
          </a:r>
          <a:r>
            <a:rPr lang="fr-FR" sz="1800" kern="1200" dirty="0" err="1"/>
            <a:t>tunability</a:t>
          </a:r>
          <a:endParaRPr lang="en-US" sz="1800" kern="1200" dirty="0"/>
        </a:p>
      </dsp:txBody>
      <dsp:txXfrm>
        <a:off x="3925453" y="2820984"/>
        <a:ext cx="949252" cy="949252"/>
      </dsp:txXfrm>
    </dsp:sp>
    <dsp:sp modelId="{A0EA35D1-7C46-4201-9CD0-793FB8050150}">
      <dsp:nvSpPr>
        <dsp:cNvPr id="0" name=""/>
        <dsp:cNvSpPr/>
      </dsp:nvSpPr>
      <dsp:spPr>
        <a:xfrm rot="8833527">
          <a:off x="1669322" y="2775565"/>
          <a:ext cx="495930" cy="44912"/>
        </a:xfrm>
        <a:custGeom>
          <a:avLst/>
          <a:gdLst/>
          <a:ahLst/>
          <a:cxnLst/>
          <a:rect l="0" t="0" r="0" b="0"/>
          <a:pathLst>
            <a:path>
              <a:moveTo>
                <a:pt x="0" y="22456"/>
              </a:moveTo>
              <a:lnTo>
                <a:pt x="495930" y="2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1904888" y="2785623"/>
        <a:ext cx="24796" cy="24796"/>
      </dsp:txXfrm>
    </dsp:sp>
    <dsp:sp modelId="{AA52EBC5-877A-425E-BF49-8B3F175B80F9}">
      <dsp:nvSpPr>
        <dsp:cNvPr id="0" name=""/>
        <dsp:cNvSpPr/>
      </dsp:nvSpPr>
      <dsp:spPr>
        <a:xfrm>
          <a:off x="473203" y="2624387"/>
          <a:ext cx="1342446" cy="13424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err="1"/>
            <a:t>Easy</a:t>
          </a:r>
          <a:r>
            <a:rPr lang="fr-FR" sz="1400" kern="1200" dirty="0"/>
            <a:t> to </a:t>
          </a:r>
          <a:r>
            <a:rPr lang="fr-FR" sz="1400" kern="1200" dirty="0" err="1"/>
            <a:t>synthesize</a:t>
          </a:r>
          <a:endParaRPr lang="en-US" sz="1400" kern="1200" dirty="0"/>
        </a:p>
      </dsp:txBody>
      <dsp:txXfrm>
        <a:off x="669800" y="2820984"/>
        <a:ext cx="949252" cy="949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Relationship Id="rId9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924CD-B1E4-5247-91C5-9188D5DED885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33B8D-F990-AB4D-AF46-768FB8ABFE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7273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6BB99-DEB6-4418-8294-FB07D14175E2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3ADB31-070C-40FE-96F5-BFA1F6C5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9252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r 3"/>
          <p:cNvGrpSpPr/>
          <p:nvPr userDrawn="1"/>
        </p:nvGrpSpPr>
        <p:grpSpPr>
          <a:xfrm>
            <a:off x="4653046" y="94773"/>
            <a:ext cx="4336242" cy="827999"/>
            <a:chOff x="4653046" y="94773"/>
            <a:chExt cx="4336242" cy="827999"/>
          </a:xfrm>
        </p:grpSpPr>
        <p:pic>
          <p:nvPicPr>
            <p:cNvPr id="9" name="Image 8" descr="ICSM_trans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1289" y="94773"/>
              <a:ext cx="827999" cy="827999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4653046" y="247162"/>
              <a:ext cx="34618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/>
                  <a:cs typeface="Verdana"/>
                </a:rPr>
                <a:t>INSTITUT DE CHIMIE SEPARATIVE DE MARCOULE</a:t>
              </a:r>
              <a:endPara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endParaRPr>
            </a:p>
          </p:txBody>
        </p:sp>
      </p:grpSp>
      <p:grpSp>
        <p:nvGrpSpPr>
          <p:cNvPr id="3" name="Grouper 2"/>
          <p:cNvGrpSpPr/>
          <p:nvPr userDrawn="1"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12" name="Forme libre 11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Titre 20"/>
          <p:cNvSpPr>
            <a:spLocks noGrp="1"/>
          </p:cNvSpPr>
          <p:nvPr userDrawn="1">
            <p:ph type="title"/>
          </p:nvPr>
        </p:nvSpPr>
        <p:spPr>
          <a:xfrm>
            <a:off x="2113323" y="995168"/>
            <a:ext cx="6756818" cy="1970549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223681" y="4264846"/>
            <a:ext cx="7809078" cy="228026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1">
                <a:latin typeface="Verdana"/>
                <a:cs typeface="Verdana"/>
              </a:defRPr>
            </a:lvl1pPr>
          </a:lstStyle>
          <a:p>
            <a:pPr lvl="0"/>
            <a:r>
              <a:rPr lang="fr-FR" dirty="0" smtClean="0"/>
              <a:t>Cliquez pour modifier les auteurs</a:t>
            </a:r>
            <a:endParaRPr lang="fr-FR" dirty="0"/>
          </a:p>
        </p:txBody>
      </p:sp>
      <p:grpSp>
        <p:nvGrpSpPr>
          <p:cNvPr id="5" name="Grouper 4"/>
          <p:cNvGrpSpPr/>
          <p:nvPr userDrawn="1"/>
        </p:nvGrpSpPr>
        <p:grpSpPr>
          <a:xfrm>
            <a:off x="78484" y="2536213"/>
            <a:ext cx="899996" cy="2964433"/>
            <a:chOff x="78484" y="2536213"/>
            <a:chExt cx="899996" cy="2964433"/>
          </a:xfrm>
        </p:grpSpPr>
        <p:pic>
          <p:nvPicPr>
            <p:cNvPr id="17" name="Image 16" descr="cnr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3" y="3268768"/>
              <a:ext cx="647999" cy="647999"/>
            </a:xfrm>
            <a:prstGeom prst="rect">
              <a:avLst/>
            </a:prstGeom>
          </p:spPr>
        </p:pic>
        <p:pic>
          <p:nvPicPr>
            <p:cNvPr id="18" name="Image 17" descr="CEA_en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3" y="2536213"/>
              <a:ext cx="647999" cy="528614"/>
            </a:xfrm>
            <a:prstGeom prst="rect">
              <a:avLst/>
            </a:prstGeom>
          </p:spPr>
        </p:pic>
        <p:pic>
          <p:nvPicPr>
            <p:cNvPr id="19" name="Image 18" descr="ENSC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84" y="4972649"/>
              <a:ext cx="899996" cy="527997"/>
            </a:xfrm>
            <a:prstGeom prst="rect">
              <a:avLst/>
            </a:prstGeom>
          </p:spPr>
        </p:pic>
        <p:pic>
          <p:nvPicPr>
            <p:cNvPr id="20" name="Image 19" descr="UM_trans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2" y="4120708"/>
              <a:ext cx="648000" cy="6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5858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64481"/>
            <a:ext cx="5554168" cy="36000"/>
          </a:xfrm>
          <a:prstGeom prst="rect">
            <a:avLst/>
          </a:prstGeom>
          <a:gradFill flip="none" rotWithShape="1">
            <a:gsLst>
              <a:gs pos="0">
                <a:srgbClr val="1E5389"/>
              </a:gs>
              <a:gs pos="100000">
                <a:srgbClr val="EFC734"/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23372"/>
            <a:ext cx="9144000" cy="534628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latin typeface="Verdana"/>
                <a:cs typeface="Verdana"/>
              </a:defRPr>
            </a:lvl1pPr>
            <a:lvl2pPr>
              <a:defRPr sz="900">
                <a:latin typeface="Verdana"/>
                <a:cs typeface="Verdana"/>
              </a:defRPr>
            </a:lvl2pPr>
            <a:lvl3pPr>
              <a:defRPr sz="900">
                <a:latin typeface="Verdana"/>
                <a:cs typeface="Verdana"/>
              </a:defRPr>
            </a:lvl3pPr>
            <a:lvl4pPr>
              <a:defRPr sz="900">
                <a:latin typeface="Verdana"/>
                <a:cs typeface="Verdana"/>
              </a:defRPr>
            </a:lvl4pPr>
            <a:lvl5pPr>
              <a:defRPr sz="900">
                <a:latin typeface="Verdana"/>
                <a:cs typeface="Verdana"/>
              </a:defRPr>
            </a:lvl5pPr>
          </a:lstStyle>
          <a:p>
            <a:pPr lvl="0"/>
            <a:r>
              <a:rPr lang="fr-FR" dirty="0" smtClean="0"/>
              <a:t>Cliquez pour ajouter des </a:t>
            </a:r>
            <a:r>
              <a:rPr lang="fr-FR" dirty="0" err="1" smtClean="0"/>
              <a:t>refs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4"/>
          </p:nvPr>
        </p:nvSpPr>
        <p:spPr>
          <a:xfrm>
            <a:off x="6830121" y="6394542"/>
            <a:ext cx="21336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cs typeface="Verdana"/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" r="532" b="33382"/>
          <a:stretch/>
        </p:blipFill>
        <p:spPr bwMode="auto">
          <a:xfrm>
            <a:off x="-2284" y="-22223"/>
            <a:ext cx="9147294" cy="167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r 1"/>
          <p:cNvGrpSpPr/>
          <p:nvPr userDrawn="1"/>
        </p:nvGrpSpPr>
        <p:grpSpPr>
          <a:xfrm>
            <a:off x="-478553" y="-1018680"/>
            <a:ext cx="9730408" cy="2787756"/>
            <a:chOff x="-478553" y="-1018680"/>
            <a:chExt cx="9730408" cy="2787756"/>
          </a:xfrm>
        </p:grpSpPr>
        <p:sp>
          <p:nvSpPr>
            <p:cNvPr id="9" name="Forme libre 8"/>
            <p:cNvSpPr/>
            <p:nvPr/>
          </p:nvSpPr>
          <p:spPr>
            <a:xfrm>
              <a:off x="-2284" y="-113490"/>
              <a:ext cx="9147294" cy="1882566"/>
            </a:xfrm>
            <a:custGeom>
              <a:avLst/>
              <a:gdLst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526206 w 9601319"/>
                <a:gd name="connsiteY0" fmla="*/ 228266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526206 w 9601319"/>
                <a:gd name="connsiteY13" fmla="*/ 228266 h 1933366"/>
                <a:gd name="connsiteX0" fmla="*/ 348406 w 9423519"/>
                <a:gd name="connsiteY0" fmla="*/ 164766 h 1869866"/>
                <a:gd name="connsiteX1" fmla="*/ 1158613 w 9423519"/>
                <a:gd name="connsiteY1" fmla="*/ 562001 h 1869866"/>
                <a:gd name="connsiteX2" fmla="*/ 2874149 w 9423519"/>
                <a:gd name="connsiteY2" fmla="*/ 1083252 h 1869866"/>
                <a:gd name="connsiteX3" fmla="*/ 4428558 w 9423519"/>
                <a:gd name="connsiteY3" fmla="*/ 1253843 h 1869866"/>
                <a:gd name="connsiteX4" fmla="*/ 5907142 w 9423519"/>
                <a:gd name="connsiteY4" fmla="*/ 1234888 h 1869866"/>
                <a:gd name="connsiteX5" fmla="*/ 7366770 w 9423519"/>
                <a:gd name="connsiteY5" fmla="*/ 1016911 h 1869866"/>
                <a:gd name="connsiteX6" fmla="*/ 7897544 w 9423519"/>
                <a:gd name="connsiteY6" fmla="*/ 874751 h 1869866"/>
                <a:gd name="connsiteX7" fmla="*/ 8361971 w 9423519"/>
                <a:gd name="connsiteY7" fmla="*/ 732592 h 1869866"/>
                <a:gd name="connsiteX8" fmla="*/ 8959091 w 9423519"/>
                <a:gd name="connsiteY8" fmla="*/ 514615 h 1869866"/>
                <a:gd name="connsiteX9" fmla="*/ 9423519 w 9423519"/>
                <a:gd name="connsiteY9" fmla="*/ 353501 h 1869866"/>
                <a:gd name="connsiteX10" fmla="*/ 9395084 w 9423519"/>
                <a:gd name="connsiteY10" fmla="*/ 1860389 h 1869866"/>
                <a:gd name="connsiteX11" fmla="*/ 0 w 9423519"/>
                <a:gd name="connsiteY11" fmla="*/ 1869866 h 1869866"/>
                <a:gd name="connsiteX12" fmla="*/ 31750 w 9423519"/>
                <a:gd name="connsiteY12" fmla="*/ 0 h 1869866"/>
                <a:gd name="connsiteX13" fmla="*/ 348406 w 9423519"/>
                <a:gd name="connsiteY13" fmla="*/ 164766 h 1869866"/>
                <a:gd name="connsiteX0" fmla="*/ 348406 w 9423519"/>
                <a:gd name="connsiteY0" fmla="*/ 171116 h 1876216"/>
                <a:gd name="connsiteX1" fmla="*/ 1158613 w 9423519"/>
                <a:gd name="connsiteY1" fmla="*/ 568351 h 1876216"/>
                <a:gd name="connsiteX2" fmla="*/ 2874149 w 9423519"/>
                <a:gd name="connsiteY2" fmla="*/ 1089602 h 1876216"/>
                <a:gd name="connsiteX3" fmla="*/ 4428558 w 9423519"/>
                <a:gd name="connsiteY3" fmla="*/ 1260193 h 1876216"/>
                <a:gd name="connsiteX4" fmla="*/ 5907142 w 9423519"/>
                <a:gd name="connsiteY4" fmla="*/ 1241238 h 1876216"/>
                <a:gd name="connsiteX5" fmla="*/ 7366770 w 9423519"/>
                <a:gd name="connsiteY5" fmla="*/ 1023261 h 1876216"/>
                <a:gd name="connsiteX6" fmla="*/ 7897544 w 9423519"/>
                <a:gd name="connsiteY6" fmla="*/ 881101 h 1876216"/>
                <a:gd name="connsiteX7" fmla="*/ 8361971 w 9423519"/>
                <a:gd name="connsiteY7" fmla="*/ 738942 h 1876216"/>
                <a:gd name="connsiteX8" fmla="*/ 8959091 w 9423519"/>
                <a:gd name="connsiteY8" fmla="*/ 520965 h 1876216"/>
                <a:gd name="connsiteX9" fmla="*/ 9423519 w 9423519"/>
                <a:gd name="connsiteY9" fmla="*/ 359851 h 1876216"/>
                <a:gd name="connsiteX10" fmla="*/ 9395084 w 9423519"/>
                <a:gd name="connsiteY10" fmla="*/ 1866739 h 1876216"/>
                <a:gd name="connsiteX11" fmla="*/ 0 w 9423519"/>
                <a:gd name="connsiteY11" fmla="*/ 1876216 h 1876216"/>
                <a:gd name="connsiteX12" fmla="*/ 0 w 9423519"/>
                <a:gd name="connsiteY12" fmla="*/ 0 h 1876216"/>
                <a:gd name="connsiteX13" fmla="*/ 348406 w 9423519"/>
                <a:gd name="connsiteY13" fmla="*/ 171116 h 1876216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952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317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395084 w 9423519"/>
                <a:gd name="connsiteY10" fmla="*/ 1876264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651116 w 9423519"/>
                <a:gd name="connsiteY8" fmla="*/ 6447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147294"/>
                <a:gd name="connsiteY0" fmla="*/ 180641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28558 w 9147294"/>
                <a:gd name="connsiteY3" fmla="*/ 1269718 h 1882566"/>
                <a:gd name="connsiteX4" fmla="*/ 5907142 w 9147294"/>
                <a:gd name="connsiteY4" fmla="*/ 1250763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348406 w 9147294"/>
                <a:gd name="connsiteY13" fmla="*/ 180641 h 188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47294" h="1882566">
                  <a:moveTo>
                    <a:pt x="348406" y="180641"/>
                  </a:moveTo>
                  <a:lnTo>
                    <a:pt x="1158613" y="577876"/>
                  </a:lnTo>
                  <a:lnTo>
                    <a:pt x="2874149" y="1099127"/>
                  </a:lnTo>
                  <a:lnTo>
                    <a:pt x="4428558" y="1269718"/>
                  </a:lnTo>
                  <a:lnTo>
                    <a:pt x="5907142" y="1250763"/>
                  </a:lnTo>
                  <a:lnTo>
                    <a:pt x="7366770" y="1032786"/>
                  </a:lnTo>
                  <a:lnTo>
                    <a:pt x="7897544" y="890626"/>
                  </a:lnTo>
                  <a:lnTo>
                    <a:pt x="8361971" y="748467"/>
                  </a:lnTo>
                  <a:lnTo>
                    <a:pt x="8651116" y="644790"/>
                  </a:lnTo>
                  <a:lnTo>
                    <a:pt x="9147294" y="461451"/>
                  </a:lnTo>
                  <a:cubicBezTo>
                    <a:pt x="9146282" y="934114"/>
                    <a:pt x="9145271" y="1406776"/>
                    <a:pt x="9144259" y="1879439"/>
                  </a:cubicBezTo>
                  <a:lnTo>
                    <a:pt x="3175" y="1882566"/>
                  </a:lnTo>
                  <a:cubicBezTo>
                    <a:pt x="2117" y="1258219"/>
                    <a:pt x="1058" y="624347"/>
                    <a:pt x="0" y="0"/>
                  </a:cubicBezTo>
                  <a:lnTo>
                    <a:pt x="348406" y="1806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orme libre 9"/>
            <p:cNvSpPr/>
            <p:nvPr/>
          </p:nvSpPr>
          <p:spPr>
            <a:xfrm rot="21335072">
              <a:off x="-478553" y="-1018680"/>
              <a:ext cx="9730408" cy="233948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 descr="ICSM_trans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835" y="88069"/>
            <a:ext cx="719999" cy="719999"/>
          </a:xfrm>
          <a:prstGeom prst="rect">
            <a:avLst/>
          </a:prstGeom>
        </p:spPr>
      </p:pic>
      <p:sp>
        <p:nvSpPr>
          <p:cNvPr id="1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693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r 9"/>
          <p:cNvGrpSpPr/>
          <p:nvPr userDrawn="1"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11" name="Forme libre 10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Titre 20"/>
          <p:cNvSpPr>
            <a:spLocks noGrp="1"/>
          </p:cNvSpPr>
          <p:nvPr>
            <p:ph type="title"/>
          </p:nvPr>
        </p:nvSpPr>
        <p:spPr>
          <a:xfrm>
            <a:off x="1193591" y="4244263"/>
            <a:ext cx="6756818" cy="1970549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pic>
        <p:nvPicPr>
          <p:cNvPr id="21" name="Image 20" descr="ICSM_trans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827" y="3073232"/>
            <a:ext cx="719999" cy="71999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829200" y="6393600"/>
            <a:ext cx="21336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Verdana"/>
                <a:cs typeface="Verdana"/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22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" r="532" b="33382"/>
          <a:stretch/>
        </p:blipFill>
        <p:spPr bwMode="auto">
          <a:xfrm>
            <a:off x="-2284" y="-22223"/>
            <a:ext cx="9147294" cy="167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r 12"/>
          <p:cNvGrpSpPr/>
          <p:nvPr userDrawn="1"/>
        </p:nvGrpSpPr>
        <p:grpSpPr>
          <a:xfrm>
            <a:off x="-478553" y="-1018680"/>
            <a:ext cx="9730408" cy="2787756"/>
            <a:chOff x="-478553" y="-1018680"/>
            <a:chExt cx="9730408" cy="2787756"/>
          </a:xfrm>
        </p:grpSpPr>
        <p:sp>
          <p:nvSpPr>
            <p:cNvPr id="16" name="Forme libre 15"/>
            <p:cNvSpPr/>
            <p:nvPr/>
          </p:nvSpPr>
          <p:spPr>
            <a:xfrm>
              <a:off x="-2284" y="-113490"/>
              <a:ext cx="9147294" cy="1882566"/>
            </a:xfrm>
            <a:custGeom>
              <a:avLst/>
              <a:gdLst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526206 w 9601319"/>
                <a:gd name="connsiteY0" fmla="*/ 228266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526206 w 9601319"/>
                <a:gd name="connsiteY13" fmla="*/ 228266 h 1933366"/>
                <a:gd name="connsiteX0" fmla="*/ 348406 w 9423519"/>
                <a:gd name="connsiteY0" fmla="*/ 164766 h 1869866"/>
                <a:gd name="connsiteX1" fmla="*/ 1158613 w 9423519"/>
                <a:gd name="connsiteY1" fmla="*/ 562001 h 1869866"/>
                <a:gd name="connsiteX2" fmla="*/ 2874149 w 9423519"/>
                <a:gd name="connsiteY2" fmla="*/ 1083252 h 1869866"/>
                <a:gd name="connsiteX3" fmla="*/ 4428558 w 9423519"/>
                <a:gd name="connsiteY3" fmla="*/ 1253843 h 1869866"/>
                <a:gd name="connsiteX4" fmla="*/ 5907142 w 9423519"/>
                <a:gd name="connsiteY4" fmla="*/ 1234888 h 1869866"/>
                <a:gd name="connsiteX5" fmla="*/ 7366770 w 9423519"/>
                <a:gd name="connsiteY5" fmla="*/ 1016911 h 1869866"/>
                <a:gd name="connsiteX6" fmla="*/ 7897544 w 9423519"/>
                <a:gd name="connsiteY6" fmla="*/ 874751 h 1869866"/>
                <a:gd name="connsiteX7" fmla="*/ 8361971 w 9423519"/>
                <a:gd name="connsiteY7" fmla="*/ 732592 h 1869866"/>
                <a:gd name="connsiteX8" fmla="*/ 8959091 w 9423519"/>
                <a:gd name="connsiteY8" fmla="*/ 514615 h 1869866"/>
                <a:gd name="connsiteX9" fmla="*/ 9423519 w 9423519"/>
                <a:gd name="connsiteY9" fmla="*/ 353501 h 1869866"/>
                <a:gd name="connsiteX10" fmla="*/ 9395084 w 9423519"/>
                <a:gd name="connsiteY10" fmla="*/ 1860389 h 1869866"/>
                <a:gd name="connsiteX11" fmla="*/ 0 w 9423519"/>
                <a:gd name="connsiteY11" fmla="*/ 1869866 h 1869866"/>
                <a:gd name="connsiteX12" fmla="*/ 31750 w 9423519"/>
                <a:gd name="connsiteY12" fmla="*/ 0 h 1869866"/>
                <a:gd name="connsiteX13" fmla="*/ 348406 w 9423519"/>
                <a:gd name="connsiteY13" fmla="*/ 164766 h 1869866"/>
                <a:gd name="connsiteX0" fmla="*/ 348406 w 9423519"/>
                <a:gd name="connsiteY0" fmla="*/ 171116 h 1876216"/>
                <a:gd name="connsiteX1" fmla="*/ 1158613 w 9423519"/>
                <a:gd name="connsiteY1" fmla="*/ 568351 h 1876216"/>
                <a:gd name="connsiteX2" fmla="*/ 2874149 w 9423519"/>
                <a:gd name="connsiteY2" fmla="*/ 1089602 h 1876216"/>
                <a:gd name="connsiteX3" fmla="*/ 4428558 w 9423519"/>
                <a:gd name="connsiteY3" fmla="*/ 1260193 h 1876216"/>
                <a:gd name="connsiteX4" fmla="*/ 5907142 w 9423519"/>
                <a:gd name="connsiteY4" fmla="*/ 1241238 h 1876216"/>
                <a:gd name="connsiteX5" fmla="*/ 7366770 w 9423519"/>
                <a:gd name="connsiteY5" fmla="*/ 1023261 h 1876216"/>
                <a:gd name="connsiteX6" fmla="*/ 7897544 w 9423519"/>
                <a:gd name="connsiteY6" fmla="*/ 881101 h 1876216"/>
                <a:gd name="connsiteX7" fmla="*/ 8361971 w 9423519"/>
                <a:gd name="connsiteY7" fmla="*/ 738942 h 1876216"/>
                <a:gd name="connsiteX8" fmla="*/ 8959091 w 9423519"/>
                <a:gd name="connsiteY8" fmla="*/ 520965 h 1876216"/>
                <a:gd name="connsiteX9" fmla="*/ 9423519 w 9423519"/>
                <a:gd name="connsiteY9" fmla="*/ 359851 h 1876216"/>
                <a:gd name="connsiteX10" fmla="*/ 9395084 w 9423519"/>
                <a:gd name="connsiteY10" fmla="*/ 1866739 h 1876216"/>
                <a:gd name="connsiteX11" fmla="*/ 0 w 9423519"/>
                <a:gd name="connsiteY11" fmla="*/ 1876216 h 1876216"/>
                <a:gd name="connsiteX12" fmla="*/ 0 w 9423519"/>
                <a:gd name="connsiteY12" fmla="*/ 0 h 1876216"/>
                <a:gd name="connsiteX13" fmla="*/ 348406 w 9423519"/>
                <a:gd name="connsiteY13" fmla="*/ 171116 h 1876216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952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317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395084 w 9423519"/>
                <a:gd name="connsiteY10" fmla="*/ 1876264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651116 w 9423519"/>
                <a:gd name="connsiteY8" fmla="*/ 6447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147294"/>
                <a:gd name="connsiteY0" fmla="*/ 180641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28558 w 9147294"/>
                <a:gd name="connsiteY3" fmla="*/ 1269718 h 1882566"/>
                <a:gd name="connsiteX4" fmla="*/ 5907142 w 9147294"/>
                <a:gd name="connsiteY4" fmla="*/ 1250763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348406 w 9147294"/>
                <a:gd name="connsiteY13" fmla="*/ 180641 h 188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47294" h="1882566">
                  <a:moveTo>
                    <a:pt x="348406" y="180641"/>
                  </a:moveTo>
                  <a:lnTo>
                    <a:pt x="1158613" y="577876"/>
                  </a:lnTo>
                  <a:lnTo>
                    <a:pt x="2874149" y="1099127"/>
                  </a:lnTo>
                  <a:lnTo>
                    <a:pt x="4428558" y="1269718"/>
                  </a:lnTo>
                  <a:lnTo>
                    <a:pt x="5907142" y="1250763"/>
                  </a:lnTo>
                  <a:lnTo>
                    <a:pt x="7366770" y="1032786"/>
                  </a:lnTo>
                  <a:lnTo>
                    <a:pt x="7897544" y="890626"/>
                  </a:lnTo>
                  <a:lnTo>
                    <a:pt x="8361971" y="748467"/>
                  </a:lnTo>
                  <a:lnTo>
                    <a:pt x="8651116" y="644790"/>
                  </a:lnTo>
                  <a:lnTo>
                    <a:pt x="9147294" y="461451"/>
                  </a:lnTo>
                  <a:cubicBezTo>
                    <a:pt x="9146282" y="934114"/>
                    <a:pt x="9145271" y="1406776"/>
                    <a:pt x="9144259" y="1879439"/>
                  </a:cubicBezTo>
                  <a:lnTo>
                    <a:pt x="3175" y="1882566"/>
                  </a:lnTo>
                  <a:cubicBezTo>
                    <a:pt x="2117" y="1258219"/>
                    <a:pt x="1058" y="624347"/>
                    <a:pt x="0" y="0"/>
                  </a:cubicBezTo>
                  <a:lnTo>
                    <a:pt x="348406" y="1806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/>
          </p:nvSpPr>
          <p:spPr>
            <a:xfrm rot="21335072">
              <a:off x="-478553" y="-1018680"/>
              <a:ext cx="9730408" cy="233948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ICSM_trans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835" y="88069"/>
            <a:ext cx="719999" cy="719999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grpSp>
        <p:nvGrpSpPr>
          <p:cNvPr id="11" name="Grouper 10"/>
          <p:cNvGrpSpPr/>
          <p:nvPr userDrawn="1"/>
        </p:nvGrpSpPr>
        <p:grpSpPr>
          <a:xfrm>
            <a:off x="0" y="6033676"/>
            <a:ext cx="9142393" cy="818922"/>
            <a:chOff x="0" y="6033676"/>
            <a:chExt cx="9142393" cy="818922"/>
          </a:xfrm>
        </p:grpSpPr>
        <p:sp>
          <p:nvSpPr>
            <p:cNvPr id="14" name="Rectangle 13"/>
            <p:cNvSpPr/>
            <p:nvPr/>
          </p:nvSpPr>
          <p:spPr>
            <a:xfrm>
              <a:off x="4414421" y="6033676"/>
              <a:ext cx="4715994" cy="36000"/>
            </a:xfrm>
            <a:prstGeom prst="rect">
              <a:avLst/>
            </a:pr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0" y="6067768"/>
              <a:ext cx="91423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Institut de Chimie Séparative de Marcoule</a:t>
              </a:r>
            </a:p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UMR</a:t>
              </a:r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 5257 | CEA – CNRS – UM – ENSCM </a:t>
              </a:r>
              <a:endParaRPr lang="fr-FR" sz="900" dirty="0" smtClean="0">
                <a:solidFill>
                  <a:srgbClr val="1E5389"/>
                </a:solidFill>
                <a:latin typeface="Verdana"/>
                <a:cs typeface="Verdana"/>
              </a:endParaRPr>
            </a:p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Site de Marcoule | Bâtiment </a:t>
              </a:r>
              <a:r>
                <a:rPr lang="fr-FR" sz="900" dirty="0">
                  <a:solidFill>
                    <a:srgbClr val="1E5389"/>
                  </a:solidFill>
                  <a:latin typeface="Verdana"/>
                  <a:cs typeface="Verdana"/>
                </a:rPr>
                <a:t>426 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| BP 17171 | F-30207 Bagnols-sur-Cèze Cedex</a:t>
              </a:r>
            </a:p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+33 (0)4</a:t>
              </a:r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 66 33 92 04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 </a:t>
              </a:r>
              <a:r>
                <a:rPr lang="fr-FR" sz="900" b="1" dirty="0" smtClean="0">
                  <a:solidFill>
                    <a:srgbClr val="1E5389"/>
                  </a:solidFill>
                  <a:latin typeface="Verdana"/>
                  <a:cs typeface="Verdana"/>
                </a:rPr>
                <a:t>|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 </a:t>
              </a:r>
              <a:r>
                <a:rPr lang="fr-FR" sz="900" dirty="0" err="1" smtClean="0">
                  <a:solidFill>
                    <a:srgbClr val="1E5389"/>
                  </a:solidFill>
                  <a:latin typeface="Verdana"/>
                  <a:cs typeface="Verdana"/>
                </a:rPr>
                <a:t>michael,carboni@cea,fr</a:t>
              </a:r>
              <a:endParaRPr lang="fr-FR" sz="900" baseline="0" dirty="0" smtClean="0">
                <a:solidFill>
                  <a:srgbClr val="1E5389"/>
                </a:solidFill>
                <a:latin typeface="Verdana"/>
                <a:cs typeface="Verdana"/>
              </a:endParaRPr>
            </a:p>
            <a:p>
              <a:pPr algn="r"/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www.icsm.fr</a:t>
              </a:r>
              <a:endParaRPr lang="fr-FR" sz="900" dirty="0" smtClean="0">
                <a:solidFill>
                  <a:srgbClr val="1E5389"/>
                </a:solidFill>
                <a:latin typeface="Verdana"/>
                <a:cs typeface="Verdan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761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2857-AE19-7A42-B489-892F3C412892}" type="datetime1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36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C8E8-7B71-6C44-98B1-35CBC892AF3B}" type="datetime1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70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8D1C-A54F-C841-BCE3-E6C419030E87}" type="datetime1">
              <a:rPr lang="fr-FR" smtClean="0"/>
              <a:t>01/11/2017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22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CCB82-1D37-A145-94CF-7FB623394632}" type="datetime1">
              <a:rPr lang="fr-FR" smtClean="0"/>
              <a:t>01/11/2017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923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64347-BFC0-9C41-8DC7-321456785797}" type="datetime1">
              <a:rPr lang="fr-FR" smtClean="0"/>
              <a:t>01/11/2017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52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24C22-D4F2-7647-805A-BC473F7D51D5}" type="datetime1">
              <a:rPr lang="fr-FR" smtClean="0"/>
              <a:t>01/11/2017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979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57F9-9AE7-8940-B796-D171DF99F567}" type="datetime1">
              <a:rPr lang="fr-FR" smtClean="0"/>
              <a:t>01/11/2017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881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F84B-EDC0-B44B-AD6F-2C0FFE2166C2}" type="datetime1">
              <a:rPr lang="fr-FR" smtClean="0"/>
              <a:t>01/11/2017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294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B1F4-B266-D940-926C-6712CA04E7E2}" type="datetime1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765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1753F-F409-8844-BFE8-801C8F7AC495}" type="datetime1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542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264481"/>
            <a:ext cx="5554168" cy="36000"/>
          </a:xfrm>
          <a:prstGeom prst="rect">
            <a:avLst/>
          </a:prstGeom>
          <a:gradFill flip="none" rotWithShape="1">
            <a:gsLst>
              <a:gs pos="0">
                <a:srgbClr val="1E5389"/>
              </a:gs>
              <a:gs pos="100000">
                <a:srgbClr val="EFC734"/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23372"/>
            <a:ext cx="9144000" cy="534628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latin typeface="Verdana"/>
                <a:cs typeface="Verdana"/>
              </a:defRPr>
            </a:lvl1pPr>
            <a:lvl2pPr>
              <a:defRPr sz="900">
                <a:latin typeface="Verdana"/>
                <a:cs typeface="Verdana"/>
              </a:defRPr>
            </a:lvl2pPr>
            <a:lvl3pPr>
              <a:defRPr sz="900">
                <a:latin typeface="Verdana"/>
                <a:cs typeface="Verdana"/>
              </a:defRPr>
            </a:lvl3pPr>
            <a:lvl4pPr>
              <a:defRPr sz="900">
                <a:latin typeface="Verdana"/>
                <a:cs typeface="Verdana"/>
              </a:defRPr>
            </a:lvl4pPr>
            <a:lvl5pPr>
              <a:defRPr sz="900">
                <a:latin typeface="Verdana"/>
                <a:cs typeface="Verdana"/>
              </a:defRPr>
            </a:lvl5pPr>
          </a:lstStyle>
          <a:p>
            <a:pPr lvl="0"/>
            <a:r>
              <a:rPr lang="fr-FR" dirty="0"/>
              <a:t>Cliquez pour ajouter des </a:t>
            </a:r>
            <a:r>
              <a:rPr lang="fr-FR" dirty="0" err="1"/>
              <a:t>refs</a:t>
            </a:r>
            <a:endParaRPr lang="fr-FR" dirty="0"/>
          </a:p>
        </p:txBody>
      </p:sp>
      <p:sp>
        <p:nvSpPr>
          <p:cNvPr id="9" name="Espace réservé du numéro de diapositive 7"/>
          <p:cNvSpPr>
            <a:spLocks noGrp="1"/>
          </p:cNvSpPr>
          <p:nvPr>
            <p:ph type="sldNum" sz="quarter" idx="14"/>
          </p:nvPr>
        </p:nvSpPr>
        <p:spPr>
          <a:xfrm>
            <a:off x="6830121" y="6394542"/>
            <a:ext cx="21336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cs typeface="Verdana"/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" r="532" b="33382"/>
          <a:stretch/>
        </p:blipFill>
        <p:spPr bwMode="auto">
          <a:xfrm>
            <a:off x="0" y="-403483"/>
            <a:ext cx="9147294" cy="167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er 1"/>
          <p:cNvGrpSpPr/>
          <p:nvPr userDrawn="1"/>
        </p:nvGrpSpPr>
        <p:grpSpPr>
          <a:xfrm>
            <a:off x="-468560" y="-1107504"/>
            <a:ext cx="9776450" cy="2488797"/>
            <a:chOff x="-478553" y="-1018680"/>
            <a:chExt cx="9730408" cy="2787756"/>
          </a:xfrm>
        </p:grpSpPr>
        <p:sp>
          <p:nvSpPr>
            <p:cNvPr id="12" name="Forme libre 11"/>
            <p:cNvSpPr/>
            <p:nvPr/>
          </p:nvSpPr>
          <p:spPr>
            <a:xfrm>
              <a:off x="-2284" y="-113490"/>
              <a:ext cx="9147294" cy="1882566"/>
            </a:xfrm>
            <a:custGeom>
              <a:avLst/>
              <a:gdLst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526206 w 9601319"/>
                <a:gd name="connsiteY0" fmla="*/ 228266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526206 w 9601319"/>
                <a:gd name="connsiteY13" fmla="*/ 228266 h 1933366"/>
                <a:gd name="connsiteX0" fmla="*/ 348406 w 9423519"/>
                <a:gd name="connsiteY0" fmla="*/ 164766 h 1869866"/>
                <a:gd name="connsiteX1" fmla="*/ 1158613 w 9423519"/>
                <a:gd name="connsiteY1" fmla="*/ 562001 h 1869866"/>
                <a:gd name="connsiteX2" fmla="*/ 2874149 w 9423519"/>
                <a:gd name="connsiteY2" fmla="*/ 1083252 h 1869866"/>
                <a:gd name="connsiteX3" fmla="*/ 4428558 w 9423519"/>
                <a:gd name="connsiteY3" fmla="*/ 1253843 h 1869866"/>
                <a:gd name="connsiteX4" fmla="*/ 5907142 w 9423519"/>
                <a:gd name="connsiteY4" fmla="*/ 1234888 h 1869866"/>
                <a:gd name="connsiteX5" fmla="*/ 7366770 w 9423519"/>
                <a:gd name="connsiteY5" fmla="*/ 1016911 h 1869866"/>
                <a:gd name="connsiteX6" fmla="*/ 7897544 w 9423519"/>
                <a:gd name="connsiteY6" fmla="*/ 874751 h 1869866"/>
                <a:gd name="connsiteX7" fmla="*/ 8361971 w 9423519"/>
                <a:gd name="connsiteY7" fmla="*/ 732592 h 1869866"/>
                <a:gd name="connsiteX8" fmla="*/ 8959091 w 9423519"/>
                <a:gd name="connsiteY8" fmla="*/ 514615 h 1869866"/>
                <a:gd name="connsiteX9" fmla="*/ 9423519 w 9423519"/>
                <a:gd name="connsiteY9" fmla="*/ 353501 h 1869866"/>
                <a:gd name="connsiteX10" fmla="*/ 9395084 w 9423519"/>
                <a:gd name="connsiteY10" fmla="*/ 1860389 h 1869866"/>
                <a:gd name="connsiteX11" fmla="*/ 0 w 9423519"/>
                <a:gd name="connsiteY11" fmla="*/ 1869866 h 1869866"/>
                <a:gd name="connsiteX12" fmla="*/ 31750 w 9423519"/>
                <a:gd name="connsiteY12" fmla="*/ 0 h 1869866"/>
                <a:gd name="connsiteX13" fmla="*/ 348406 w 9423519"/>
                <a:gd name="connsiteY13" fmla="*/ 164766 h 1869866"/>
                <a:gd name="connsiteX0" fmla="*/ 348406 w 9423519"/>
                <a:gd name="connsiteY0" fmla="*/ 171116 h 1876216"/>
                <a:gd name="connsiteX1" fmla="*/ 1158613 w 9423519"/>
                <a:gd name="connsiteY1" fmla="*/ 568351 h 1876216"/>
                <a:gd name="connsiteX2" fmla="*/ 2874149 w 9423519"/>
                <a:gd name="connsiteY2" fmla="*/ 1089602 h 1876216"/>
                <a:gd name="connsiteX3" fmla="*/ 4428558 w 9423519"/>
                <a:gd name="connsiteY3" fmla="*/ 1260193 h 1876216"/>
                <a:gd name="connsiteX4" fmla="*/ 5907142 w 9423519"/>
                <a:gd name="connsiteY4" fmla="*/ 1241238 h 1876216"/>
                <a:gd name="connsiteX5" fmla="*/ 7366770 w 9423519"/>
                <a:gd name="connsiteY5" fmla="*/ 1023261 h 1876216"/>
                <a:gd name="connsiteX6" fmla="*/ 7897544 w 9423519"/>
                <a:gd name="connsiteY6" fmla="*/ 881101 h 1876216"/>
                <a:gd name="connsiteX7" fmla="*/ 8361971 w 9423519"/>
                <a:gd name="connsiteY7" fmla="*/ 738942 h 1876216"/>
                <a:gd name="connsiteX8" fmla="*/ 8959091 w 9423519"/>
                <a:gd name="connsiteY8" fmla="*/ 520965 h 1876216"/>
                <a:gd name="connsiteX9" fmla="*/ 9423519 w 9423519"/>
                <a:gd name="connsiteY9" fmla="*/ 359851 h 1876216"/>
                <a:gd name="connsiteX10" fmla="*/ 9395084 w 9423519"/>
                <a:gd name="connsiteY10" fmla="*/ 1866739 h 1876216"/>
                <a:gd name="connsiteX11" fmla="*/ 0 w 9423519"/>
                <a:gd name="connsiteY11" fmla="*/ 1876216 h 1876216"/>
                <a:gd name="connsiteX12" fmla="*/ 0 w 9423519"/>
                <a:gd name="connsiteY12" fmla="*/ 0 h 1876216"/>
                <a:gd name="connsiteX13" fmla="*/ 348406 w 9423519"/>
                <a:gd name="connsiteY13" fmla="*/ 171116 h 1876216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952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317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395084 w 9423519"/>
                <a:gd name="connsiteY10" fmla="*/ 1876264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651116 w 9423519"/>
                <a:gd name="connsiteY8" fmla="*/ 6447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147294"/>
                <a:gd name="connsiteY0" fmla="*/ 180641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28558 w 9147294"/>
                <a:gd name="connsiteY3" fmla="*/ 1269718 h 1882566"/>
                <a:gd name="connsiteX4" fmla="*/ 5907142 w 9147294"/>
                <a:gd name="connsiteY4" fmla="*/ 1250763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348406 w 9147294"/>
                <a:gd name="connsiteY13" fmla="*/ 180641 h 188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47294" h="1882566">
                  <a:moveTo>
                    <a:pt x="348406" y="180641"/>
                  </a:moveTo>
                  <a:lnTo>
                    <a:pt x="1158613" y="577876"/>
                  </a:lnTo>
                  <a:lnTo>
                    <a:pt x="2874149" y="1099127"/>
                  </a:lnTo>
                  <a:lnTo>
                    <a:pt x="4428558" y="1269718"/>
                  </a:lnTo>
                  <a:lnTo>
                    <a:pt x="5907142" y="1250763"/>
                  </a:lnTo>
                  <a:lnTo>
                    <a:pt x="7366770" y="1032786"/>
                  </a:lnTo>
                  <a:lnTo>
                    <a:pt x="7897544" y="890626"/>
                  </a:lnTo>
                  <a:lnTo>
                    <a:pt x="8361971" y="748467"/>
                  </a:lnTo>
                  <a:lnTo>
                    <a:pt x="8651116" y="644790"/>
                  </a:lnTo>
                  <a:lnTo>
                    <a:pt x="9147294" y="461451"/>
                  </a:lnTo>
                  <a:cubicBezTo>
                    <a:pt x="9146282" y="934114"/>
                    <a:pt x="9145271" y="1406776"/>
                    <a:pt x="9144259" y="1879439"/>
                  </a:cubicBezTo>
                  <a:lnTo>
                    <a:pt x="3175" y="1882566"/>
                  </a:lnTo>
                  <a:cubicBezTo>
                    <a:pt x="2117" y="1258219"/>
                    <a:pt x="1058" y="624347"/>
                    <a:pt x="0" y="0"/>
                  </a:cubicBezTo>
                  <a:lnTo>
                    <a:pt x="348406" y="1806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orme libre 12"/>
            <p:cNvSpPr/>
            <p:nvPr/>
          </p:nvSpPr>
          <p:spPr>
            <a:xfrm rot="21335072">
              <a:off x="-478553" y="-1018680"/>
              <a:ext cx="9730408" cy="233948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4" name="Image 13" descr="ICSM_trans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092" y="4357"/>
            <a:ext cx="544273" cy="544273"/>
          </a:xfrm>
          <a:prstGeom prst="rect">
            <a:avLst/>
          </a:prstGeom>
        </p:spPr>
      </p:pic>
      <p:sp>
        <p:nvSpPr>
          <p:cNvPr id="15" name="Titre 3"/>
          <p:cNvSpPr>
            <a:spLocks noGrp="1"/>
          </p:cNvSpPr>
          <p:nvPr>
            <p:ph type="title"/>
          </p:nvPr>
        </p:nvSpPr>
        <p:spPr>
          <a:xfrm>
            <a:off x="1696466" y="4357"/>
            <a:ext cx="6416790" cy="505435"/>
          </a:xfrm>
        </p:spPr>
        <p:txBody>
          <a:bodyPr anchor="t" anchorCtr="0">
            <a:noAutofit/>
          </a:bodyPr>
          <a:lstStyle>
            <a:lvl1pPr>
              <a:defRPr sz="20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243836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8AE-07EE-F14F-90C4-EB59148ACB3F}" type="datetime1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937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CB6FC-D24D-C245-A8AF-826AC39B67A3}" type="datetime1">
              <a:rPr lang="fr-FR" smtClean="0"/>
              <a:t>01/11/2017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9825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2EAC-BFE2-354E-9E57-9FD5B38EF1CD}" type="datetime1">
              <a:rPr lang="fr-FR" smtClean="0"/>
              <a:t>01/11/2017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1913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4707-72E9-0642-865E-F06414835F1A}" type="datetime1">
              <a:rPr lang="fr-FR" smtClean="0"/>
              <a:t>01/11/2017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8709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A8F-B095-E24E-88E4-C3B9985EE7AD}" type="datetime1">
              <a:rPr lang="fr-FR" smtClean="0"/>
              <a:t>01/11/2017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728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866C-A11C-9640-BA0A-FDAC718C8EFF}" type="datetime1">
              <a:rPr lang="fr-FR" smtClean="0"/>
              <a:t>01/11/2017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3532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5D3A-8900-5E43-A9AB-D7A461D15D4E}" type="datetime1">
              <a:rPr lang="fr-FR" smtClean="0"/>
              <a:t>01/11/2017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6928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511D-3FB7-9745-BB60-A14F6BC7B703}" type="datetime1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7244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291B8-3790-8949-993A-AAE73B08CD50}" type="datetime1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02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A999F-63E5-7C47-AE79-9DDAA05FCD02}" type="datetime1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36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50" r:id="rId3"/>
    <p:sldLayoutId id="2147483684" r:id="rId4"/>
    <p:sldLayoutId id="2147483649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85" r:id="rId1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9B0A2-D32B-E241-9036-ED2C654926B4}" type="datetime1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75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8.emf"/><Relationship Id="rId3" Type="http://schemas.openxmlformats.org/officeDocument/2006/relationships/oleObject" Target="../embeddings/oleObject1.bin"/><Relationship Id="rId21" Type="http://schemas.openxmlformats.org/officeDocument/2006/relationships/image" Target="../media/image20.pn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5.e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emf"/><Relationship Id="rId20" Type="http://schemas.openxmlformats.org/officeDocument/2006/relationships/image" Target="../media/image19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14.e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Word1.docx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9.jpeg"/><Relationship Id="rId5" Type="http://schemas.openxmlformats.org/officeDocument/2006/relationships/image" Target="../media/image8.jpe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3384" y="995168"/>
            <a:ext cx="7436757" cy="1970549"/>
          </a:xfrm>
        </p:spPr>
        <p:txBody>
          <a:bodyPr/>
          <a:lstStyle/>
          <a:p>
            <a:r>
              <a:rPr lang="en-US" sz="2400" dirty="0"/>
              <a:t>Highly porous and stable metal–organic frameworks for </a:t>
            </a:r>
            <a:r>
              <a:rPr lang="en-US" sz="2400" dirty="0" smtClean="0"/>
              <a:t>actinide extraction and storage</a:t>
            </a:r>
            <a:endParaRPr lang="en-US" sz="2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993228" y="4264846"/>
            <a:ext cx="8039531" cy="2280268"/>
          </a:xfrm>
        </p:spPr>
        <p:txBody>
          <a:bodyPr/>
          <a:lstStyle/>
          <a:p>
            <a:r>
              <a:rPr lang="fr-FR" dirty="0" smtClean="0"/>
              <a:t>CARBONI Michaël</a:t>
            </a:r>
          </a:p>
          <a:p>
            <a:r>
              <a:rPr lang="en-US" sz="2000" b="0" dirty="0" smtClean="0"/>
              <a:t>Research Scientist at the French Atomic Energy Commission</a:t>
            </a:r>
            <a:endParaRPr lang="fr-FR" sz="2000" b="0" dirty="0" smtClean="0"/>
          </a:p>
        </p:txBody>
      </p:sp>
    </p:spTree>
    <p:extLst>
      <p:ext uri="{BB962C8B-B14F-4D97-AF65-F5344CB8AC3E}">
        <p14:creationId xmlns:p14="http://schemas.microsoft.com/office/powerpoint/2010/main" val="45561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Metal-Organic</a:t>
            </a:r>
            <a:r>
              <a:rPr lang="fr-FR" dirty="0"/>
              <a:t> </a:t>
            </a:r>
            <a:r>
              <a:rPr lang="fr-FR" dirty="0" err="1"/>
              <a:t>Frameworks</a:t>
            </a:r>
            <a:r>
              <a:rPr lang="fr-FR" dirty="0"/>
              <a:t> (</a:t>
            </a:r>
            <a:r>
              <a:rPr lang="fr-FR" dirty="0" err="1"/>
              <a:t>MOFs</a:t>
            </a:r>
            <a:r>
              <a:rPr lang="fr-FR" dirty="0"/>
              <a:t>)</a:t>
            </a:r>
            <a:br>
              <a:rPr lang="fr-FR" dirty="0"/>
            </a:br>
            <a:endParaRPr lang="fr-FR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32518" y="2585411"/>
            <a:ext cx="556260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Crystalline solids</a:t>
            </a:r>
          </a:p>
          <a:p>
            <a:pPr eaLnBrk="1" hangingPunct="1"/>
            <a:r>
              <a:rPr lang="en-US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Composed of organic ligands connected by metal ions or metal-clusters</a:t>
            </a:r>
          </a:p>
          <a:p>
            <a:pPr eaLnBrk="1" hangingPunct="1"/>
            <a:r>
              <a:rPr lang="en-US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Pores are interconnected to form network of channels</a:t>
            </a:r>
          </a:p>
          <a:p>
            <a:pPr eaLnBrk="1" hangingPunct="1"/>
            <a:r>
              <a:rPr lang="en-US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Very high surface areas</a:t>
            </a:r>
          </a:p>
          <a:p>
            <a:pPr eaLnBrk="1" hangingPunct="1"/>
            <a:r>
              <a:rPr lang="en-US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Versatile, tunable materials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513818" y="1597234"/>
            <a:ext cx="1140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MOF </a:t>
            </a:r>
            <a:r>
              <a:rPr lang="fr-FR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50432" y="5204349"/>
            <a:ext cx="2755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solidFill>
                  <a:srgbClr val="FF0000"/>
                </a:solidFill>
              </a:rPr>
              <a:t>Various</a:t>
            </a:r>
            <a:r>
              <a:rPr lang="fr-FR" sz="2400" b="1" dirty="0" smtClean="0">
                <a:solidFill>
                  <a:srgbClr val="FF0000"/>
                </a:solidFill>
              </a:rPr>
              <a:t> applications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80"/>
          <a:stretch/>
        </p:blipFill>
        <p:spPr bwMode="auto">
          <a:xfrm>
            <a:off x="6547757" y="1214248"/>
            <a:ext cx="1920036" cy="4913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0" y="6323372"/>
            <a:ext cx="9144000" cy="534628"/>
          </a:xfrm>
        </p:spPr>
        <p:txBody>
          <a:bodyPr/>
          <a:lstStyle/>
          <a:p>
            <a:r>
              <a:rPr lang="fr-FR" dirty="0"/>
              <a:t>Carboni, M. ; Lin, Z., Abney, C.W. ; Zhang, T. ; Lin, W., </a:t>
            </a:r>
            <a:r>
              <a:rPr lang="fr-FR" dirty="0" err="1"/>
              <a:t>Chemistry</a:t>
            </a:r>
            <a:r>
              <a:rPr lang="fr-FR" dirty="0"/>
              <a:t>, A </a:t>
            </a:r>
            <a:r>
              <a:rPr lang="fr-FR" dirty="0" err="1"/>
              <a:t>European</a:t>
            </a:r>
            <a:r>
              <a:rPr lang="fr-FR" dirty="0"/>
              <a:t> J</a:t>
            </a:r>
            <a:r>
              <a:rPr lang="fr-FR" dirty="0" smtClean="0"/>
              <a:t>, </a:t>
            </a:r>
            <a:r>
              <a:rPr lang="fr-FR" dirty="0"/>
              <a:t>2014, 20, 14965.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826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45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/>
          <a:lstStyle/>
          <a:p>
            <a:r>
              <a:rPr lang="fr-FR" dirty="0" err="1"/>
              <a:t>Hybrid</a:t>
            </a:r>
            <a:r>
              <a:rPr lang="fr-FR" dirty="0"/>
              <a:t> </a:t>
            </a:r>
            <a:r>
              <a:rPr lang="fr-FR" dirty="0" err="1"/>
              <a:t>materials</a:t>
            </a:r>
            <a:r>
              <a:rPr lang="fr-FR" dirty="0"/>
              <a:t> for Actinides Extraction</a:t>
            </a:r>
          </a:p>
        </p:txBody>
      </p:sp>
      <p:sp>
        <p:nvSpPr>
          <p:cNvPr id="34" name="Espace réservé du texte 3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9" name="Titre 3"/>
          <p:cNvSpPr txBox="1">
            <a:spLocks/>
          </p:cNvSpPr>
          <p:nvPr/>
        </p:nvSpPr>
        <p:spPr>
          <a:xfrm>
            <a:off x="-519531" y="1483195"/>
            <a:ext cx="6416790" cy="12067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1E5389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extraction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000" b="0" dirty="0" smtClean="0"/>
              <a:t>(</a:t>
            </a:r>
            <a:r>
              <a:rPr lang="fr-FR" sz="2000" b="0" dirty="0" err="1" smtClean="0"/>
              <a:t>Functionalization</a:t>
            </a:r>
            <a:r>
              <a:rPr lang="fr-FR" sz="2000" b="0" dirty="0" smtClean="0"/>
              <a:t>)</a:t>
            </a:r>
            <a:r>
              <a:rPr lang="fr-FR" dirty="0" smtClean="0">
                <a:solidFill>
                  <a:srgbClr val="FF0000"/>
                </a:solidFill>
              </a:rPr>
              <a:t/>
            </a:r>
            <a:br>
              <a:rPr lang="fr-FR" dirty="0" smtClean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0" name="Titre 3"/>
          <p:cNvSpPr txBox="1">
            <a:spLocks/>
          </p:cNvSpPr>
          <p:nvPr/>
        </p:nvSpPr>
        <p:spPr>
          <a:xfrm>
            <a:off x="3621726" y="1483195"/>
            <a:ext cx="6416790" cy="12067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1E5389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err="1" smtClean="0">
                <a:solidFill>
                  <a:srgbClr val="00B050"/>
                </a:solidFill>
              </a:rPr>
              <a:t>precipitation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000" b="0" dirty="0" smtClean="0"/>
              <a:t>(In-Situ)</a:t>
            </a:r>
            <a:r>
              <a:rPr lang="fr-FR" dirty="0" smtClean="0">
                <a:solidFill>
                  <a:srgbClr val="FF0000"/>
                </a:solidFill>
              </a:rPr>
              <a:t/>
            </a:r>
            <a:br>
              <a:rPr lang="fr-FR" dirty="0" smtClean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4702629" y="1306276"/>
            <a:ext cx="0" cy="12899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255" y="3296185"/>
            <a:ext cx="4795433" cy="2079326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924250" y="2794986"/>
            <a:ext cx="4439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Conversion (Chemical or </a:t>
            </a:r>
            <a:r>
              <a:rPr lang="fr-FR" sz="2000" dirty="0" err="1" smtClean="0"/>
              <a:t>heat</a:t>
            </a:r>
            <a:r>
              <a:rPr lang="fr-FR" sz="2000" dirty="0" smtClean="0"/>
              <a:t> </a:t>
            </a:r>
            <a:r>
              <a:rPr lang="fr-FR" sz="2000" dirty="0" err="1" smtClean="0"/>
              <a:t>treatment</a:t>
            </a:r>
            <a:r>
              <a:rPr lang="fr-FR" sz="2000" dirty="0" smtClean="0"/>
              <a:t>)</a:t>
            </a:r>
            <a:endParaRPr lang="fr-FR" sz="2000" dirty="0"/>
          </a:p>
        </p:txBody>
      </p:sp>
      <p:cxnSp>
        <p:nvCxnSpPr>
          <p:cNvPr id="12" name="Connecteur droit avec flèche 11"/>
          <p:cNvCxnSpPr>
            <a:stCxn id="11" idx="3"/>
          </p:cNvCxnSpPr>
          <p:nvPr/>
        </p:nvCxnSpPr>
        <p:spPr>
          <a:xfrm flipV="1">
            <a:off x="6363607" y="2979652"/>
            <a:ext cx="246943" cy="15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6610550" y="2810946"/>
            <a:ext cx="99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Storage</a:t>
            </a:r>
            <a:endParaRPr lang="fr-FR" sz="20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244929" y="931341"/>
            <a:ext cx="8467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 smtClean="0"/>
              <a:t>Step</a:t>
            </a:r>
            <a:r>
              <a:rPr lang="fr-FR" sz="2000" b="1" dirty="0" smtClean="0"/>
              <a:t> 1</a:t>
            </a:r>
            <a:endParaRPr lang="fr-FR" sz="2000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283332" y="2745840"/>
            <a:ext cx="8467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 smtClean="0"/>
              <a:t>Step</a:t>
            </a:r>
            <a:r>
              <a:rPr lang="fr-FR" sz="2000" b="1" dirty="0" smtClean="0"/>
              <a:t> 2</a:t>
            </a:r>
            <a:endParaRPr lang="fr-FR" sz="20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3332991" y="5572694"/>
            <a:ext cx="2739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Extraction + Storage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09583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624" y="1267111"/>
            <a:ext cx="626745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3142340" y="5724191"/>
            <a:ext cx="39290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Oak Ridge National Lab + </a:t>
            </a:r>
            <a:r>
              <a:rPr lang="fr-FR" altLang="fr-FR" sz="1800" b="1">
                <a:latin typeface="Arial" panose="020B0604020202020204" pitchFamily="34" charset="0"/>
              </a:rPr>
              <a:t>NEUP :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1206756"/>
          </a:xfrm>
        </p:spPr>
        <p:txBody>
          <a:bodyPr/>
          <a:lstStyle/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extraction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22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r 27"/>
          <p:cNvGrpSpPr>
            <a:grpSpLocks noChangeAspect="1"/>
          </p:cNvGrpSpPr>
          <p:nvPr/>
        </p:nvGrpSpPr>
        <p:grpSpPr bwMode="auto">
          <a:xfrm>
            <a:off x="31750" y="1360637"/>
            <a:ext cx="9053513" cy="4660900"/>
            <a:chOff x="12708" y="880481"/>
            <a:chExt cx="9096012" cy="4683576"/>
          </a:xfrm>
        </p:grpSpPr>
        <p:sp>
          <p:nvSpPr>
            <p:cNvPr id="10" name="Rounded Rectangle 15"/>
            <p:cNvSpPr/>
            <p:nvPr/>
          </p:nvSpPr>
          <p:spPr>
            <a:xfrm>
              <a:off x="8202787" y="2729344"/>
              <a:ext cx="905933" cy="2834713"/>
            </a:xfrm>
            <a:prstGeom prst="roundRect">
              <a:avLst/>
            </a:prstGeom>
            <a:solidFill>
              <a:srgbClr val="C00000">
                <a:alpha val="25000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Rounded Rectangle 14"/>
            <p:cNvSpPr/>
            <p:nvPr/>
          </p:nvSpPr>
          <p:spPr>
            <a:xfrm>
              <a:off x="4217002" y="2729344"/>
              <a:ext cx="3961861" cy="2834713"/>
            </a:xfrm>
            <a:prstGeom prst="roundRect">
              <a:avLst/>
            </a:prstGeom>
            <a:solidFill>
              <a:srgbClr val="00B050">
                <a:alpha val="25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Rounded Rectangle 13"/>
            <p:cNvSpPr/>
            <p:nvPr/>
          </p:nvSpPr>
          <p:spPr>
            <a:xfrm>
              <a:off x="12708" y="2729344"/>
              <a:ext cx="4185154" cy="2834713"/>
            </a:xfrm>
            <a:prstGeom prst="roundRect">
              <a:avLst/>
            </a:prstGeom>
            <a:solidFill>
              <a:schemeClr val="accent1"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13" name="Object 4"/>
            <p:cNvGraphicFramePr>
              <a:graphicFrameLocks noChangeAspect="1"/>
            </p:cNvGraphicFramePr>
            <p:nvPr/>
          </p:nvGraphicFramePr>
          <p:xfrm>
            <a:off x="208197" y="3916608"/>
            <a:ext cx="673583" cy="16329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80" name="CS ChemDraw Drawing" r:id="rId3" imgW="745037" imgH="1805586" progId="ChemDraw.Document.6.0">
                    <p:embed/>
                  </p:oleObj>
                </mc:Choice>
                <mc:Fallback>
                  <p:oleObj name="CS ChemDraw Drawing" r:id="rId3" imgW="745037" imgH="1805586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197" y="3916608"/>
                          <a:ext cx="673583" cy="16329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5"/>
            <p:cNvGraphicFramePr>
              <a:graphicFrameLocks noChangeAspect="1"/>
            </p:cNvGraphicFramePr>
            <p:nvPr/>
          </p:nvGraphicFramePr>
          <p:xfrm>
            <a:off x="700662" y="2845193"/>
            <a:ext cx="1128863" cy="2704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81" name="CS ChemDraw Drawing" r:id="rId5" imgW="1247667" imgH="2989514" progId="ChemDraw.Document.6.0">
                    <p:embed/>
                  </p:oleObj>
                </mc:Choice>
                <mc:Fallback>
                  <p:oleObj name="CS ChemDraw Drawing" r:id="rId5" imgW="1247667" imgH="2989514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0662" y="2845193"/>
                          <a:ext cx="1128863" cy="2704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96945281"/>
                </p:ext>
              </p:extLst>
            </p:nvPr>
          </p:nvGraphicFramePr>
          <p:xfrm>
            <a:off x="1683109" y="3161160"/>
            <a:ext cx="1236578" cy="23884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82" name="CS ChemDraw Drawing" r:id="rId7" imgW="1366711" imgH="2640490" progId="ChemDraw.Document.6.0">
                    <p:embed/>
                  </p:oleObj>
                </mc:Choice>
                <mc:Fallback>
                  <p:oleObj name="CS ChemDraw Drawing" r:id="rId7" imgW="1366711" imgH="2640490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3109" y="3161160"/>
                          <a:ext cx="1236578" cy="23884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7"/>
            <p:cNvGraphicFramePr>
              <a:graphicFrameLocks noChangeAspect="1"/>
            </p:cNvGraphicFramePr>
            <p:nvPr/>
          </p:nvGraphicFramePr>
          <p:xfrm>
            <a:off x="2958990" y="3319144"/>
            <a:ext cx="1082904" cy="2230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83" name="CS ChemDraw Drawing" r:id="rId9" imgW="1197458" imgH="2465303" progId="ChemDraw.Document.6.0">
                    <p:embed/>
                  </p:oleObj>
                </mc:Choice>
                <mc:Fallback>
                  <p:oleObj name="CS ChemDraw Drawing" r:id="rId9" imgW="1197458" imgH="2465303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8990" y="3319144"/>
                          <a:ext cx="1082904" cy="2230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8"/>
            <p:cNvGraphicFramePr>
              <a:graphicFrameLocks noChangeAspect="1"/>
            </p:cNvGraphicFramePr>
            <p:nvPr/>
          </p:nvGraphicFramePr>
          <p:xfrm>
            <a:off x="8281395" y="3376125"/>
            <a:ext cx="689324" cy="2152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84" name="CS ChemDraw Drawing" r:id="rId11" imgW="737209" imgH="2300914" progId="ChemDraw.Document.6.0">
                    <p:embed/>
                  </p:oleObj>
                </mc:Choice>
                <mc:Fallback>
                  <p:oleObj name="CS ChemDraw Drawing" r:id="rId11" imgW="737209" imgH="2300914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81395" y="3376125"/>
                          <a:ext cx="689324" cy="2152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9"/>
            <p:cNvGraphicFramePr>
              <a:graphicFrameLocks noChangeAspect="1"/>
            </p:cNvGraphicFramePr>
            <p:nvPr/>
          </p:nvGraphicFramePr>
          <p:xfrm>
            <a:off x="4401258" y="4101993"/>
            <a:ext cx="675020" cy="14620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85" name="CS ChemDraw Drawing" r:id="rId13" imgW="746387" imgH="1616362" progId="ChemDraw.Document.6.0">
                    <p:embed/>
                  </p:oleObj>
                </mc:Choice>
                <mc:Fallback>
                  <p:oleObj name="CS ChemDraw Drawing" r:id="rId13" imgW="746387" imgH="1616362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1258" y="4101993"/>
                          <a:ext cx="675020" cy="14620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10"/>
            <p:cNvGraphicFramePr>
              <a:graphicFrameLocks noChangeAspect="1"/>
            </p:cNvGraphicFramePr>
            <p:nvPr/>
          </p:nvGraphicFramePr>
          <p:xfrm>
            <a:off x="4880816" y="2997545"/>
            <a:ext cx="985242" cy="2566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86" name="CS ChemDraw Drawing" r:id="rId15" imgW="1089211" imgH="2837272" progId="ChemDraw.Document.6.0">
                    <p:embed/>
                  </p:oleObj>
                </mc:Choice>
                <mc:Fallback>
                  <p:oleObj name="CS ChemDraw Drawing" r:id="rId15" imgW="1089211" imgH="2837272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0816" y="2997545"/>
                          <a:ext cx="985242" cy="2566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11"/>
            <p:cNvGraphicFramePr>
              <a:graphicFrameLocks noChangeAspect="1"/>
            </p:cNvGraphicFramePr>
            <p:nvPr/>
          </p:nvGraphicFramePr>
          <p:xfrm>
            <a:off x="6046821" y="3266117"/>
            <a:ext cx="742521" cy="22979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87" name="CS ChemDraw Drawing" r:id="rId17" imgW="820890" imgH="2540075" progId="ChemDraw.Document.6.0">
                    <p:embed/>
                  </p:oleObj>
                </mc:Choice>
                <mc:Fallback>
                  <p:oleObj name="CS ChemDraw Drawing" r:id="rId17" imgW="820890" imgH="2540075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46821" y="3266117"/>
                          <a:ext cx="742521" cy="22979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12"/>
            <p:cNvGraphicFramePr>
              <a:graphicFrameLocks noChangeAspect="1"/>
            </p:cNvGraphicFramePr>
            <p:nvPr/>
          </p:nvGraphicFramePr>
          <p:xfrm>
            <a:off x="7134890" y="3220159"/>
            <a:ext cx="880398" cy="23438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88" name="CS ChemDraw Drawing" r:id="rId19" imgW="973407" imgH="2590553" progId="ChemDraw.Document.6.0">
                    <p:embed/>
                  </p:oleObj>
                </mc:Choice>
                <mc:Fallback>
                  <p:oleObj name="CS ChemDraw Drawing" r:id="rId19" imgW="973407" imgH="2590553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34890" y="3220159"/>
                          <a:ext cx="880398" cy="23438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ZoneTexte 44"/>
            <p:cNvSpPr txBox="1">
              <a:spLocks noChangeArrowheads="1"/>
            </p:cNvSpPr>
            <p:nvPr/>
          </p:nvSpPr>
          <p:spPr bwMode="auto">
            <a:xfrm>
              <a:off x="3974214" y="880481"/>
              <a:ext cx="4875904" cy="173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2400">
                  <a:latin typeface="Arial" panose="020B0604020202020204" pitchFamily="34" charset="0"/>
                </a:rPr>
                <a:t>We have developed a library of 9 different materials based on amidoxime, phosphoric acid, and carboxylic acid functional groups</a:t>
              </a:r>
            </a:p>
          </p:txBody>
        </p:sp>
        <p:pic>
          <p:nvPicPr>
            <p:cNvPr id="27" name="Image 45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789" y="882765"/>
              <a:ext cx="3748207" cy="1765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fr-FR" dirty="0">
                <a:latin typeface="Arial" panose="020B0604020202020204" pitchFamily="34" charset="0"/>
              </a:rPr>
              <a:t>Vivero-Escoto, J.L. ; </a:t>
            </a:r>
            <a:r>
              <a:rPr lang="en-US" altLang="fr-FR" dirty="0" err="1">
                <a:latin typeface="Arial" panose="020B0604020202020204" pitchFamily="34" charset="0"/>
              </a:rPr>
              <a:t>Carboni</a:t>
            </a:r>
            <a:r>
              <a:rPr lang="en-US" altLang="fr-FR" dirty="0">
                <a:latin typeface="Arial" panose="020B0604020202020204" pitchFamily="34" charset="0"/>
              </a:rPr>
              <a:t>, M. ; Abney, C.W. ; </a:t>
            </a:r>
            <a:r>
              <a:rPr lang="en-US" altLang="fr-FR" dirty="0" err="1">
                <a:latin typeface="Arial" panose="020B0604020202020204" pitchFamily="34" charset="0"/>
              </a:rPr>
              <a:t>deKrafft</a:t>
            </a:r>
            <a:r>
              <a:rPr lang="en-US" altLang="fr-FR" dirty="0">
                <a:latin typeface="Arial" panose="020B0604020202020204" pitchFamily="34" charset="0"/>
              </a:rPr>
              <a:t>, K.E. ; Lin, W. </a:t>
            </a:r>
            <a:r>
              <a:rPr lang="en-US" altLang="fr-FR" i="1" dirty="0">
                <a:latin typeface="Arial" panose="020B0604020202020204" pitchFamily="34" charset="0"/>
              </a:rPr>
              <a:t>Microporous and Mesoporous Materials</a:t>
            </a:r>
            <a:r>
              <a:rPr lang="en-US" altLang="fr-FR" dirty="0">
                <a:latin typeface="Arial" panose="020B0604020202020204" pitchFamily="34" charset="0"/>
              </a:rPr>
              <a:t>, </a:t>
            </a:r>
            <a:r>
              <a:rPr lang="en-US" altLang="fr-FR" b="1" dirty="0">
                <a:latin typeface="Arial" panose="020B0604020202020204" pitchFamily="34" charset="0"/>
              </a:rPr>
              <a:t>2013</a:t>
            </a:r>
            <a:r>
              <a:rPr lang="en-US" altLang="fr-FR" dirty="0">
                <a:latin typeface="Arial" panose="020B0604020202020204" pitchFamily="34" charset="0"/>
              </a:rPr>
              <a:t>, </a:t>
            </a:r>
            <a:r>
              <a:rPr lang="en-US" altLang="fr-FR" i="1" dirty="0">
                <a:latin typeface="Arial" panose="020B0604020202020204" pitchFamily="34" charset="0"/>
              </a:rPr>
              <a:t>180</a:t>
            </a:r>
            <a:r>
              <a:rPr lang="en-US" altLang="fr-FR" dirty="0">
                <a:latin typeface="Arial" panose="020B0604020202020204" pitchFamily="34" charset="0"/>
              </a:rPr>
              <a:t>, 22.</a:t>
            </a:r>
            <a:endParaRPr lang="en-US" altLang="fr-FR" b="1" dirty="0">
              <a:latin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20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1206756"/>
          </a:xfrm>
        </p:spPr>
        <p:txBody>
          <a:bodyPr/>
          <a:lstStyle/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extraction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45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fr-FR" dirty="0">
                <a:latin typeface="Arial" panose="020B0604020202020204" pitchFamily="34" charset="0"/>
              </a:rPr>
              <a:t>Vivero-Escoto, J.L. ; </a:t>
            </a:r>
            <a:r>
              <a:rPr lang="en-US" altLang="fr-FR" dirty="0" err="1">
                <a:latin typeface="Arial" panose="020B0604020202020204" pitchFamily="34" charset="0"/>
              </a:rPr>
              <a:t>Carboni</a:t>
            </a:r>
            <a:r>
              <a:rPr lang="en-US" altLang="fr-FR" dirty="0">
                <a:latin typeface="Arial" panose="020B0604020202020204" pitchFamily="34" charset="0"/>
              </a:rPr>
              <a:t>, M. ; Abney, C.W. ; </a:t>
            </a:r>
            <a:r>
              <a:rPr lang="en-US" altLang="fr-FR" dirty="0" err="1">
                <a:latin typeface="Arial" panose="020B0604020202020204" pitchFamily="34" charset="0"/>
              </a:rPr>
              <a:t>deKrafft</a:t>
            </a:r>
            <a:r>
              <a:rPr lang="en-US" altLang="fr-FR" dirty="0">
                <a:latin typeface="Arial" panose="020B0604020202020204" pitchFamily="34" charset="0"/>
              </a:rPr>
              <a:t>, K.E. ; Lin, W. </a:t>
            </a:r>
            <a:r>
              <a:rPr lang="en-US" altLang="fr-FR" i="1" dirty="0">
                <a:latin typeface="Arial" panose="020B0604020202020204" pitchFamily="34" charset="0"/>
              </a:rPr>
              <a:t>Microporous and Mesoporous Materials</a:t>
            </a:r>
            <a:r>
              <a:rPr lang="en-US" altLang="fr-FR" dirty="0">
                <a:latin typeface="Arial" panose="020B0604020202020204" pitchFamily="34" charset="0"/>
              </a:rPr>
              <a:t>, </a:t>
            </a:r>
            <a:r>
              <a:rPr lang="en-US" altLang="fr-FR" b="1" dirty="0">
                <a:latin typeface="Arial" panose="020B0604020202020204" pitchFamily="34" charset="0"/>
              </a:rPr>
              <a:t>2013</a:t>
            </a:r>
            <a:r>
              <a:rPr lang="en-US" altLang="fr-FR" dirty="0">
                <a:latin typeface="Arial" panose="020B0604020202020204" pitchFamily="34" charset="0"/>
              </a:rPr>
              <a:t>, </a:t>
            </a:r>
            <a:r>
              <a:rPr lang="en-US" altLang="fr-FR" i="1" dirty="0">
                <a:latin typeface="Arial" panose="020B0604020202020204" pitchFamily="34" charset="0"/>
              </a:rPr>
              <a:t>180</a:t>
            </a:r>
            <a:r>
              <a:rPr lang="en-US" altLang="fr-FR" dirty="0">
                <a:latin typeface="Arial" panose="020B0604020202020204" pitchFamily="34" charset="0"/>
              </a:rPr>
              <a:t>, 22.</a:t>
            </a:r>
            <a:endParaRPr lang="en-US" altLang="fr-FR" b="1" dirty="0">
              <a:latin typeface="Arial" panose="020B0604020202020204" pitchFamily="34" charset="0"/>
            </a:endParaRPr>
          </a:p>
          <a:p>
            <a:endParaRPr lang="fr-FR" dirty="0"/>
          </a:p>
        </p:txBody>
      </p:sp>
      <p:pic>
        <p:nvPicPr>
          <p:cNvPr id="19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2916238"/>
            <a:ext cx="30734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1760538"/>
            <a:ext cx="32512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er 3"/>
          <p:cNvGrpSpPr>
            <a:grpSpLocks/>
          </p:cNvGrpSpPr>
          <p:nvPr/>
        </p:nvGrpSpPr>
        <p:grpSpPr bwMode="auto">
          <a:xfrm>
            <a:off x="2087563" y="5421313"/>
            <a:ext cx="5135562" cy="773112"/>
            <a:chOff x="2107430" y="1197982"/>
            <a:chExt cx="4864961" cy="773195"/>
          </a:xfrm>
        </p:grpSpPr>
        <p:sp>
          <p:nvSpPr>
            <p:cNvPr id="22" name="ZoneTexte 9"/>
            <p:cNvSpPr txBox="1">
              <a:spLocks noChangeArrowheads="1"/>
            </p:cNvSpPr>
            <p:nvPr/>
          </p:nvSpPr>
          <p:spPr bwMode="auto">
            <a:xfrm>
              <a:off x="2107430" y="1201736"/>
              <a:ext cx="1826441" cy="769441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1600" b="1">
                  <a:latin typeface="Arial" panose="020B0604020202020204" pitchFamily="34" charset="0"/>
                </a:rPr>
                <a:t>Pros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1400">
                  <a:latin typeface="Arial" panose="020B0604020202020204" pitchFamily="34" charset="0"/>
                </a:rPr>
                <a:t>- Easy to functionalize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1400">
                  <a:latin typeface="Arial" panose="020B0604020202020204" pitchFamily="34" charset="0"/>
                </a:rPr>
                <a:t>- Hydrophilic</a:t>
              </a: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3915060" y="1197982"/>
              <a:ext cx="3057331" cy="77002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latin typeface="Arial" charset="0"/>
                </a:rPr>
                <a:t>Cons</a:t>
              </a:r>
            </a:p>
            <a:p>
              <a:pPr>
                <a:defRPr/>
              </a:pPr>
              <a:r>
                <a:rPr lang="en-US" sz="1400" dirty="0">
                  <a:latin typeface="Arial" charset="0"/>
                </a:rPr>
                <a:t>- Non-specific adsorption of U by MSN</a:t>
              </a:r>
            </a:p>
            <a:p>
              <a:pPr>
                <a:defRPr/>
              </a:pPr>
              <a:r>
                <a:rPr lang="en-US" sz="1400" dirty="0">
                  <a:latin typeface="Arial" charset="0"/>
                </a:rPr>
                <a:t>- Stability</a:t>
              </a:r>
            </a:p>
          </p:txBody>
        </p:sp>
      </p:grpSp>
      <p:sp>
        <p:nvSpPr>
          <p:cNvPr id="29" name="ZoneTexte 12"/>
          <p:cNvSpPr txBox="1">
            <a:spLocks noChangeArrowheads="1"/>
          </p:cNvSpPr>
          <p:nvPr/>
        </p:nvSpPr>
        <p:spPr bwMode="auto">
          <a:xfrm rot="16200000">
            <a:off x="2967831" y="2810669"/>
            <a:ext cx="1895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Artificial Seawater</a:t>
            </a:r>
          </a:p>
        </p:txBody>
      </p:sp>
      <p:pic>
        <p:nvPicPr>
          <p:cNvPr id="30" name="Imag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890588"/>
            <a:ext cx="30099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ZoneTexte 14"/>
          <p:cNvSpPr txBox="1">
            <a:spLocks noChangeArrowheads="1"/>
          </p:cNvSpPr>
          <p:nvPr/>
        </p:nvSpPr>
        <p:spPr bwMode="auto">
          <a:xfrm rot="16200000">
            <a:off x="-205581" y="2763044"/>
            <a:ext cx="1301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panose="020B0604020202020204" pitchFamily="34" charset="0"/>
              </a:rPr>
              <a:t>Basic Water</a:t>
            </a:r>
          </a:p>
        </p:txBody>
      </p:sp>
      <p:graphicFrame>
        <p:nvGraphicFramePr>
          <p:cNvPr id="32" name="Object 10"/>
          <p:cNvGraphicFramePr>
            <a:graphicFrameLocks noChangeAspect="1"/>
          </p:cNvGraphicFramePr>
          <p:nvPr/>
        </p:nvGraphicFramePr>
        <p:xfrm>
          <a:off x="7450138" y="1485900"/>
          <a:ext cx="898525" cy="234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0" name="CS ChemDraw Drawing" r:id="rId6" imgW="1089211" imgH="2837272" progId="ChemDraw.Document.6.0">
                  <p:embed/>
                </p:oleObj>
              </mc:Choice>
              <mc:Fallback>
                <p:oleObj name="CS ChemDraw Drawing" r:id="rId6" imgW="1089211" imgH="283727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0138" y="1485900"/>
                        <a:ext cx="898525" cy="234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ZoneTexte 16"/>
          <p:cNvSpPr txBox="1">
            <a:spLocks noChangeArrowheads="1"/>
          </p:cNvSpPr>
          <p:nvPr/>
        </p:nvSpPr>
        <p:spPr bwMode="auto">
          <a:xfrm>
            <a:off x="7253288" y="922338"/>
            <a:ext cx="1476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u="sng">
                <a:latin typeface="Arial" panose="020B0604020202020204" pitchFamily="34" charset="0"/>
              </a:rPr>
              <a:t>Best material</a:t>
            </a:r>
          </a:p>
        </p:txBody>
      </p:sp>
      <p:sp>
        <p:nvSpPr>
          <p:cNvPr id="34" name="ZoneTexte 17"/>
          <p:cNvSpPr txBox="1">
            <a:spLocks noChangeArrowheads="1"/>
          </p:cNvSpPr>
          <p:nvPr/>
        </p:nvSpPr>
        <p:spPr bwMode="auto">
          <a:xfrm>
            <a:off x="7110413" y="3911600"/>
            <a:ext cx="1916112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400" b="1">
                <a:latin typeface="Arial" panose="020B0604020202020204" pitchFamily="34" charset="0"/>
              </a:rPr>
              <a:t>In basic water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panose="020B0604020202020204" pitchFamily="34" charset="0"/>
              </a:rPr>
              <a:t>q</a:t>
            </a:r>
            <a:r>
              <a:rPr lang="fr-FR" altLang="fr-FR" sz="1400" baseline="-25000">
                <a:latin typeface="Arial" panose="020B0604020202020204" pitchFamily="34" charset="0"/>
              </a:rPr>
              <a:t>e</a:t>
            </a:r>
            <a:r>
              <a:rPr lang="fr-FR" altLang="fr-FR" sz="1400">
                <a:latin typeface="Arial" panose="020B0604020202020204" pitchFamily="34" charset="0"/>
              </a:rPr>
              <a:t> = 185.2 mg/g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40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400" b="1">
                <a:latin typeface="Arial" panose="020B0604020202020204" pitchFamily="34" charset="0"/>
              </a:rPr>
              <a:t>In artificial Seawater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panose="020B0604020202020204" pitchFamily="34" charset="0"/>
              </a:rPr>
              <a:t>q</a:t>
            </a:r>
            <a:r>
              <a:rPr lang="fr-FR" altLang="fr-FR" sz="1400" baseline="-25000">
                <a:latin typeface="Arial" panose="020B0604020202020204" pitchFamily="34" charset="0"/>
              </a:rPr>
              <a:t>e</a:t>
            </a:r>
            <a:r>
              <a:rPr lang="fr-FR" altLang="fr-FR" sz="1400">
                <a:latin typeface="Arial" panose="020B0604020202020204" pitchFamily="34" charset="0"/>
              </a:rPr>
              <a:t> = 66.7 mg/g</a:t>
            </a:r>
          </a:p>
        </p:txBody>
      </p:sp>
      <p:sp>
        <p:nvSpPr>
          <p:cNvPr id="16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1206756"/>
          </a:xfrm>
        </p:spPr>
        <p:txBody>
          <a:bodyPr/>
          <a:lstStyle/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extraction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79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fr-FR" dirty="0" err="1">
                <a:latin typeface="Arial" panose="020B0604020202020204" pitchFamily="34" charset="0"/>
              </a:rPr>
              <a:t>Carboni</a:t>
            </a:r>
            <a:r>
              <a:rPr lang="en-US" altLang="fr-FR" dirty="0">
                <a:latin typeface="Arial" panose="020B0604020202020204" pitchFamily="34" charset="0"/>
              </a:rPr>
              <a:t>, M. ; Abney, C.W. ; Taylor-</a:t>
            </a:r>
            <a:r>
              <a:rPr lang="en-US" altLang="fr-FR" dirty="0" err="1">
                <a:latin typeface="Arial" panose="020B0604020202020204" pitchFamily="34" charset="0"/>
              </a:rPr>
              <a:t>Pashow</a:t>
            </a:r>
            <a:r>
              <a:rPr lang="en-US" altLang="fr-FR" dirty="0">
                <a:latin typeface="Arial" panose="020B0604020202020204" pitchFamily="34" charset="0"/>
              </a:rPr>
              <a:t>, K. M. L. ; Vivero-Escoto, J.L. ; Lin, W</a:t>
            </a:r>
            <a:r>
              <a:rPr lang="en-US" altLang="fr-FR" i="1" dirty="0">
                <a:latin typeface="Arial" panose="020B0604020202020204" pitchFamily="34" charset="0"/>
              </a:rPr>
              <a:t>. Industrial &amp; Engineering Chemistry Research</a:t>
            </a:r>
            <a:r>
              <a:rPr lang="en-US" altLang="fr-FR" dirty="0">
                <a:latin typeface="Arial" panose="020B0604020202020204" pitchFamily="34" charset="0"/>
              </a:rPr>
              <a:t>,</a:t>
            </a:r>
            <a:r>
              <a:rPr lang="en-US" altLang="fr-FR" b="1" dirty="0">
                <a:latin typeface="Arial" panose="020B0604020202020204" pitchFamily="34" charset="0"/>
              </a:rPr>
              <a:t> 2013, </a:t>
            </a:r>
            <a:r>
              <a:rPr lang="en-US" altLang="fr-FR" i="1" dirty="0">
                <a:latin typeface="Arial" panose="020B0604020202020204" pitchFamily="34" charset="0"/>
              </a:rPr>
              <a:t>52,</a:t>
            </a:r>
            <a:r>
              <a:rPr lang="en-US" altLang="fr-FR" dirty="0">
                <a:latin typeface="Arial" panose="020B0604020202020204" pitchFamily="34" charset="0"/>
              </a:rPr>
              <a:t> 43, 15187.</a:t>
            </a:r>
            <a:endParaRPr lang="en-US" altLang="fr-FR" b="1" dirty="0">
              <a:latin typeface="Arial" panose="020B0604020202020204" pitchFamily="34" charset="0"/>
            </a:endParaRPr>
          </a:p>
          <a:p>
            <a:endParaRPr lang="fr-FR" dirty="0"/>
          </a:p>
        </p:txBody>
      </p:sp>
      <p:pic>
        <p:nvPicPr>
          <p:cNvPr id="19" name="Imag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30170"/>
            <a:ext cx="7772400" cy="45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1206756"/>
          </a:xfrm>
        </p:spPr>
        <p:txBody>
          <a:bodyPr/>
          <a:lstStyle/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extraction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23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fr-FR" dirty="0" err="1">
                <a:latin typeface="Arial" panose="020B0604020202020204" pitchFamily="34" charset="0"/>
              </a:rPr>
              <a:t>Carboni</a:t>
            </a:r>
            <a:r>
              <a:rPr lang="en-US" altLang="fr-FR" dirty="0">
                <a:latin typeface="Arial" panose="020B0604020202020204" pitchFamily="34" charset="0"/>
              </a:rPr>
              <a:t>, M. ; Abney, C.W. ; Taylor-</a:t>
            </a:r>
            <a:r>
              <a:rPr lang="en-US" altLang="fr-FR" dirty="0" err="1">
                <a:latin typeface="Arial" panose="020B0604020202020204" pitchFamily="34" charset="0"/>
              </a:rPr>
              <a:t>Pashow</a:t>
            </a:r>
            <a:r>
              <a:rPr lang="en-US" altLang="fr-FR" dirty="0">
                <a:latin typeface="Arial" panose="020B0604020202020204" pitchFamily="34" charset="0"/>
              </a:rPr>
              <a:t>, K. M. L. ; Vivero-Escoto, J.L. ; Lin, W</a:t>
            </a:r>
            <a:r>
              <a:rPr lang="en-US" altLang="fr-FR" i="1" dirty="0">
                <a:latin typeface="Arial" panose="020B0604020202020204" pitchFamily="34" charset="0"/>
              </a:rPr>
              <a:t>. Industrial &amp; Engineering Chemistry Research</a:t>
            </a:r>
            <a:r>
              <a:rPr lang="en-US" altLang="fr-FR" dirty="0">
                <a:latin typeface="Arial" panose="020B0604020202020204" pitchFamily="34" charset="0"/>
              </a:rPr>
              <a:t>,</a:t>
            </a:r>
            <a:r>
              <a:rPr lang="en-US" altLang="fr-FR" b="1" dirty="0">
                <a:latin typeface="Arial" panose="020B0604020202020204" pitchFamily="34" charset="0"/>
              </a:rPr>
              <a:t> 2013, </a:t>
            </a:r>
            <a:r>
              <a:rPr lang="en-US" altLang="fr-FR" i="1" dirty="0">
                <a:latin typeface="Arial" panose="020B0604020202020204" pitchFamily="34" charset="0"/>
              </a:rPr>
              <a:t>52,</a:t>
            </a:r>
            <a:r>
              <a:rPr lang="en-US" altLang="fr-FR" dirty="0">
                <a:latin typeface="Arial" panose="020B0604020202020204" pitchFamily="34" charset="0"/>
              </a:rPr>
              <a:t> 43, 15187.</a:t>
            </a:r>
            <a:endParaRPr lang="en-US" altLang="fr-FR" b="1" dirty="0">
              <a:latin typeface="Arial" panose="020B0604020202020204" pitchFamily="34" charset="0"/>
            </a:endParaRPr>
          </a:p>
          <a:p>
            <a:endParaRPr lang="fr-FR" dirty="0"/>
          </a:p>
        </p:txBody>
      </p:sp>
      <p:pic>
        <p:nvPicPr>
          <p:cNvPr id="5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64"/>
          <a:stretch>
            <a:fillRect/>
          </a:stretch>
        </p:blipFill>
        <p:spPr bwMode="auto">
          <a:xfrm>
            <a:off x="1571625" y="1603195"/>
            <a:ext cx="6159500" cy="444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er 6"/>
          <p:cNvGrpSpPr/>
          <p:nvPr/>
        </p:nvGrpSpPr>
        <p:grpSpPr>
          <a:xfrm>
            <a:off x="6393237" y="2035076"/>
            <a:ext cx="2326278" cy="1538882"/>
            <a:chOff x="4391118" y="528478"/>
            <a:chExt cx="2326278" cy="1538882"/>
          </a:xfrm>
        </p:grpSpPr>
        <p:sp>
          <p:nvSpPr>
            <p:cNvPr id="7" name="ZoneTexte 6"/>
            <p:cNvSpPr txBox="1"/>
            <p:nvPr/>
          </p:nvSpPr>
          <p:spPr>
            <a:xfrm>
              <a:off x="4417832" y="528478"/>
              <a:ext cx="2267209" cy="769441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Pros</a:t>
              </a:r>
            </a:p>
            <a:p>
              <a:r>
                <a:rPr lang="en-US" sz="1400" dirty="0" smtClean="0"/>
                <a:t>- No U sorption of by MCNs</a:t>
              </a:r>
            </a:p>
            <a:p>
              <a:r>
                <a:rPr lang="en-US" sz="1400" dirty="0" smtClean="0"/>
                <a:t>- Stability</a:t>
              </a:r>
              <a:endParaRPr lang="en-US" sz="1400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4391118" y="1297919"/>
              <a:ext cx="2326278" cy="76944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Cons</a:t>
              </a:r>
            </a:p>
            <a:p>
              <a:r>
                <a:rPr lang="en-US" sz="1400" dirty="0" smtClean="0"/>
                <a:t>- Hard to functionalize</a:t>
              </a:r>
            </a:p>
            <a:p>
              <a:r>
                <a:rPr lang="en-US" sz="1400" dirty="0" smtClean="0"/>
                <a:t>- Hydrophobicity</a:t>
              </a:r>
              <a:endParaRPr lang="en-US" sz="1400" dirty="0"/>
            </a:p>
          </p:txBody>
        </p:sp>
      </p:grpSp>
      <p:sp>
        <p:nvSpPr>
          <p:cNvPr id="9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1206756"/>
          </a:xfrm>
        </p:spPr>
        <p:txBody>
          <a:bodyPr/>
          <a:lstStyle/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extraction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42900" y="1665744"/>
            <a:ext cx="967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60 mg/g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130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45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/>
          <a:lstStyle/>
          <a:p>
            <a:r>
              <a:rPr lang="fr-FR" dirty="0" err="1" smtClean="0"/>
              <a:t>Lab</a:t>
            </a:r>
            <a:r>
              <a:rPr lang="fr-FR" dirty="0" smtClean="0"/>
              <a:t> </a:t>
            </a:r>
            <a:r>
              <a:rPr lang="fr-FR" dirty="0" err="1" smtClean="0"/>
              <a:t>Activities</a:t>
            </a:r>
            <a:r>
              <a:rPr lang="fr-FR" dirty="0" smtClean="0"/>
              <a:t> on </a:t>
            </a:r>
            <a:r>
              <a:rPr lang="fr-FR" dirty="0" err="1" smtClean="0"/>
              <a:t>MOFs</a:t>
            </a:r>
            <a:endParaRPr lang="fr-FR" dirty="0"/>
          </a:p>
        </p:txBody>
      </p:sp>
      <p:sp>
        <p:nvSpPr>
          <p:cNvPr id="34" name="Espace réservé du texte 3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0" name="Titre 3"/>
          <p:cNvSpPr txBox="1">
            <a:spLocks/>
          </p:cNvSpPr>
          <p:nvPr/>
        </p:nvSpPr>
        <p:spPr>
          <a:xfrm>
            <a:off x="1696466" y="2536457"/>
            <a:ext cx="6416790" cy="6802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1E5389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fr-FR" sz="2400" dirty="0" smtClean="0"/>
              <a:t>MOFs for </a:t>
            </a:r>
            <a:r>
              <a:rPr lang="fr-FR" sz="2400" dirty="0" err="1" smtClean="0"/>
              <a:t>metal</a:t>
            </a:r>
            <a:r>
              <a:rPr lang="fr-FR" sz="2400" dirty="0" smtClean="0"/>
              <a:t> extraction ?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80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1 - Navarro </a:t>
            </a:r>
            <a:r>
              <a:rPr lang="de-DE" dirty="0" err="1" smtClean="0"/>
              <a:t>Amador</a:t>
            </a:r>
            <a:r>
              <a:rPr lang="de-DE" dirty="0" smtClean="0"/>
              <a:t>, R., </a:t>
            </a:r>
            <a:r>
              <a:rPr lang="de-DE" dirty="0" err="1" smtClean="0"/>
              <a:t>Carboni</a:t>
            </a:r>
            <a:r>
              <a:rPr lang="de-DE" dirty="0" smtClean="0"/>
              <a:t>, M., Meyer, D. , </a:t>
            </a:r>
            <a:r>
              <a:rPr lang="es-MX" i="1" dirty="0"/>
              <a:t>Mater. </a:t>
            </a:r>
            <a:r>
              <a:rPr lang="es-MX" i="1" dirty="0" err="1"/>
              <a:t>Lett</a:t>
            </a:r>
            <a:r>
              <a:rPr lang="es-MX" i="1" dirty="0"/>
              <a:t>.</a:t>
            </a:r>
            <a:r>
              <a:rPr lang="es-MX" dirty="0"/>
              <a:t> </a:t>
            </a:r>
            <a:r>
              <a:rPr lang="es-MX" b="1" dirty="0"/>
              <a:t>2016</a:t>
            </a:r>
            <a:r>
              <a:rPr lang="es-MX" dirty="0"/>
              <a:t>, </a:t>
            </a:r>
            <a:r>
              <a:rPr lang="es-MX" i="1" dirty="0"/>
              <a:t>166</a:t>
            </a:r>
            <a:r>
              <a:rPr lang="es-MX" dirty="0"/>
              <a:t>, 327</a:t>
            </a:r>
            <a:r>
              <a:rPr lang="es-MX" dirty="0" smtClean="0"/>
              <a:t>.</a:t>
            </a:r>
          </a:p>
          <a:p>
            <a:r>
              <a:rPr lang="fr-FR" dirty="0" smtClean="0"/>
              <a:t>2 - Manna</a:t>
            </a:r>
            <a:r>
              <a:rPr lang="fr-FR" dirty="0"/>
              <a:t>, K; Zhang, T., Carboni, M.; Abney, C.W.; Lin, W., JACS, 2014, 136, 13182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Metal</a:t>
            </a:r>
            <a:r>
              <a:rPr lang="fr-FR" dirty="0"/>
              <a:t> </a:t>
            </a:r>
            <a:r>
              <a:rPr lang="fr-FR" dirty="0">
                <a:solidFill>
                  <a:srgbClr val="FF0000"/>
                </a:solidFill>
              </a:rPr>
              <a:t>extraction</a:t>
            </a:r>
            <a:r>
              <a:rPr lang="fr-FR" dirty="0"/>
              <a:t/>
            </a:r>
            <a:br>
              <a:rPr lang="fr-FR" dirty="0"/>
            </a:b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7" name="Espace réservé du texte 1"/>
          <p:cNvSpPr txBox="1">
            <a:spLocks/>
          </p:cNvSpPr>
          <p:nvPr/>
        </p:nvSpPr>
        <p:spPr>
          <a:xfrm>
            <a:off x="5364088" y="5544164"/>
            <a:ext cx="4067944" cy="534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dirty="0"/>
              <a:t> </a:t>
            </a:r>
            <a:endParaRPr lang="en-US" sz="1200" dirty="0"/>
          </a:p>
        </p:txBody>
      </p:sp>
      <p:graphicFrame>
        <p:nvGraphicFramePr>
          <p:cNvPr id="6" name="Diagramme 5"/>
          <p:cNvGraphicFramePr/>
          <p:nvPr>
            <p:extLst/>
          </p:nvPr>
        </p:nvGraphicFramePr>
        <p:xfrm>
          <a:off x="-324544" y="1401772"/>
          <a:ext cx="5380295" cy="3966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Image 10" descr="C:\Users\MC216459\Documents\Publications\Redaction\Review\Figure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290861"/>
            <a:ext cx="5688632" cy="23152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4169346A-4823-4730-BCD5-06131AD4060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8" name="Image 4" descr="ja-2014-07947d_0008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751" y="3899067"/>
            <a:ext cx="3849382" cy="1755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159329" y="1401772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(1)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4834376" y="3825303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(2)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40930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Carboni, M. ; Lin, Z., Abney, C.W. ; Zhang, T. ; Lin, W., </a:t>
            </a:r>
            <a:r>
              <a:rPr lang="fr-FR" dirty="0" err="1"/>
              <a:t>Chemistry</a:t>
            </a:r>
            <a:r>
              <a:rPr lang="fr-FR" dirty="0"/>
              <a:t>, A </a:t>
            </a:r>
            <a:r>
              <a:rPr lang="fr-FR" dirty="0" err="1"/>
              <a:t>European</a:t>
            </a:r>
            <a:r>
              <a:rPr lang="fr-FR" dirty="0"/>
              <a:t> J, 2014, 20, 14965.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Metal</a:t>
            </a:r>
            <a:r>
              <a:rPr lang="fr-FR" dirty="0"/>
              <a:t> </a:t>
            </a:r>
            <a:r>
              <a:rPr lang="fr-FR" dirty="0">
                <a:solidFill>
                  <a:srgbClr val="FF0000"/>
                </a:solidFill>
              </a:rPr>
              <a:t>extraction</a:t>
            </a:r>
            <a:r>
              <a:rPr lang="fr-FR" dirty="0"/>
              <a:t/>
            </a:r>
            <a:br>
              <a:rPr lang="fr-FR" dirty="0"/>
            </a:b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/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619082"/>
              </p:ext>
            </p:extLst>
          </p:nvPr>
        </p:nvGraphicFramePr>
        <p:xfrm>
          <a:off x="2965644" y="3609506"/>
          <a:ext cx="5836640" cy="2623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Document" r:id="rId3" imgW="6527560" imgH="2933592" progId="Word.Document.12">
                  <p:embed/>
                </p:oleObj>
              </mc:Choice>
              <mc:Fallback>
                <p:oleObj name="Document" r:id="rId3" imgW="6527560" imgH="293359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5644" y="3609506"/>
                        <a:ext cx="5836640" cy="26230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34739" y="1102659"/>
            <a:ext cx="1457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First </a:t>
            </a:r>
            <a:r>
              <a:rPr lang="fr-FR" b="1" dirty="0" err="1" smtClean="0">
                <a:solidFill>
                  <a:srgbClr val="FF0000"/>
                </a:solidFill>
              </a:rPr>
              <a:t>example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8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988" y="2322005"/>
            <a:ext cx="2932005" cy="3910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C:\Users\Carter\Documents\Publications\2014\Zr MOFs for Metals Sensing\Figures\Scheme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" r="1553"/>
          <a:stretch>
            <a:fillRect/>
          </a:stretch>
        </p:blipFill>
        <p:spPr bwMode="auto">
          <a:xfrm>
            <a:off x="1223682" y="1616808"/>
            <a:ext cx="3924300" cy="1992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" r="3847"/>
          <a:stretch>
            <a:fillRect/>
          </a:stretch>
        </p:blipFill>
        <p:spPr bwMode="auto">
          <a:xfrm>
            <a:off x="345400" y="4098832"/>
            <a:ext cx="2592948" cy="1949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6089110" y="1685248"/>
            <a:ext cx="1206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Zr6L4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41242" y="1616808"/>
            <a:ext cx="1617748" cy="47065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7510202" y="1685248"/>
            <a:ext cx="1206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Zr6L6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5841242" y="1315916"/>
            <a:ext cx="1588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X-ray Structure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5289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1206756"/>
          </a:xfrm>
        </p:spPr>
        <p:txBody>
          <a:bodyPr/>
          <a:lstStyle/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extraction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Carboni, M. ; Abney, C.W. ; Liu, S. ; Lin, W., Chemical Science, 2013, 4, 2396. </a:t>
            </a:r>
          </a:p>
          <a:p>
            <a:endParaRPr lang="fr-FR" dirty="0"/>
          </a:p>
        </p:txBody>
      </p:sp>
      <p:pic>
        <p:nvPicPr>
          <p:cNvPr id="19" name="Picture 26" descr="C:\Users\Carter\Documents\Publications\2013\UiO MOF for Uranium Extraction\Images\Figures\Fig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3" b="13013"/>
          <a:stretch>
            <a:fillRect/>
          </a:stretch>
        </p:blipFill>
        <p:spPr bwMode="auto">
          <a:xfrm>
            <a:off x="1696466" y="1323256"/>
            <a:ext cx="6069303" cy="223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C:\Users\Carter\Documents\Publications\2013\UiO MOF for Uranium Extraction\Images\Figures\Fig2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09" y="3889468"/>
            <a:ext cx="2558221" cy="191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 descr="C:\Users\Carter\Documents\Publications\2013\UiO MOF for Uranium Extraction\Images\Figures\Fig5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2827430" y="3889468"/>
            <a:ext cx="2421013" cy="1784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 descr="C:\Users\Carter\Documents\Publications\2013\UiO MOF for Uranium Extraction\Images\Figures\Fig9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94" r="3752" b="24149"/>
          <a:stretch>
            <a:fillRect/>
          </a:stretch>
        </p:blipFill>
        <p:spPr bwMode="auto">
          <a:xfrm>
            <a:off x="5365376" y="4090148"/>
            <a:ext cx="3415553" cy="138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34739" y="1102659"/>
            <a:ext cx="1737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Second </a:t>
            </a:r>
            <a:r>
              <a:rPr lang="fr-FR" b="1" dirty="0" err="1" smtClean="0">
                <a:solidFill>
                  <a:srgbClr val="FF0000"/>
                </a:solidFill>
              </a:rPr>
              <a:t>example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13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1206756"/>
          </a:xfrm>
        </p:spPr>
        <p:txBody>
          <a:bodyPr/>
          <a:lstStyle/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extraction</a:t>
            </a: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Carboni, M. ; Abney, C.W. ; Liu, S. ; Lin, W., Chemical Science, 2013, 4, 2396. </a:t>
            </a:r>
          </a:p>
          <a:p>
            <a:endParaRPr lang="fr-FR" dirty="0"/>
          </a:p>
        </p:txBody>
      </p: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4325143" y="2135125"/>
            <a:ext cx="46085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fr-FR" sz="1800" dirty="0">
                <a:latin typeface="Arial" panose="020B0604020202020204" pitchFamily="34" charset="0"/>
              </a:rPr>
              <a:t>Intra-sorbent distances of 4.5 – 4.8 Å</a:t>
            </a:r>
          </a:p>
          <a:p>
            <a:pPr eaLnBrk="1" hangingPunct="1">
              <a:spcBef>
                <a:spcPct val="0"/>
              </a:spcBef>
            </a:pPr>
            <a:r>
              <a:rPr lang="en-US" altLang="fr-FR" sz="1800" b="1" dirty="0" smtClean="0">
                <a:latin typeface="Arial" panose="020B0604020202020204" pitchFamily="34" charset="0"/>
              </a:rPr>
              <a:t>Cooperative </a:t>
            </a:r>
            <a:r>
              <a:rPr lang="en-US" altLang="fr-FR" sz="1800" b="1" dirty="0">
                <a:latin typeface="Arial" panose="020B0604020202020204" pitchFamily="34" charset="0"/>
              </a:rPr>
              <a:t>binding interactions help explain high U affinity</a:t>
            </a:r>
          </a:p>
        </p:txBody>
      </p:sp>
      <p:pic>
        <p:nvPicPr>
          <p:cNvPr id="10" name="Picture 2" descr="C:\Users\Carter\Documents\Publications\2013\UiO MOF for Uranium Extraction\Images\Figures\Fig6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" y="1266825"/>
            <a:ext cx="3429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Carter\Documents\Publications\2013\UiO MOF for Uranium Extraction\Images\Figures\Fig7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2" t="10484" r="12917" b="10555"/>
          <a:stretch>
            <a:fillRect/>
          </a:stretch>
        </p:blipFill>
        <p:spPr bwMode="auto">
          <a:xfrm>
            <a:off x="122238" y="2760663"/>
            <a:ext cx="403066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C:\Users\Carter\Documents\Publications\2013\UiO MOF for Uranium Extraction\Images\Figures\Fig9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94" r="3752" b="24149"/>
          <a:stretch>
            <a:fillRect/>
          </a:stretch>
        </p:blipFill>
        <p:spPr bwMode="auto">
          <a:xfrm>
            <a:off x="4210050" y="3870325"/>
            <a:ext cx="4838700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6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1174750" y="1323975"/>
            <a:ext cx="7199313" cy="4945063"/>
            <a:chOff x="740" y="834"/>
            <a:chExt cx="4535" cy="3115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740" y="834"/>
              <a:ext cx="4535" cy="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1015" y="3445"/>
              <a:ext cx="3955" cy="0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1183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1549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8"/>
            <p:cNvSpPr>
              <a:spLocks noChangeShapeType="1"/>
            </p:cNvSpPr>
            <p:nvPr/>
          </p:nvSpPr>
          <p:spPr bwMode="auto">
            <a:xfrm>
              <a:off x="1916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>
              <a:off x="2267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10"/>
            <p:cNvSpPr>
              <a:spLocks noChangeShapeType="1"/>
            </p:cNvSpPr>
            <p:nvPr/>
          </p:nvSpPr>
          <p:spPr bwMode="auto">
            <a:xfrm>
              <a:off x="2633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11"/>
            <p:cNvSpPr>
              <a:spLocks noChangeShapeType="1"/>
            </p:cNvSpPr>
            <p:nvPr/>
          </p:nvSpPr>
          <p:spPr bwMode="auto">
            <a:xfrm>
              <a:off x="2985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12"/>
            <p:cNvSpPr>
              <a:spLocks noChangeShapeType="1"/>
            </p:cNvSpPr>
            <p:nvPr/>
          </p:nvSpPr>
          <p:spPr bwMode="auto">
            <a:xfrm>
              <a:off x="3351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13"/>
            <p:cNvSpPr>
              <a:spLocks noChangeShapeType="1"/>
            </p:cNvSpPr>
            <p:nvPr/>
          </p:nvSpPr>
          <p:spPr bwMode="auto">
            <a:xfrm>
              <a:off x="3702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4069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>
              <a:off x="4435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786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>
              <a:off x="1015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Line 18"/>
            <p:cNvSpPr>
              <a:spLocks noChangeShapeType="1"/>
            </p:cNvSpPr>
            <p:nvPr/>
          </p:nvSpPr>
          <p:spPr bwMode="auto">
            <a:xfrm>
              <a:off x="1366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1733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>
              <a:off x="2084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Line 21"/>
            <p:cNvSpPr>
              <a:spLocks noChangeShapeType="1"/>
            </p:cNvSpPr>
            <p:nvPr/>
          </p:nvSpPr>
          <p:spPr bwMode="auto">
            <a:xfrm>
              <a:off x="2450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Line 22"/>
            <p:cNvSpPr>
              <a:spLocks noChangeShapeType="1"/>
            </p:cNvSpPr>
            <p:nvPr/>
          </p:nvSpPr>
          <p:spPr bwMode="auto">
            <a:xfrm>
              <a:off x="2801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Line 23"/>
            <p:cNvSpPr>
              <a:spLocks noChangeShapeType="1"/>
            </p:cNvSpPr>
            <p:nvPr/>
          </p:nvSpPr>
          <p:spPr bwMode="auto">
            <a:xfrm>
              <a:off x="3168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Line 24"/>
            <p:cNvSpPr>
              <a:spLocks noChangeShapeType="1"/>
            </p:cNvSpPr>
            <p:nvPr/>
          </p:nvSpPr>
          <p:spPr bwMode="auto">
            <a:xfrm>
              <a:off x="3534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Line 25"/>
            <p:cNvSpPr>
              <a:spLocks noChangeShapeType="1"/>
            </p:cNvSpPr>
            <p:nvPr/>
          </p:nvSpPr>
          <p:spPr bwMode="auto">
            <a:xfrm>
              <a:off x="3885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Line 26"/>
            <p:cNvSpPr>
              <a:spLocks noChangeShapeType="1"/>
            </p:cNvSpPr>
            <p:nvPr/>
          </p:nvSpPr>
          <p:spPr bwMode="auto">
            <a:xfrm>
              <a:off x="4252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Line 27"/>
            <p:cNvSpPr>
              <a:spLocks noChangeShapeType="1"/>
            </p:cNvSpPr>
            <p:nvPr/>
          </p:nvSpPr>
          <p:spPr bwMode="auto">
            <a:xfrm>
              <a:off x="4603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Line 28"/>
            <p:cNvSpPr>
              <a:spLocks noChangeShapeType="1"/>
            </p:cNvSpPr>
            <p:nvPr/>
          </p:nvSpPr>
          <p:spPr bwMode="auto">
            <a:xfrm>
              <a:off x="4970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Rectangle 29"/>
            <p:cNvSpPr>
              <a:spLocks noChangeArrowheads="1"/>
            </p:cNvSpPr>
            <p:nvPr/>
          </p:nvSpPr>
          <p:spPr bwMode="auto">
            <a:xfrm>
              <a:off x="984" y="3507"/>
              <a:ext cx="7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0"/>
            <p:cNvSpPr>
              <a:spLocks noChangeArrowheads="1"/>
            </p:cNvSpPr>
            <p:nvPr/>
          </p:nvSpPr>
          <p:spPr bwMode="auto">
            <a:xfrm>
              <a:off x="1320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1"/>
            <p:cNvSpPr>
              <a:spLocks noChangeArrowheads="1"/>
            </p:cNvSpPr>
            <p:nvPr/>
          </p:nvSpPr>
          <p:spPr bwMode="auto">
            <a:xfrm>
              <a:off x="1687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2"/>
            <p:cNvSpPr>
              <a:spLocks noChangeArrowheads="1"/>
            </p:cNvSpPr>
            <p:nvPr/>
          </p:nvSpPr>
          <p:spPr bwMode="auto">
            <a:xfrm>
              <a:off x="2038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2404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4"/>
            <p:cNvSpPr>
              <a:spLocks noChangeArrowheads="1"/>
            </p:cNvSpPr>
            <p:nvPr/>
          </p:nvSpPr>
          <p:spPr bwMode="auto">
            <a:xfrm>
              <a:off x="2771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35"/>
            <p:cNvSpPr>
              <a:spLocks noChangeArrowheads="1"/>
            </p:cNvSpPr>
            <p:nvPr/>
          </p:nvSpPr>
          <p:spPr bwMode="auto">
            <a:xfrm>
              <a:off x="3122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3488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37"/>
            <p:cNvSpPr>
              <a:spLocks noChangeArrowheads="1"/>
            </p:cNvSpPr>
            <p:nvPr/>
          </p:nvSpPr>
          <p:spPr bwMode="auto">
            <a:xfrm>
              <a:off x="3840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38"/>
            <p:cNvSpPr>
              <a:spLocks noChangeArrowheads="1"/>
            </p:cNvSpPr>
            <p:nvPr/>
          </p:nvSpPr>
          <p:spPr bwMode="auto">
            <a:xfrm>
              <a:off x="4206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39"/>
            <p:cNvSpPr>
              <a:spLocks noChangeArrowheads="1"/>
            </p:cNvSpPr>
            <p:nvPr/>
          </p:nvSpPr>
          <p:spPr bwMode="auto">
            <a:xfrm>
              <a:off x="4557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0"/>
            <p:cNvSpPr>
              <a:spLocks noChangeArrowheads="1"/>
            </p:cNvSpPr>
            <p:nvPr/>
          </p:nvSpPr>
          <p:spPr bwMode="auto">
            <a:xfrm>
              <a:off x="4924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015" y="2636"/>
              <a:ext cx="840" cy="534"/>
            </a:xfrm>
            <a:custGeom>
              <a:avLst/>
              <a:gdLst>
                <a:gd name="T0" fmla="*/ 0 w 840"/>
                <a:gd name="T1" fmla="*/ 534 h 534"/>
                <a:gd name="T2" fmla="*/ 15 w 840"/>
                <a:gd name="T3" fmla="*/ 534 h 534"/>
                <a:gd name="T4" fmla="*/ 30 w 840"/>
                <a:gd name="T5" fmla="*/ 534 h 534"/>
                <a:gd name="T6" fmla="*/ 46 w 840"/>
                <a:gd name="T7" fmla="*/ 534 h 534"/>
                <a:gd name="T8" fmla="*/ 61 w 840"/>
                <a:gd name="T9" fmla="*/ 534 h 534"/>
                <a:gd name="T10" fmla="*/ 76 w 840"/>
                <a:gd name="T11" fmla="*/ 534 h 534"/>
                <a:gd name="T12" fmla="*/ 91 w 840"/>
                <a:gd name="T13" fmla="*/ 534 h 534"/>
                <a:gd name="T14" fmla="*/ 107 w 840"/>
                <a:gd name="T15" fmla="*/ 534 h 534"/>
                <a:gd name="T16" fmla="*/ 107 w 840"/>
                <a:gd name="T17" fmla="*/ 519 h 534"/>
                <a:gd name="T18" fmla="*/ 122 w 840"/>
                <a:gd name="T19" fmla="*/ 519 h 534"/>
                <a:gd name="T20" fmla="*/ 137 w 840"/>
                <a:gd name="T21" fmla="*/ 488 h 534"/>
                <a:gd name="T22" fmla="*/ 153 w 840"/>
                <a:gd name="T23" fmla="*/ 366 h 534"/>
                <a:gd name="T24" fmla="*/ 168 w 840"/>
                <a:gd name="T25" fmla="*/ 107 h 534"/>
                <a:gd name="T26" fmla="*/ 183 w 840"/>
                <a:gd name="T27" fmla="*/ 534 h 534"/>
                <a:gd name="T28" fmla="*/ 198 w 840"/>
                <a:gd name="T29" fmla="*/ 534 h 534"/>
                <a:gd name="T30" fmla="*/ 198 w 840"/>
                <a:gd name="T31" fmla="*/ 534 h 534"/>
                <a:gd name="T32" fmla="*/ 214 w 840"/>
                <a:gd name="T33" fmla="*/ 519 h 534"/>
                <a:gd name="T34" fmla="*/ 229 w 840"/>
                <a:gd name="T35" fmla="*/ 504 h 534"/>
                <a:gd name="T36" fmla="*/ 244 w 840"/>
                <a:gd name="T37" fmla="*/ 382 h 534"/>
                <a:gd name="T38" fmla="*/ 259 w 840"/>
                <a:gd name="T39" fmla="*/ 534 h 534"/>
                <a:gd name="T40" fmla="*/ 275 w 840"/>
                <a:gd name="T41" fmla="*/ 534 h 534"/>
                <a:gd name="T42" fmla="*/ 290 w 840"/>
                <a:gd name="T43" fmla="*/ 534 h 534"/>
                <a:gd name="T44" fmla="*/ 305 w 840"/>
                <a:gd name="T45" fmla="*/ 534 h 534"/>
                <a:gd name="T46" fmla="*/ 305 w 840"/>
                <a:gd name="T47" fmla="*/ 534 h 534"/>
                <a:gd name="T48" fmla="*/ 321 w 840"/>
                <a:gd name="T49" fmla="*/ 534 h 534"/>
                <a:gd name="T50" fmla="*/ 336 w 840"/>
                <a:gd name="T51" fmla="*/ 534 h 534"/>
                <a:gd name="T52" fmla="*/ 351 w 840"/>
                <a:gd name="T53" fmla="*/ 534 h 534"/>
                <a:gd name="T54" fmla="*/ 366 w 840"/>
                <a:gd name="T55" fmla="*/ 534 h 534"/>
                <a:gd name="T56" fmla="*/ 382 w 840"/>
                <a:gd name="T57" fmla="*/ 534 h 534"/>
                <a:gd name="T58" fmla="*/ 397 w 840"/>
                <a:gd name="T59" fmla="*/ 534 h 534"/>
                <a:gd name="T60" fmla="*/ 397 w 840"/>
                <a:gd name="T61" fmla="*/ 534 h 534"/>
                <a:gd name="T62" fmla="*/ 412 w 840"/>
                <a:gd name="T63" fmla="*/ 534 h 534"/>
                <a:gd name="T64" fmla="*/ 427 w 840"/>
                <a:gd name="T65" fmla="*/ 534 h 534"/>
                <a:gd name="T66" fmla="*/ 443 w 840"/>
                <a:gd name="T67" fmla="*/ 534 h 534"/>
                <a:gd name="T68" fmla="*/ 458 w 840"/>
                <a:gd name="T69" fmla="*/ 534 h 534"/>
                <a:gd name="T70" fmla="*/ 473 w 840"/>
                <a:gd name="T71" fmla="*/ 534 h 534"/>
                <a:gd name="T72" fmla="*/ 488 w 840"/>
                <a:gd name="T73" fmla="*/ 534 h 534"/>
                <a:gd name="T74" fmla="*/ 504 w 840"/>
                <a:gd name="T75" fmla="*/ 488 h 534"/>
                <a:gd name="T76" fmla="*/ 504 w 840"/>
                <a:gd name="T77" fmla="*/ 534 h 534"/>
                <a:gd name="T78" fmla="*/ 519 w 840"/>
                <a:gd name="T79" fmla="*/ 534 h 534"/>
                <a:gd name="T80" fmla="*/ 534 w 840"/>
                <a:gd name="T81" fmla="*/ 534 h 534"/>
                <a:gd name="T82" fmla="*/ 550 w 840"/>
                <a:gd name="T83" fmla="*/ 534 h 534"/>
                <a:gd name="T84" fmla="*/ 565 w 840"/>
                <a:gd name="T85" fmla="*/ 534 h 534"/>
                <a:gd name="T86" fmla="*/ 580 w 840"/>
                <a:gd name="T87" fmla="*/ 534 h 534"/>
                <a:gd name="T88" fmla="*/ 595 w 840"/>
                <a:gd name="T89" fmla="*/ 534 h 534"/>
                <a:gd name="T90" fmla="*/ 595 w 840"/>
                <a:gd name="T91" fmla="*/ 534 h 534"/>
                <a:gd name="T92" fmla="*/ 611 w 840"/>
                <a:gd name="T93" fmla="*/ 534 h 534"/>
                <a:gd name="T94" fmla="*/ 626 w 840"/>
                <a:gd name="T95" fmla="*/ 534 h 534"/>
                <a:gd name="T96" fmla="*/ 641 w 840"/>
                <a:gd name="T97" fmla="*/ 534 h 534"/>
                <a:gd name="T98" fmla="*/ 656 w 840"/>
                <a:gd name="T99" fmla="*/ 519 h 534"/>
                <a:gd name="T100" fmla="*/ 672 w 840"/>
                <a:gd name="T101" fmla="*/ 534 h 534"/>
                <a:gd name="T102" fmla="*/ 687 w 840"/>
                <a:gd name="T103" fmla="*/ 534 h 534"/>
                <a:gd name="T104" fmla="*/ 702 w 840"/>
                <a:gd name="T105" fmla="*/ 519 h 534"/>
                <a:gd name="T106" fmla="*/ 702 w 840"/>
                <a:gd name="T107" fmla="*/ 534 h 534"/>
                <a:gd name="T108" fmla="*/ 718 w 840"/>
                <a:gd name="T109" fmla="*/ 534 h 534"/>
                <a:gd name="T110" fmla="*/ 733 w 840"/>
                <a:gd name="T111" fmla="*/ 534 h 534"/>
                <a:gd name="T112" fmla="*/ 748 w 840"/>
                <a:gd name="T113" fmla="*/ 534 h 534"/>
                <a:gd name="T114" fmla="*/ 763 w 840"/>
                <a:gd name="T115" fmla="*/ 534 h 534"/>
                <a:gd name="T116" fmla="*/ 779 w 840"/>
                <a:gd name="T117" fmla="*/ 534 h 534"/>
                <a:gd name="T118" fmla="*/ 794 w 840"/>
                <a:gd name="T119" fmla="*/ 534 h 534"/>
                <a:gd name="T120" fmla="*/ 794 w 840"/>
                <a:gd name="T121" fmla="*/ 534 h 534"/>
                <a:gd name="T122" fmla="*/ 809 w 840"/>
                <a:gd name="T123" fmla="*/ 534 h 534"/>
                <a:gd name="T124" fmla="*/ 824 w 840"/>
                <a:gd name="T125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534">
                  <a:moveTo>
                    <a:pt x="0" y="534"/>
                  </a:moveTo>
                  <a:lnTo>
                    <a:pt x="0" y="534"/>
                  </a:lnTo>
                  <a:lnTo>
                    <a:pt x="0" y="534"/>
                  </a:lnTo>
                  <a:lnTo>
                    <a:pt x="0" y="534"/>
                  </a:lnTo>
                  <a:lnTo>
                    <a:pt x="0" y="534"/>
                  </a:lnTo>
                  <a:lnTo>
                    <a:pt x="0" y="534"/>
                  </a:lnTo>
                  <a:lnTo>
                    <a:pt x="0" y="534"/>
                  </a:lnTo>
                  <a:lnTo>
                    <a:pt x="0" y="534"/>
                  </a:lnTo>
                  <a:lnTo>
                    <a:pt x="0" y="534"/>
                  </a:lnTo>
                  <a:lnTo>
                    <a:pt x="0" y="534"/>
                  </a:lnTo>
                  <a:lnTo>
                    <a:pt x="0" y="534"/>
                  </a:lnTo>
                  <a:lnTo>
                    <a:pt x="15" y="534"/>
                  </a:lnTo>
                  <a:lnTo>
                    <a:pt x="15" y="534"/>
                  </a:lnTo>
                  <a:lnTo>
                    <a:pt x="15" y="534"/>
                  </a:lnTo>
                  <a:lnTo>
                    <a:pt x="15" y="534"/>
                  </a:lnTo>
                  <a:lnTo>
                    <a:pt x="15" y="534"/>
                  </a:lnTo>
                  <a:lnTo>
                    <a:pt x="15" y="534"/>
                  </a:lnTo>
                  <a:lnTo>
                    <a:pt x="15" y="534"/>
                  </a:lnTo>
                  <a:lnTo>
                    <a:pt x="15" y="534"/>
                  </a:lnTo>
                  <a:lnTo>
                    <a:pt x="15" y="534"/>
                  </a:lnTo>
                  <a:lnTo>
                    <a:pt x="15" y="534"/>
                  </a:lnTo>
                  <a:lnTo>
                    <a:pt x="15" y="534"/>
                  </a:lnTo>
                  <a:lnTo>
                    <a:pt x="15" y="534"/>
                  </a:lnTo>
                  <a:lnTo>
                    <a:pt x="30" y="534"/>
                  </a:lnTo>
                  <a:lnTo>
                    <a:pt x="30" y="534"/>
                  </a:lnTo>
                  <a:lnTo>
                    <a:pt x="30" y="534"/>
                  </a:lnTo>
                  <a:lnTo>
                    <a:pt x="30" y="534"/>
                  </a:lnTo>
                  <a:lnTo>
                    <a:pt x="30" y="534"/>
                  </a:lnTo>
                  <a:lnTo>
                    <a:pt x="30" y="534"/>
                  </a:lnTo>
                  <a:lnTo>
                    <a:pt x="30" y="534"/>
                  </a:lnTo>
                  <a:lnTo>
                    <a:pt x="30" y="534"/>
                  </a:lnTo>
                  <a:lnTo>
                    <a:pt x="30" y="534"/>
                  </a:lnTo>
                  <a:lnTo>
                    <a:pt x="30" y="534"/>
                  </a:lnTo>
                  <a:lnTo>
                    <a:pt x="30" y="534"/>
                  </a:lnTo>
                  <a:lnTo>
                    <a:pt x="30" y="534"/>
                  </a:lnTo>
                  <a:lnTo>
                    <a:pt x="30" y="534"/>
                  </a:lnTo>
                  <a:lnTo>
                    <a:pt x="46" y="534"/>
                  </a:lnTo>
                  <a:lnTo>
                    <a:pt x="46" y="534"/>
                  </a:lnTo>
                  <a:lnTo>
                    <a:pt x="46" y="534"/>
                  </a:lnTo>
                  <a:lnTo>
                    <a:pt x="46" y="534"/>
                  </a:lnTo>
                  <a:lnTo>
                    <a:pt x="46" y="534"/>
                  </a:lnTo>
                  <a:lnTo>
                    <a:pt x="46" y="534"/>
                  </a:lnTo>
                  <a:lnTo>
                    <a:pt x="46" y="534"/>
                  </a:lnTo>
                  <a:lnTo>
                    <a:pt x="46" y="534"/>
                  </a:lnTo>
                  <a:lnTo>
                    <a:pt x="46" y="534"/>
                  </a:lnTo>
                  <a:lnTo>
                    <a:pt x="46" y="534"/>
                  </a:lnTo>
                  <a:lnTo>
                    <a:pt x="46" y="534"/>
                  </a:lnTo>
                  <a:lnTo>
                    <a:pt x="46" y="534"/>
                  </a:lnTo>
                  <a:lnTo>
                    <a:pt x="46" y="534"/>
                  </a:lnTo>
                  <a:lnTo>
                    <a:pt x="61" y="534"/>
                  </a:lnTo>
                  <a:lnTo>
                    <a:pt x="61" y="534"/>
                  </a:lnTo>
                  <a:lnTo>
                    <a:pt x="61" y="534"/>
                  </a:lnTo>
                  <a:lnTo>
                    <a:pt x="61" y="534"/>
                  </a:lnTo>
                  <a:lnTo>
                    <a:pt x="61" y="534"/>
                  </a:lnTo>
                  <a:lnTo>
                    <a:pt x="61" y="534"/>
                  </a:lnTo>
                  <a:lnTo>
                    <a:pt x="61" y="534"/>
                  </a:lnTo>
                  <a:lnTo>
                    <a:pt x="61" y="534"/>
                  </a:lnTo>
                  <a:lnTo>
                    <a:pt x="61" y="534"/>
                  </a:lnTo>
                  <a:lnTo>
                    <a:pt x="61" y="534"/>
                  </a:lnTo>
                  <a:lnTo>
                    <a:pt x="61" y="534"/>
                  </a:lnTo>
                  <a:lnTo>
                    <a:pt x="61" y="534"/>
                  </a:lnTo>
                  <a:lnTo>
                    <a:pt x="61" y="534"/>
                  </a:lnTo>
                  <a:lnTo>
                    <a:pt x="76" y="534"/>
                  </a:lnTo>
                  <a:lnTo>
                    <a:pt x="76" y="534"/>
                  </a:lnTo>
                  <a:lnTo>
                    <a:pt x="76" y="534"/>
                  </a:lnTo>
                  <a:lnTo>
                    <a:pt x="76" y="534"/>
                  </a:lnTo>
                  <a:lnTo>
                    <a:pt x="76" y="534"/>
                  </a:lnTo>
                  <a:lnTo>
                    <a:pt x="76" y="534"/>
                  </a:lnTo>
                  <a:lnTo>
                    <a:pt x="76" y="534"/>
                  </a:lnTo>
                  <a:lnTo>
                    <a:pt x="76" y="534"/>
                  </a:lnTo>
                  <a:lnTo>
                    <a:pt x="76" y="534"/>
                  </a:lnTo>
                  <a:lnTo>
                    <a:pt x="76" y="534"/>
                  </a:lnTo>
                  <a:lnTo>
                    <a:pt x="76" y="534"/>
                  </a:lnTo>
                  <a:lnTo>
                    <a:pt x="76" y="534"/>
                  </a:lnTo>
                  <a:lnTo>
                    <a:pt x="91" y="534"/>
                  </a:lnTo>
                  <a:lnTo>
                    <a:pt x="91" y="534"/>
                  </a:lnTo>
                  <a:lnTo>
                    <a:pt x="91" y="534"/>
                  </a:lnTo>
                  <a:lnTo>
                    <a:pt x="91" y="534"/>
                  </a:lnTo>
                  <a:lnTo>
                    <a:pt x="91" y="534"/>
                  </a:lnTo>
                  <a:lnTo>
                    <a:pt x="91" y="534"/>
                  </a:lnTo>
                  <a:lnTo>
                    <a:pt x="91" y="534"/>
                  </a:lnTo>
                  <a:lnTo>
                    <a:pt x="91" y="534"/>
                  </a:lnTo>
                  <a:lnTo>
                    <a:pt x="91" y="534"/>
                  </a:lnTo>
                  <a:lnTo>
                    <a:pt x="91" y="534"/>
                  </a:lnTo>
                  <a:lnTo>
                    <a:pt x="91" y="534"/>
                  </a:lnTo>
                  <a:lnTo>
                    <a:pt x="91" y="534"/>
                  </a:lnTo>
                  <a:lnTo>
                    <a:pt x="91" y="534"/>
                  </a:lnTo>
                  <a:lnTo>
                    <a:pt x="107" y="534"/>
                  </a:lnTo>
                  <a:lnTo>
                    <a:pt x="107" y="534"/>
                  </a:lnTo>
                  <a:lnTo>
                    <a:pt x="107" y="534"/>
                  </a:lnTo>
                  <a:lnTo>
                    <a:pt x="107" y="534"/>
                  </a:lnTo>
                  <a:lnTo>
                    <a:pt x="107" y="534"/>
                  </a:lnTo>
                  <a:lnTo>
                    <a:pt x="107" y="534"/>
                  </a:lnTo>
                  <a:lnTo>
                    <a:pt x="107" y="534"/>
                  </a:lnTo>
                  <a:lnTo>
                    <a:pt x="107" y="534"/>
                  </a:lnTo>
                  <a:lnTo>
                    <a:pt x="107" y="534"/>
                  </a:lnTo>
                  <a:lnTo>
                    <a:pt x="107" y="534"/>
                  </a:lnTo>
                  <a:lnTo>
                    <a:pt x="107" y="534"/>
                  </a:lnTo>
                  <a:lnTo>
                    <a:pt x="107" y="519"/>
                  </a:lnTo>
                  <a:lnTo>
                    <a:pt x="107" y="519"/>
                  </a:lnTo>
                  <a:lnTo>
                    <a:pt x="122" y="534"/>
                  </a:lnTo>
                  <a:lnTo>
                    <a:pt x="122" y="519"/>
                  </a:lnTo>
                  <a:lnTo>
                    <a:pt x="122" y="519"/>
                  </a:lnTo>
                  <a:lnTo>
                    <a:pt x="122" y="519"/>
                  </a:lnTo>
                  <a:lnTo>
                    <a:pt x="122" y="519"/>
                  </a:lnTo>
                  <a:lnTo>
                    <a:pt x="122" y="519"/>
                  </a:lnTo>
                  <a:lnTo>
                    <a:pt x="122" y="519"/>
                  </a:lnTo>
                  <a:lnTo>
                    <a:pt x="122" y="519"/>
                  </a:lnTo>
                  <a:lnTo>
                    <a:pt x="122" y="519"/>
                  </a:lnTo>
                  <a:lnTo>
                    <a:pt x="122" y="519"/>
                  </a:lnTo>
                  <a:lnTo>
                    <a:pt x="122" y="519"/>
                  </a:lnTo>
                  <a:lnTo>
                    <a:pt x="122" y="519"/>
                  </a:lnTo>
                  <a:lnTo>
                    <a:pt x="122" y="519"/>
                  </a:lnTo>
                  <a:lnTo>
                    <a:pt x="137" y="504"/>
                  </a:lnTo>
                  <a:lnTo>
                    <a:pt x="137" y="504"/>
                  </a:lnTo>
                  <a:lnTo>
                    <a:pt x="137" y="504"/>
                  </a:lnTo>
                  <a:lnTo>
                    <a:pt x="137" y="504"/>
                  </a:lnTo>
                  <a:lnTo>
                    <a:pt x="137" y="504"/>
                  </a:lnTo>
                  <a:lnTo>
                    <a:pt x="137" y="488"/>
                  </a:lnTo>
                  <a:lnTo>
                    <a:pt x="137" y="488"/>
                  </a:lnTo>
                  <a:lnTo>
                    <a:pt x="137" y="488"/>
                  </a:lnTo>
                  <a:lnTo>
                    <a:pt x="137" y="473"/>
                  </a:lnTo>
                  <a:lnTo>
                    <a:pt x="137" y="473"/>
                  </a:lnTo>
                  <a:lnTo>
                    <a:pt x="137" y="473"/>
                  </a:lnTo>
                  <a:lnTo>
                    <a:pt x="137" y="458"/>
                  </a:lnTo>
                  <a:lnTo>
                    <a:pt x="153" y="458"/>
                  </a:lnTo>
                  <a:lnTo>
                    <a:pt x="153" y="443"/>
                  </a:lnTo>
                  <a:lnTo>
                    <a:pt x="153" y="427"/>
                  </a:lnTo>
                  <a:lnTo>
                    <a:pt x="153" y="412"/>
                  </a:lnTo>
                  <a:lnTo>
                    <a:pt x="153" y="412"/>
                  </a:lnTo>
                  <a:lnTo>
                    <a:pt x="153" y="397"/>
                  </a:lnTo>
                  <a:lnTo>
                    <a:pt x="153" y="366"/>
                  </a:lnTo>
                  <a:lnTo>
                    <a:pt x="153" y="351"/>
                  </a:lnTo>
                  <a:lnTo>
                    <a:pt x="153" y="320"/>
                  </a:lnTo>
                  <a:lnTo>
                    <a:pt x="153" y="290"/>
                  </a:lnTo>
                  <a:lnTo>
                    <a:pt x="153" y="244"/>
                  </a:lnTo>
                  <a:lnTo>
                    <a:pt x="153" y="183"/>
                  </a:lnTo>
                  <a:lnTo>
                    <a:pt x="153" y="122"/>
                  </a:lnTo>
                  <a:lnTo>
                    <a:pt x="168" y="46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30"/>
                  </a:lnTo>
                  <a:lnTo>
                    <a:pt x="168" y="107"/>
                  </a:lnTo>
                  <a:lnTo>
                    <a:pt x="168" y="214"/>
                  </a:lnTo>
                  <a:lnTo>
                    <a:pt x="168" y="320"/>
                  </a:lnTo>
                  <a:lnTo>
                    <a:pt x="168" y="412"/>
                  </a:lnTo>
                  <a:lnTo>
                    <a:pt x="168" y="458"/>
                  </a:lnTo>
                  <a:lnTo>
                    <a:pt x="168" y="488"/>
                  </a:lnTo>
                  <a:lnTo>
                    <a:pt x="168" y="504"/>
                  </a:lnTo>
                  <a:lnTo>
                    <a:pt x="168" y="519"/>
                  </a:lnTo>
                  <a:lnTo>
                    <a:pt x="168" y="519"/>
                  </a:lnTo>
                  <a:lnTo>
                    <a:pt x="183" y="534"/>
                  </a:lnTo>
                  <a:lnTo>
                    <a:pt x="183" y="534"/>
                  </a:lnTo>
                  <a:lnTo>
                    <a:pt x="183" y="534"/>
                  </a:lnTo>
                  <a:lnTo>
                    <a:pt x="183" y="534"/>
                  </a:lnTo>
                  <a:lnTo>
                    <a:pt x="183" y="534"/>
                  </a:lnTo>
                  <a:lnTo>
                    <a:pt x="183" y="534"/>
                  </a:lnTo>
                  <a:lnTo>
                    <a:pt x="183" y="534"/>
                  </a:lnTo>
                  <a:lnTo>
                    <a:pt x="183" y="534"/>
                  </a:lnTo>
                  <a:lnTo>
                    <a:pt x="183" y="534"/>
                  </a:lnTo>
                  <a:lnTo>
                    <a:pt x="183" y="534"/>
                  </a:lnTo>
                  <a:lnTo>
                    <a:pt x="183" y="534"/>
                  </a:lnTo>
                  <a:lnTo>
                    <a:pt x="183" y="534"/>
                  </a:lnTo>
                  <a:lnTo>
                    <a:pt x="198" y="534"/>
                  </a:lnTo>
                  <a:lnTo>
                    <a:pt x="198" y="534"/>
                  </a:lnTo>
                  <a:lnTo>
                    <a:pt x="198" y="534"/>
                  </a:lnTo>
                  <a:lnTo>
                    <a:pt x="198" y="534"/>
                  </a:lnTo>
                  <a:lnTo>
                    <a:pt x="198" y="534"/>
                  </a:lnTo>
                  <a:lnTo>
                    <a:pt x="198" y="534"/>
                  </a:lnTo>
                  <a:lnTo>
                    <a:pt x="198" y="534"/>
                  </a:lnTo>
                  <a:lnTo>
                    <a:pt x="198" y="534"/>
                  </a:lnTo>
                  <a:lnTo>
                    <a:pt x="198" y="534"/>
                  </a:lnTo>
                  <a:lnTo>
                    <a:pt x="198" y="534"/>
                  </a:lnTo>
                  <a:lnTo>
                    <a:pt x="198" y="534"/>
                  </a:lnTo>
                  <a:lnTo>
                    <a:pt x="198" y="534"/>
                  </a:lnTo>
                  <a:lnTo>
                    <a:pt x="198" y="534"/>
                  </a:lnTo>
                  <a:lnTo>
                    <a:pt x="214" y="534"/>
                  </a:lnTo>
                  <a:lnTo>
                    <a:pt x="214" y="534"/>
                  </a:lnTo>
                  <a:lnTo>
                    <a:pt x="214" y="534"/>
                  </a:lnTo>
                  <a:lnTo>
                    <a:pt x="214" y="534"/>
                  </a:lnTo>
                  <a:lnTo>
                    <a:pt x="214" y="534"/>
                  </a:lnTo>
                  <a:lnTo>
                    <a:pt x="214" y="534"/>
                  </a:lnTo>
                  <a:lnTo>
                    <a:pt x="214" y="534"/>
                  </a:lnTo>
                  <a:lnTo>
                    <a:pt x="214" y="534"/>
                  </a:lnTo>
                  <a:lnTo>
                    <a:pt x="214" y="534"/>
                  </a:lnTo>
                  <a:lnTo>
                    <a:pt x="214" y="519"/>
                  </a:lnTo>
                  <a:lnTo>
                    <a:pt x="214" y="519"/>
                  </a:lnTo>
                  <a:lnTo>
                    <a:pt x="214" y="519"/>
                  </a:lnTo>
                  <a:lnTo>
                    <a:pt x="229" y="519"/>
                  </a:lnTo>
                  <a:lnTo>
                    <a:pt x="229" y="519"/>
                  </a:lnTo>
                  <a:lnTo>
                    <a:pt x="229" y="519"/>
                  </a:lnTo>
                  <a:lnTo>
                    <a:pt x="229" y="519"/>
                  </a:lnTo>
                  <a:lnTo>
                    <a:pt x="229" y="519"/>
                  </a:lnTo>
                  <a:lnTo>
                    <a:pt x="229" y="519"/>
                  </a:lnTo>
                  <a:lnTo>
                    <a:pt x="229" y="504"/>
                  </a:lnTo>
                  <a:lnTo>
                    <a:pt x="229" y="504"/>
                  </a:lnTo>
                  <a:lnTo>
                    <a:pt x="229" y="504"/>
                  </a:lnTo>
                  <a:lnTo>
                    <a:pt x="229" y="504"/>
                  </a:lnTo>
                  <a:lnTo>
                    <a:pt x="229" y="504"/>
                  </a:lnTo>
                  <a:lnTo>
                    <a:pt x="229" y="488"/>
                  </a:lnTo>
                  <a:lnTo>
                    <a:pt x="229" y="488"/>
                  </a:lnTo>
                  <a:lnTo>
                    <a:pt x="244" y="473"/>
                  </a:lnTo>
                  <a:lnTo>
                    <a:pt x="244" y="473"/>
                  </a:lnTo>
                  <a:lnTo>
                    <a:pt x="244" y="458"/>
                  </a:lnTo>
                  <a:lnTo>
                    <a:pt x="244" y="443"/>
                  </a:lnTo>
                  <a:lnTo>
                    <a:pt x="244" y="412"/>
                  </a:lnTo>
                  <a:lnTo>
                    <a:pt x="244" y="397"/>
                  </a:lnTo>
                  <a:lnTo>
                    <a:pt x="244" y="382"/>
                  </a:lnTo>
                  <a:lnTo>
                    <a:pt x="244" y="382"/>
                  </a:lnTo>
                  <a:lnTo>
                    <a:pt x="244" y="397"/>
                  </a:lnTo>
                  <a:lnTo>
                    <a:pt x="244" y="412"/>
                  </a:lnTo>
                  <a:lnTo>
                    <a:pt x="244" y="443"/>
                  </a:lnTo>
                  <a:lnTo>
                    <a:pt x="244" y="473"/>
                  </a:lnTo>
                  <a:lnTo>
                    <a:pt x="244" y="488"/>
                  </a:lnTo>
                  <a:lnTo>
                    <a:pt x="259" y="504"/>
                  </a:lnTo>
                  <a:lnTo>
                    <a:pt x="259" y="519"/>
                  </a:lnTo>
                  <a:lnTo>
                    <a:pt x="259" y="534"/>
                  </a:lnTo>
                  <a:lnTo>
                    <a:pt x="259" y="534"/>
                  </a:lnTo>
                  <a:lnTo>
                    <a:pt x="259" y="534"/>
                  </a:lnTo>
                  <a:lnTo>
                    <a:pt x="259" y="534"/>
                  </a:lnTo>
                  <a:lnTo>
                    <a:pt x="259" y="534"/>
                  </a:lnTo>
                  <a:lnTo>
                    <a:pt x="259" y="534"/>
                  </a:lnTo>
                  <a:lnTo>
                    <a:pt x="259" y="534"/>
                  </a:lnTo>
                  <a:lnTo>
                    <a:pt x="259" y="534"/>
                  </a:lnTo>
                  <a:lnTo>
                    <a:pt x="259" y="534"/>
                  </a:lnTo>
                  <a:lnTo>
                    <a:pt x="259" y="534"/>
                  </a:lnTo>
                  <a:lnTo>
                    <a:pt x="259" y="534"/>
                  </a:lnTo>
                  <a:lnTo>
                    <a:pt x="275" y="534"/>
                  </a:lnTo>
                  <a:lnTo>
                    <a:pt x="275" y="534"/>
                  </a:lnTo>
                  <a:lnTo>
                    <a:pt x="275" y="534"/>
                  </a:lnTo>
                  <a:lnTo>
                    <a:pt x="275" y="534"/>
                  </a:lnTo>
                  <a:lnTo>
                    <a:pt x="275" y="534"/>
                  </a:lnTo>
                  <a:lnTo>
                    <a:pt x="275" y="534"/>
                  </a:lnTo>
                  <a:lnTo>
                    <a:pt x="275" y="534"/>
                  </a:lnTo>
                  <a:lnTo>
                    <a:pt x="275" y="534"/>
                  </a:lnTo>
                  <a:lnTo>
                    <a:pt x="275" y="534"/>
                  </a:lnTo>
                  <a:lnTo>
                    <a:pt x="275" y="534"/>
                  </a:lnTo>
                  <a:lnTo>
                    <a:pt x="275" y="534"/>
                  </a:lnTo>
                  <a:lnTo>
                    <a:pt x="275" y="534"/>
                  </a:lnTo>
                  <a:lnTo>
                    <a:pt x="290" y="534"/>
                  </a:lnTo>
                  <a:lnTo>
                    <a:pt x="290" y="534"/>
                  </a:lnTo>
                  <a:lnTo>
                    <a:pt x="290" y="534"/>
                  </a:lnTo>
                  <a:lnTo>
                    <a:pt x="290" y="534"/>
                  </a:lnTo>
                  <a:lnTo>
                    <a:pt x="290" y="534"/>
                  </a:lnTo>
                  <a:lnTo>
                    <a:pt x="290" y="534"/>
                  </a:lnTo>
                  <a:lnTo>
                    <a:pt x="290" y="534"/>
                  </a:lnTo>
                  <a:lnTo>
                    <a:pt x="290" y="534"/>
                  </a:lnTo>
                  <a:lnTo>
                    <a:pt x="290" y="534"/>
                  </a:lnTo>
                  <a:lnTo>
                    <a:pt x="290" y="534"/>
                  </a:lnTo>
                  <a:lnTo>
                    <a:pt x="290" y="534"/>
                  </a:lnTo>
                  <a:lnTo>
                    <a:pt x="290" y="534"/>
                  </a:lnTo>
                  <a:lnTo>
                    <a:pt x="290" y="534"/>
                  </a:lnTo>
                  <a:lnTo>
                    <a:pt x="305" y="534"/>
                  </a:lnTo>
                  <a:lnTo>
                    <a:pt x="305" y="534"/>
                  </a:lnTo>
                  <a:lnTo>
                    <a:pt x="305" y="534"/>
                  </a:lnTo>
                  <a:lnTo>
                    <a:pt x="305" y="534"/>
                  </a:lnTo>
                  <a:lnTo>
                    <a:pt x="305" y="534"/>
                  </a:lnTo>
                  <a:lnTo>
                    <a:pt x="305" y="534"/>
                  </a:lnTo>
                  <a:lnTo>
                    <a:pt x="305" y="534"/>
                  </a:lnTo>
                  <a:lnTo>
                    <a:pt x="305" y="534"/>
                  </a:lnTo>
                  <a:lnTo>
                    <a:pt x="305" y="534"/>
                  </a:lnTo>
                  <a:lnTo>
                    <a:pt x="305" y="534"/>
                  </a:lnTo>
                  <a:lnTo>
                    <a:pt x="305" y="534"/>
                  </a:lnTo>
                  <a:lnTo>
                    <a:pt x="305" y="534"/>
                  </a:lnTo>
                  <a:lnTo>
                    <a:pt x="305" y="534"/>
                  </a:lnTo>
                  <a:lnTo>
                    <a:pt x="321" y="534"/>
                  </a:lnTo>
                  <a:lnTo>
                    <a:pt x="321" y="534"/>
                  </a:lnTo>
                  <a:lnTo>
                    <a:pt x="321" y="534"/>
                  </a:lnTo>
                  <a:lnTo>
                    <a:pt x="321" y="534"/>
                  </a:lnTo>
                  <a:lnTo>
                    <a:pt x="321" y="534"/>
                  </a:lnTo>
                  <a:lnTo>
                    <a:pt x="321" y="534"/>
                  </a:lnTo>
                  <a:lnTo>
                    <a:pt x="321" y="534"/>
                  </a:lnTo>
                  <a:lnTo>
                    <a:pt x="321" y="534"/>
                  </a:lnTo>
                  <a:lnTo>
                    <a:pt x="321" y="534"/>
                  </a:lnTo>
                  <a:lnTo>
                    <a:pt x="321" y="534"/>
                  </a:lnTo>
                  <a:lnTo>
                    <a:pt x="321" y="534"/>
                  </a:lnTo>
                  <a:lnTo>
                    <a:pt x="321" y="534"/>
                  </a:lnTo>
                  <a:lnTo>
                    <a:pt x="321" y="534"/>
                  </a:lnTo>
                  <a:lnTo>
                    <a:pt x="336" y="534"/>
                  </a:lnTo>
                  <a:lnTo>
                    <a:pt x="336" y="534"/>
                  </a:lnTo>
                  <a:lnTo>
                    <a:pt x="336" y="534"/>
                  </a:lnTo>
                  <a:lnTo>
                    <a:pt x="336" y="534"/>
                  </a:lnTo>
                  <a:lnTo>
                    <a:pt x="336" y="534"/>
                  </a:lnTo>
                  <a:lnTo>
                    <a:pt x="336" y="534"/>
                  </a:lnTo>
                  <a:lnTo>
                    <a:pt x="336" y="534"/>
                  </a:lnTo>
                  <a:lnTo>
                    <a:pt x="336" y="534"/>
                  </a:lnTo>
                  <a:lnTo>
                    <a:pt x="336" y="534"/>
                  </a:lnTo>
                  <a:lnTo>
                    <a:pt x="336" y="534"/>
                  </a:lnTo>
                  <a:lnTo>
                    <a:pt x="336" y="534"/>
                  </a:lnTo>
                  <a:lnTo>
                    <a:pt x="336" y="534"/>
                  </a:lnTo>
                  <a:lnTo>
                    <a:pt x="351" y="534"/>
                  </a:lnTo>
                  <a:lnTo>
                    <a:pt x="351" y="534"/>
                  </a:lnTo>
                  <a:lnTo>
                    <a:pt x="351" y="534"/>
                  </a:lnTo>
                  <a:lnTo>
                    <a:pt x="351" y="534"/>
                  </a:lnTo>
                  <a:lnTo>
                    <a:pt x="351" y="534"/>
                  </a:lnTo>
                  <a:lnTo>
                    <a:pt x="351" y="534"/>
                  </a:lnTo>
                  <a:lnTo>
                    <a:pt x="351" y="534"/>
                  </a:lnTo>
                  <a:lnTo>
                    <a:pt x="351" y="534"/>
                  </a:lnTo>
                  <a:lnTo>
                    <a:pt x="351" y="534"/>
                  </a:lnTo>
                  <a:lnTo>
                    <a:pt x="351" y="534"/>
                  </a:lnTo>
                  <a:lnTo>
                    <a:pt x="351" y="534"/>
                  </a:lnTo>
                  <a:lnTo>
                    <a:pt x="351" y="534"/>
                  </a:lnTo>
                  <a:lnTo>
                    <a:pt x="351" y="534"/>
                  </a:lnTo>
                  <a:lnTo>
                    <a:pt x="366" y="534"/>
                  </a:lnTo>
                  <a:lnTo>
                    <a:pt x="366" y="534"/>
                  </a:lnTo>
                  <a:lnTo>
                    <a:pt x="366" y="534"/>
                  </a:lnTo>
                  <a:lnTo>
                    <a:pt x="366" y="534"/>
                  </a:lnTo>
                  <a:lnTo>
                    <a:pt x="366" y="534"/>
                  </a:lnTo>
                  <a:lnTo>
                    <a:pt x="366" y="534"/>
                  </a:lnTo>
                  <a:lnTo>
                    <a:pt x="366" y="534"/>
                  </a:lnTo>
                  <a:lnTo>
                    <a:pt x="366" y="534"/>
                  </a:lnTo>
                  <a:lnTo>
                    <a:pt x="366" y="534"/>
                  </a:lnTo>
                  <a:lnTo>
                    <a:pt x="366" y="534"/>
                  </a:lnTo>
                  <a:lnTo>
                    <a:pt x="366" y="534"/>
                  </a:lnTo>
                  <a:lnTo>
                    <a:pt x="366" y="534"/>
                  </a:lnTo>
                  <a:lnTo>
                    <a:pt x="382" y="534"/>
                  </a:lnTo>
                  <a:lnTo>
                    <a:pt x="382" y="534"/>
                  </a:lnTo>
                  <a:lnTo>
                    <a:pt x="382" y="534"/>
                  </a:lnTo>
                  <a:lnTo>
                    <a:pt x="382" y="534"/>
                  </a:lnTo>
                  <a:lnTo>
                    <a:pt x="382" y="534"/>
                  </a:lnTo>
                  <a:lnTo>
                    <a:pt x="382" y="534"/>
                  </a:lnTo>
                  <a:lnTo>
                    <a:pt x="382" y="534"/>
                  </a:lnTo>
                  <a:lnTo>
                    <a:pt x="382" y="534"/>
                  </a:lnTo>
                  <a:lnTo>
                    <a:pt x="382" y="534"/>
                  </a:lnTo>
                  <a:lnTo>
                    <a:pt x="382" y="534"/>
                  </a:lnTo>
                  <a:lnTo>
                    <a:pt x="382" y="534"/>
                  </a:lnTo>
                  <a:lnTo>
                    <a:pt x="382" y="534"/>
                  </a:lnTo>
                  <a:lnTo>
                    <a:pt x="382" y="534"/>
                  </a:lnTo>
                  <a:lnTo>
                    <a:pt x="397" y="534"/>
                  </a:lnTo>
                  <a:lnTo>
                    <a:pt x="397" y="534"/>
                  </a:lnTo>
                  <a:lnTo>
                    <a:pt x="397" y="534"/>
                  </a:lnTo>
                  <a:lnTo>
                    <a:pt x="397" y="534"/>
                  </a:lnTo>
                  <a:lnTo>
                    <a:pt x="397" y="534"/>
                  </a:lnTo>
                  <a:lnTo>
                    <a:pt x="397" y="534"/>
                  </a:lnTo>
                  <a:lnTo>
                    <a:pt x="397" y="534"/>
                  </a:lnTo>
                  <a:lnTo>
                    <a:pt x="397" y="534"/>
                  </a:lnTo>
                  <a:lnTo>
                    <a:pt x="397" y="534"/>
                  </a:lnTo>
                  <a:lnTo>
                    <a:pt x="397" y="534"/>
                  </a:lnTo>
                  <a:lnTo>
                    <a:pt x="397" y="534"/>
                  </a:lnTo>
                  <a:lnTo>
                    <a:pt x="397" y="534"/>
                  </a:lnTo>
                  <a:lnTo>
                    <a:pt x="397" y="534"/>
                  </a:lnTo>
                  <a:lnTo>
                    <a:pt x="412" y="534"/>
                  </a:lnTo>
                  <a:lnTo>
                    <a:pt x="412" y="534"/>
                  </a:lnTo>
                  <a:lnTo>
                    <a:pt x="412" y="534"/>
                  </a:lnTo>
                  <a:lnTo>
                    <a:pt x="412" y="534"/>
                  </a:lnTo>
                  <a:lnTo>
                    <a:pt x="412" y="534"/>
                  </a:lnTo>
                  <a:lnTo>
                    <a:pt x="412" y="534"/>
                  </a:lnTo>
                  <a:lnTo>
                    <a:pt x="412" y="534"/>
                  </a:lnTo>
                  <a:lnTo>
                    <a:pt x="412" y="534"/>
                  </a:lnTo>
                  <a:lnTo>
                    <a:pt x="412" y="534"/>
                  </a:lnTo>
                  <a:lnTo>
                    <a:pt x="412" y="534"/>
                  </a:lnTo>
                  <a:lnTo>
                    <a:pt x="412" y="534"/>
                  </a:lnTo>
                  <a:lnTo>
                    <a:pt x="412" y="534"/>
                  </a:lnTo>
                  <a:lnTo>
                    <a:pt x="412" y="534"/>
                  </a:lnTo>
                  <a:lnTo>
                    <a:pt x="427" y="534"/>
                  </a:lnTo>
                  <a:lnTo>
                    <a:pt x="427" y="534"/>
                  </a:lnTo>
                  <a:lnTo>
                    <a:pt x="427" y="534"/>
                  </a:lnTo>
                  <a:lnTo>
                    <a:pt x="427" y="534"/>
                  </a:lnTo>
                  <a:lnTo>
                    <a:pt x="427" y="534"/>
                  </a:lnTo>
                  <a:lnTo>
                    <a:pt x="427" y="534"/>
                  </a:lnTo>
                  <a:lnTo>
                    <a:pt x="427" y="534"/>
                  </a:lnTo>
                  <a:lnTo>
                    <a:pt x="427" y="534"/>
                  </a:lnTo>
                  <a:lnTo>
                    <a:pt x="427" y="534"/>
                  </a:lnTo>
                  <a:lnTo>
                    <a:pt x="427" y="534"/>
                  </a:lnTo>
                  <a:lnTo>
                    <a:pt x="427" y="534"/>
                  </a:lnTo>
                  <a:lnTo>
                    <a:pt x="427" y="534"/>
                  </a:lnTo>
                  <a:lnTo>
                    <a:pt x="443" y="534"/>
                  </a:lnTo>
                  <a:lnTo>
                    <a:pt x="443" y="534"/>
                  </a:lnTo>
                  <a:lnTo>
                    <a:pt x="443" y="534"/>
                  </a:lnTo>
                  <a:lnTo>
                    <a:pt x="443" y="534"/>
                  </a:lnTo>
                  <a:lnTo>
                    <a:pt x="443" y="534"/>
                  </a:lnTo>
                  <a:lnTo>
                    <a:pt x="443" y="534"/>
                  </a:lnTo>
                  <a:lnTo>
                    <a:pt x="443" y="534"/>
                  </a:lnTo>
                  <a:lnTo>
                    <a:pt x="443" y="534"/>
                  </a:lnTo>
                  <a:lnTo>
                    <a:pt x="443" y="534"/>
                  </a:lnTo>
                  <a:lnTo>
                    <a:pt x="443" y="534"/>
                  </a:lnTo>
                  <a:lnTo>
                    <a:pt x="443" y="534"/>
                  </a:lnTo>
                  <a:lnTo>
                    <a:pt x="443" y="534"/>
                  </a:lnTo>
                  <a:lnTo>
                    <a:pt x="443" y="534"/>
                  </a:lnTo>
                  <a:lnTo>
                    <a:pt x="458" y="534"/>
                  </a:lnTo>
                  <a:lnTo>
                    <a:pt x="458" y="534"/>
                  </a:lnTo>
                  <a:lnTo>
                    <a:pt x="458" y="534"/>
                  </a:lnTo>
                  <a:lnTo>
                    <a:pt x="458" y="534"/>
                  </a:lnTo>
                  <a:lnTo>
                    <a:pt x="458" y="534"/>
                  </a:lnTo>
                  <a:lnTo>
                    <a:pt x="458" y="534"/>
                  </a:lnTo>
                  <a:lnTo>
                    <a:pt x="458" y="534"/>
                  </a:lnTo>
                  <a:lnTo>
                    <a:pt x="458" y="534"/>
                  </a:lnTo>
                  <a:lnTo>
                    <a:pt x="458" y="534"/>
                  </a:lnTo>
                  <a:lnTo>
                    <a:pt x="458" y="534"/>
                  </a:lnTo>
                  <a:lnTo>
                    <a:pt x="458" y="534"/>
                  </a:lnTo>
                  <a:lnTo>
                    <a:pt x="458" y="534"/>
                  </a:lnTo>
                  <a:lnTo>
                    <a:pt x="458" y="534"/>
                  </a:lnTo>
                  <a:lnTo>
                    <a:pt x="473" y="534"/>
                  </a:lnTo>
                  <a:lnTo>
                    <a:pt x="473" y="534"/>
                  </a:lnTo>
                  <a:lnTo>
                    <a:pt x="473" y="534"/>
                  </a:lnTo>
                  <a:lnTo>
                    <a:pt x="473" y="534"/>
                  </a:lnTo>
                  <a:lnTo>
                    <a:pt x="473" y="534"/>
                  </a:lnTo>
                  <a:lnTo>
                    <a:pt x="473" y="534"/>
                  </a:lnTo>
                  <a:lnTo>
                    <a:pt x="473" y="534"/>
                  </a:lnTo>
                  <a:lnTo>
                    <a:pt x="473" y="534"/>
                  </a:lnTo>
                  <a:lnTo>
                    <a:pt x="473" y="534"/>
                  </a:lnTo>
                  <a:lnTo>
                    <a:pt x="473" y="534"/>
                  </a:lnTo>
                  <a:lnTo>
                    <a:pt x="473" y="534"/>
                  </a:lnTo>
                  <a:lnTo>
                    <a:pt x="473" y="534"/>
                  </a:lnTo>
                  <a:lnTo>
                    <a:pt x="488" y="534"/>
                  </a:lnTo>
                  <a:lnTo>
                    <a:pt x="488" y="534"/>
                  </a:lnTo>
                  <a:lnTo>
                    <a:pt x="488" y="534"/>
                  </a:lnTo>
                  <a:lnTo>
                    <a:pt x="488" y="519"/>
                  </a:lnTo>
                  <a:lnTo>
                    <a:pt x="488" y="519"/>
                  </a:lnTo>
                  <a:lnTo>
                    <a:pt x="488" y="519"/>
                  </a:lnTo>
                  <a:lnTo>
                    <a:pt x="488" y="519"/>
                  </a:lnTo>
                  <a:lnTo>
                    <a:pt x="488" y="519"/>
                  </a:lnTo>
                  <a:lnTo>
                    <a:pt x="488" y="519"/>
                  </a:lnTo>
                  <a:lnTo>
                    <a:pt x="488" y="519"/>
                  </a:lnTo>
                  <a:lnTo>
                    <a:pt x="488" y="504"/>
                  </a:lnTo>
                  <a:lnTo>
                    <a:pt x="488" y="504"/>
                  </a:lnTo>
                  <a:lnTo>
                    <a:pt x="488" y="504"/>
                  </a:lnTo>
                  <a:lnTo>
                    <a:pt x="504" y="488"/>
                  </a:lnTo>
                  <a:lnTo>
                    <a:pt x="504" y="488"/>
                  </a:lnTo>
                  <a:lnTo>
                    <a:pt x="504" y="488"/>
                  </a:lnTo>
                  <a:lnTo>
                    <a:pt x="504" y="473"/>
                  </a:lnTo>
                  <a:lnTo>
                    <a:pt x="504" y="488"/>
                  </a:lnTo>
                  <a:lnTo>
                    <a:pt x="504" y="488"/>
                  </a:lnTo>
                  <a:lnTo>
                    <a:pt x="504" y="504"/>
                  </a:lnTo>
                  <a:lnTo>
                    <a:pt x="504" y="519"/>
                  </a:lnTo>
                  <a:lnTo>
                    <a:pt x="504" y="519"/>
                  </a:lnTo>
                  <a:lnTo>
                    <a:pt x="504" y="519"/>
                  </a:lnTo>
                  <a:lnTo>
                    <a:pt x="504" y="534"/>
                  </a:lnTo>
                  <a:lnTo>
                    <a:pt x="504" y="534"/>
                  </a:lnTo>
                  <a:lnTo>
                    <a:pt x="504" y="534"/>
                  </a:lnTo>
                  <a:lnTo>
                    <a:pt x="519" y="534"/>
                  </a:lnTo>
                  <a:lnTo>
                    <a:pt x="519" y="534"/>
                  </a:lnTo>
                  <a:lnTo>
                    <a:pt x="519" y="534"/>
                  </a:lnTo>
                  <a:lnTo>
                    <a:pt x="519" y="534"/>
                  </a:lnTo>
                  <a:lnTo>
                    <a:pt x="519" y="534"/>
                  </a:lnTo>
                  <a:lnTo>
                    <a:pt x="519" y="534"/>
                  </a:lnTo>
                  <a:lnTo>
                    <a:pt x="519" y="534"/>
                  </a:lnTo>
                  <a:lnTo>
                    <a:pt x="519" y="534"/>
                  </a:lnTo>
                  <a:lnTo>
                    <a:pt x="519" y="534"/>
                  </a:lnTo>
                  <a:lnTo>
                    <a:pt x="519" y="534"/>
                  </a:lnTo>
                  <a:lnTo>
                    <a:pt x="519" y="534"/>
                  </a:lnTo>
                  <a:lnTo>
                    <a:pt x="519" y="534"/>
                  </a:lnTo>
                  <a:lnTo>
                    <a:pt x="519" y="534"/>
                  </a:lnTo>
                  <a:lnTo>
                    <a:pt x="534" y="534"/>
                  </a:lnTo>
                  <a:lnTo>
                    <a:pt x="534" y="534"/>
                  </a:lnTo>
                  <a:lnTo>
                    <a:pt x="534" y="534"/>
                  </a:lnTo>
                  <a:lnTo>
                    <a:pt x="534" y="534"/>
                  </a:lnTo>
                  <a:lnTo>
                    <a:pt x="534" y="534"/>
                  </a:lnTo>
                  <a:lnTo>
                    <a:pt x="534" y="534"/>
                  </a:lnTo>
                  <a:lnTo>
                    <a:pt x="534" y="534"/>
                  </a:lnTo>
                  <a:lnTo>
                    <a:pt x="534" y="534"/>
                  </a:lnTo>
                  <a:lnTo>
                    <a:pt x="534" y="534"/>
                  </a:lnTo>
                  <a:lnTo>
                    <a:pt x="534" y="534"/>
                  </a:lnTo>
                  <a:lnTo>
                    <a:pt x="534" y="534"/>
                  </a:lnTo>
                  <a:lnTo>
                    <a:pt x="534" y="534"/>
                  </a:lnTo>
                  <a:lnTo>
                    <a:pt x="550" y="534"/>
                  </a:lnTo>
                  <a:lnTo>
                    <a:pt x="550" y="534"/>
                  </a:lnTo>
                  <a:lnTo>
                    <a:pt x="550" y="534"/>
                  </a:lnTo>
                  <a:lnTo>
                    <a:pt x="550" y="534"/>
                  </a:lnTo>
                  <a:lnTo>
                    <a:pt x="550" y="534"/>
                  </a:lnTo>
                  <a:lnTo>
                    <a:pt x="550" y="534"/>
                  </a:lnTo>
                  <a:lnTo>
                    <a:pt x="550" y="534"/>
                  </a:lnTo>
                  <a:lnTo>
                    <a:pt x="550" y="534"/>
                  </a:lnTo>
                  <a:lnTo>
                    <a:pt x="550" y="534"/>
                  </a:lnTo>
                  <a:lnTo>
                    <a:pt x="550" y="534"/>
                  </a:lnTo>
                  <a:lnTo>
                    <a:pt x="550" y="534"/>
                  </a:lnTo>
                  <a:lnTo>
                    <a:pt x="550" y="534"/>
                  </a:lnTo>
                  <a:lnTo>
                    <a:pt x="550" y="534"/>
                  </a:lnTo>
                  <a:lnTo>
                    <a:pt x="565" y="534"/>
                  </a:lnTo>
                  <a:lnTo>
                    <a:pt x="565" y="534"/>
                  </a:lnTo>
                  <a:lnTo>
                    <a:pt x="565" y="534"/>
                  </a:lnTo>
                  <a:lnTo>
                    <a:pt x="565" y="534"/>
                  </a:lnTo>
                  <a:lnTo>
                    <a:pt x="565" y="534"/>
                  </a:lnTo>
                  <a:lnTo>
                    <a:pt x="565" y="534"/>
                  </a:lnTo>
                  <a:lnTo>
                    <a:pt x="565" y="534"/>
                  </a:lnTo>
                  <a:lnTo>
                    <a:pt x="565" y="534"/>
                  </a:lnTo>
                  <a:lnTo>
                    <a:pt x="565" y="534"/>
                  </a:lnTo>
                  <a:lnTo>
                    <a:pt x="565" y="534"/>
                  </a:lnTo>
                  <a:lnTo>
                    <a:pt x="565" y="534"/>
                  </a:lnTo>
                  <a:lnTo>
                    <a:pt x="565" y="534"/>
                  </a:lnTo>
                  <a:lnTo>
                    <a:pt x="580" y="534"/>
                  </a:lnTo>
                  <a:lnTo>
                    <a:pt x="580" y="534"/>
                  </a:lnTo>
                  <a:lnTo>
                    <a:pt x="580" y="534"/>
                  </a:lnTo>
                  <a:lnTo>
                    <a:pt x="580" y="534"/>
                  </a:lnTo>
                  <a:lnTo>
                    <a:pt x="580" y="534"/>
                  </a:lnTo>
                  <a:lnTo>
                    <a:pt x="580" y="534"/>
                  </a:lnTo>
                  <a:lnTo>
                    <a:pt x="580" y="534"/>
                  </a:lnTo>
                  <a:lnTo>
                    <a:pt x="580" y="534"/>
                  </a:lnTo>
                  <a:lnTo>
                    <a:pt x="580" y="534"/>
                  </a:lnTo>
                  <a:lnTo>
                    <a:pt x="580" y="534"/>
                  </a:lnTo>
                  <a:lnTo>
                    <a:pt x="580" y="534"/>
                  </a:lnTo>
                  <a:lnTo>
                    <a:pt x="580" y="534"/>
                  </a:lnTo>
                  <a:lnTo>
                    <a:pt x="580" y="534"/>
                  </a:lnTo>
                  <a:lnTo>
                    <a:pt x="595" y="534"/>
                  </a:lnTo>
                  <a:lnTo>
                    <a:pt x="595" y="534"/>
                  </a:lnTo>
                  <a:lnTo>
                    <a:pt x="595" y="534"/>
                  </a:lnTo>
                  <a:lnTo>
                    <a:pt x="595" y="534"/>
                  </a:lnTo>
                  <a:lnTo>
                    <a:pt x="595" y="534"/>
                  </a:lnTo>
                  <a:lnTo>
                    <a:pt x="595" y="534"/>
                  </a:lnTo>
                  <a:lnTo>
                    <a:pt x="595" y="534"/>
                  </a:lnTo>
                  <a:lnTo>
                    <a:pt x="595" y="534"/>
                  </a:lnTo>
                  <a:lnTo>
                    <a:pt x="595" y="534"/>
                  </a:lnTo>
                  <a:lnTo>
                    <a:pt x="595" y="534"/>
                  </a:lnTo>
                  <a:lnTo>
                    <a:pt x="595" y="534"/>
                  </a:lnTo>
                  <a:lnTo>
                    <a:pt x="595" y="534"/>
                  </a:lnTo>
                  <a:lnTo>
                    <a:pt x="595" y="534"/>
                  </a:lnTo>
                  <a:lnTo>
                    <a:pt x="611" y="534"/>
                  </a:lnTo>
                  <a:lnTo>
                    <a:pt x="611" y="534"/>
                  </a:lnTo>
                  <a:lnTo>
                    <a:pt x="611" y="534"/>
                  </a:lnTo>
                  <a:lnTo>
                    <a:pt x="611" y="534"/>
                  </a:lnTo>
                  <a:lnTo>
                    <a:pt x="611" y="534"/>
                  </a:lnTo>
                  <a:lnTo>
                    <a:pt x="611" y="534"/>
                  </a:lnTo>
                  <a:lnTo>
                    <a:pt x="611" y="534"/>
                  </a:lnTo>
                  <a:lnTo>
                    <a:pt x="611" y="534"/>
                  </a:lnTo>
                  <a:lnTo>
                    <a:pt x="611" y="534"/>
                  </a:lnTo>
                  <a:lnTo>
                    <a:pt x="611" y="534"/>
                  </a:lnTo>
                  <a:lnTo>
                    <a:pt x="611" y="534"/>
                  </a:lnTo>
                  <a:lnTo>
                    <a:pt x="611" y="534"/>
                  </a:lnTo>
                  <a:lnTo>
                    <a:pt x="611" y="534"/>
                  </a:lnTo>
                  <a:lnTo>
                    <a:pt x="626" y="534"/>
                  </a:lnTo>
                  <a:lnTo>
                    <a:pt x="626" y="534"/>
                  </a:lnTo>
                  <a:lnTo>
                    <a:pt x="626" y="534"/>
                  </a:lnTo>
                  <a:lnTo>
                    <a:pt x="626" y="534"/>
                  </a:lnTo>
                  <a:lnTo>
                    <a:pt x="626" y="534"/>
                  </a:lnTo>
                  <a:lnTo>
                    <a:pt x="626" y="534"/>
                  </a:lnTo>
                  <a:lnTo>
                    <a:pt x="626" y="534"/>
                  </a:lnTo>
                  <a:lnTo>
                    <a:pt x="626" y="534"/>
                  </a:lnTo>
                  <a:lnTo>
                    <a:pt x="626" y="534"/>
                  </a:lnTo>
                  <a:lnTo>
                    <a:pt x="626" y="534"/>
                  </a:lnTo>
                  <a:lnTo>
                    <a:pt x="626" y="534"/>
                  </a:lnTo>
                  <a:lnTo>
                    <a:pt x="626" y="534"/>
                  </a:lnTo>
                  <a:lnTo>
                    <a:pt x="641" y="534"/>
                  </a:lnTo>
                  <a:lnTo>
                    <a:pt x="641" y="534"/>
                  </a:lnTo>
                  <a:lnTo>
                    <a:pt x="641" y="534"/>
                  </a:lnTo>
                  <a:lnTo>
                    <a:pt x="641" y="534"/>
                  </a:lnTo>
                  <a:lnTo>
                    <a:pt x="641" y="534"/>
                  </a:lnTo>
                  <a:lnTo>
                    <a:pt x="641" y="534"/>
                  </a:lnTo>
                  <a:lnTo>
                    <a:pt x="641" y="534"/>
                  </a:lnTo>
                  <a:lnTo>
                    <a:pt x="641" y="534"/>
                  </a:lnTo>
                  <a:lnTo>
                    <a:pt x="641" y="534"/>
                  </a:lnTo>
                  <a:lnTo>
                    <a:pt x="641" y="519"/>
                  </a:lnTo>
                  <a:lnTo>
                    <a:pt x="641" y="519"/>
                  </a:lnTo>
                  <a:lnTo>
                    <a:pt x="641" y="519"/>
                  </a:lnTo>
                  <a:lnTo>
                    <a:pt x="641" y="519"/>
                  </a:lnTo>
                  <a:lnTo>
                    <a:pt x="656" y="519"/>
                  </a:lnTo>
                  <a:lnTo>
                    <a:pt x="656" y="519"/>
                  </a:lnTo>
                  <a:lnTo>
                    <a:pt x="656" y="519"/>
                  </a:lnTo>
                  <a:lnTo>
                    <a:pt x="656" y="519"/>
                  </a:lnTo>
                  <a:lnTo>
                    <a:pt x="656" y="519"/>
                  </a:lnTo>
                  <a:lnTo>
                    <a:pt x="656" y="519"/>
                  </a:lnTo>
                  <a:lnTo>
                    <a:pt x="656" y="534"/>
                  </a:lnTo>
                  <a:lnTo>
                    <a:pt x="656" y="534"/>
                  </a:lnTo>
                  <a:lnTo>
                    <a:pt x="656" y="534"/>
                  </a:lnTo>
                  <a:lnTo>
                    <a:pt x="656" y="534"/>
                  </a:lnTo>
                  <a:lnTo>
                    <a:pt x="656" y="534"/>
                  </a:lnTo>
                  <a:lnTo>
                    <a:pt x="656" y="534"/>
                  </a:lnTo>
                  <a:lnTo>
                    <a:pt x="656" y="534"/>
                  </a:lnTo>
                  <a:lnTo>
                    <a:pt x="672" y="534"/>
                  </a:lnTo>
                  <a:lnTo>
                    <a:pt x="672" y="534"/>
                  </a:lnTo>
                  <a:lnTo>
                    <a:pt x="672" y="534"/>
                  </a:lnTo>
                  <a:lnTo>
                    <a:pt x="672" y="534"/>
                  </a:lnTo>
                  <a:lnTo>
                    <a:pt x="672" y="534"/>
                  </a:lnTo>
                  <a:lnTo>
                    <a:pt x="672" y="534"/>
                  </a:lnTo>
                  <a:lnTo>
                    <a:pt x="672" y="534"/>
                  </a:lnTo>
                  <a:lnTo>
                    <a:pt x="672" y="534"/>
                  </a:lnTo>
                  <a:lnTo>
                    <a:pt x="672" y="534"/>
                  </a:lnTo>
                  <a:lnTo>
                    <a:pt x="672" y="534"/>
                  </a:lnTo>
                  <a:lnTo>
                    <a:pt x="672" y="534"/>
                  </a:lnTo>
                  <a:lnTo>
                    <a:pt x="672" y="534"/>
                  </a:lnTo>
                  <a:lnTo>
                    <a:pt x="672" y="534"/>
                  </a:lnTo>
                  <a:lnTo>
                    <a:pt x="687" y="534"/>
                  </a:lnTo>
                  <a:lnTo>
                    <a:pt x="687" y="534"/>
                  </a:lnTo>
                  <a:lnTo>
                    <a:pt x="687" y="534"/>
                  </a:lnTo>
                  <a:lnTo>
                    <a:pt x="687" y="534"/>
                  </a:lnTo>
                  <a:lnTo>
                    <a:pt x="687" y="534"/>
                  </a:lnTo>
                  <a:lnTo>
                    <a:pt x="687" y="534"/>
                  </a:lnTo>
                  <a:lnTo>
                    <a:pt x="687" y="534"/>
                  </a:lnTo>
                  <a:lnTo>
                    <a:pt x="687" y="534"/>
                  </a:lnTo>
                  <a:lnTo>
                    <a:pt x="687" y="534"/>
                  </a:lnTo>
                  <a:lnTo>
                    <a:pt x="687" y="519"/>
                  </a:lnTo>
                  <a:lnTo>
                    <a:pt x="687" y="519"/>
                  </a:lnTo>
                  <a:lnTo>
                    <a:pt x="687" y="519"/>
                  </a:lnTo>
                  <a:lnTo>
                    <a:pt x="702" y="519"/>
                  </a:lnTo>
                  <a:lnTo>
                    <a:pt x="702" y="519"/>
                  </a:lnTo>
                  <a:lnTo>
                    <a:pt x="702" y="519"/>
                  </a:lnTo>
                  <a:lnTo>
                    <a:pt x="702" y="519"/>
                  </a:lnTo>
                  <a:lnTo>
                    <a:pt x="702" y="519"/>
                  </a:lnTo>
                  <a:lnTo>
                    <a:pt x="702" y="534"/>
                  </a:lnTo>
                  <a:lnTo>
                    <a:pt x="702" y="534"/>
                  </a:lnTo>
                  <a:lnTo>
                    <a:pt x="702" y="534"/>
                  </a:lnTo>
                  <a:lnTo>
                    <a:pt x="702" y="534"/>
                  </a:lnTo>
                  <a:lnTo>
                    <a:pt x="702" y="534"/>
                  </a:lnTo>
                  <a:lnTo>
                    <a:pt x="702" y="534"/>
                  </a:lnTo>
                  <a:lnTo>
                    <a:pt x="702" y="534"/>
                  </a:lnTo>
                  <a:lnTo>
                    <a:pt x="702" y="534"/>
                  </a:lnTo>
                  <a:lnTo>
                    <a:pt x="718" y="534"/>
                  </a:lnTo>
                  <a:lnTo>
                    <a:pt x="718" y="534"/>
                  </a:lnTo>
                  <a:lnTo>
                    <a:pt x="718" y="534"/>
                  </a:lnTo>
                  <a:lnTo>
                    <a:pt x="718" y="534"/>
                  </a:lnTo>
                  <a:lnTo>
                    <a:pt x="718" y="534"/>
                  </a:lnTo>
                  <a:lnTo>
                    <a:pt x="718" y="534"/>
                  </a:lnTo>
                  <a:lnTo>
                    <a:pt x="718" y="534"/>
                  </a:lnTo>
                  <a:lnTo>
                    <a:pt x="718" y="534"/>
                  </a:lnTo>
                  <a:lnTo>
                    <a:pt x="718" y="534"/>
                  </a:lnTo>
                  <a:lnTo>
                    <a:pt x="718" y="534"/>
                  </a:lnTo>
                  <a:lnTo>
                    <a:pt x="718" y="534"/>
                  </a:lnTo>
                  <a:lnTo>
                    <a:pt x="718" y="534"/>
                  </a:lnTo>
                  <a:lnTo>
                    <a:pt x="733" y="534"/>
                  </a:lnTo>
                  <a:lnTo>
                    <a:pt x="733" y="534"/>
                  </a:lnTo>
                  <a:lnTo>
                    <a:pt x="733" y="534"/>
                  </a:lnTo>
                  <a:lnTo>
                    <a:pt x="733" y="534"/>
                  </a:lnTo>
                  <a:lnTo>
                    <a:pt x="733" y="534"/>
                  </a:lnTo>
                  <a:lnTo>
                    <a:pt x="733" y="534"/>
                  </a:lnTo>
                  <a:lnTo>
                    <a:pt x="733" y="534"/>
                  </a:lnTo>
                  <a:lnTo>
                    <a:pt x="733" y="534"/>
                  </a:lnTo>
                  <a:lnTo>
                    <a:pt x="733" y="534"/>
                  </a:lnTo>
                  <a:lnTo>
                    <a:pt x="733" y="534"/>
                  </a:lnTo>
                  <a:lnTo>
                    <a:pt x="733" y="534"/>
                  </a:lnTo>
                  <a:lnTo>
                    <a:pt x="733" y="534"/>
                  </a:lnTo>
                  <a:lnTo>
                    <a:pt x="733" y="534"/>
                  </a:lnTo>
                  <a:lnTo>
                    <a:pt x="748" y="534"/>
                  </a:lnTo>
                  <a:lnTo>
                    <a:pt x="748" y="534"/>
                  </a:lnTo>
                  <a:lnTo>
                    <a:pt x="748" y="534"/>
                  </a:lnTo>
                  <a:lnTo>
                    <a:pt x="748" y="534"/>
                  </a:lnTo>
                  <a:lnTo>
                    <a:pt x="748" y="534"/>
                  </a:lnTo>
                  <a:lnTo>
                    <a:pt x="748" y="534"/>
                  </a:lnTo>
                  <a:lnTo>
                    <a:pt x="748" y="534"/>
                  </a:lnTo>
                  <a:lnTo>
                    <a:pt x="748" y="534"/>
                  </a:lnTo>
                  <a:lnTo>
                    <a:pt x="748" y="534"/>
                  </a:lnTo>
                  <a:lnTo>
                    <a:pt x="748" y="534"/>
                  </a:lnTo>
                  <a:lnTo>
                    <a:pt x="748" y="534"/>
                  </a:lnTo>
                  <a:lnTo>
                    <a:pt x="748" y="534"/>
                  </a:lnTo>
                  <a:lnTo>
                    <a:pt x="748" y="534"/>
                  </a:lnTo>
                  <a:lnTo>
                    <a:pt x="763" y="534"/>
                  </a:lnTo>
                  <a:lnTo>
                    <a:pt x="763" y="534"/>
                  </a:lnTo>
                  <a:lnTo>
                    <a:pt x="763" y="534"/>
                  </a:lnTo>
                  <a:lnTo>
                    <a:pt x="763" y="534"/>
                  </a:lnTo>
                  <a:lnTo>
                    <a:pt x="763" y="534"/>
                  </a:lnTo>
                  <a:lnTo>
                    <a:pt x="763" y="534"/>
                  </a:lnTo>
                  <a:lnTo>
                    <a:pt x="763" y="534"/>
                  </a:lnTo>
                  <a:lnTo>
                    <a:pt x="763" y="534"/>
                  </a:lnTo>
                  <a:lnTo>
                    <a:pt x="763" y="534"/>
                  </a:lnTo>
                  <a:lnTo>
                    <a:pt x="763" y="534"/>
                  </a:lnTo>
                  <a:lnTo>
                    <a:pt x="763" y="534"/>
                  </a:lnTo>
                  <a:lnTo>
                    <a:pt x="763" y="534"/>
                  </a:lnTo>
                  <a:lnTo>
                    <a:pt x="779" y="534"/>
                  </a:lnTo>
                  <a:lnTo>
                    <a:pt x="779" y="534"/>
                  </a:lnTo>
                  <a:lnTo>
                    <a:pt x="779" y="534"/>
                  </a:lnTo>
                  <a:lnTo>
                    <a:pt x="779" y="534"/>
                  </a:lnTo>
                  <a:lnTo>
                    <a:pt x="779" y="534"/>
                  </a:lnTo>
                  <a:lnTo>
                    <a:pt x="779" y="534"/>
                  </a:lnTo>
                  <a:lnTo>
                    <a:pt x="779" y="534"/>
                  </a:lnTo>
                  <a:lnTo>
                    <a:pt x="779" y="534"/>
                  </a:lnTo>
                  <a:lnTo>
                    <a:pt x="779" y="534"/>
                  </a:lnTo>
                  <a:lnTo>
                    <a:pt x="779" y="534"/>
                  </a:lnTo>
                  <a:lnTo>
                    <a:pt x="779" y="534"/>
                  </a:lnTo>
                  <a:lnTo>
                    <a:pt x="779" y="534"/>
                  </a:lnTo>
                  <a:lnTo>
                    <a:pt x="779" y="534"/>
                  </a:lnTo>
                  <a:lnTo>
                    <a:pt x="794" y="534"/>
                  </a:lnTo>
                  <a:lnTo>
                    <a:pt x="794" y="534"/>
                  </a:lnTo>
                  <a:lnTo>
                    <a:pt x="794" y="534"/>
                  </a:lnTo>
                  <a:lnTo>
                    <a:pt x="794" y="534"/>
                  </a:lnTo>
                  <a:lnTo>
                    <a:pt x="794" y="534"/>
                  </a:lnTo>
                  <a:lnTo>
                    <a:pt x="794" y="534"/>
                  </a:lnTo>
                  <a:lnTo>
                    <a:pt x="794" y="534"/>
                  </a:lnTo>
                  <a:lnTo>
                    <a:pt x="794" y="534"/>
                  </a:lnTo>
                  <a:lnTo>
                    <a:pt x="794" y="534"/>
                  </a:lnTo>
                  <a:lnTo>
                    <a:pt x="794" y="534"/>
                  </a:lnTo>
                  <a:lnTo>
                    <a:pt x="794" y="534"/>
                  </a:lnTo>
                  <a:lnTo>
                    <a:pt x="794" y="534"/>
                  </a:lnTo>
                  <a:lnTo>
                    <a:pt x="794" y="534"/>
                  </a:lnTo>
                  <a:lnTo>
                    <a:pt x="809" y="534"/>
                  </a:lnTo>
                  <a:lnTo>
                    <a:pt x="809" y="534"/>
                  </a:lnTo>
                  <a:lnTo>
                    <a:pt x="809" y="534"/>
                  </a:lnTo>
                  <a:lnTo>
                    <a:pt x="809" y="534"/>
                  </a:lnTo>
                  <a:lnTo>
                    <a:pt x="809" y="534"/>
                  </a:lnTo>
                  <a:lnTo>
                    <a:pt x="809" y="534"/>
                  </a:lnTo>
                  <a:lnTo>
                    <a:pt x="809" y="534"/>
                  </a:lnTo>
                  <a:lnTo>
                    <a:pt x="809" y="534"/>
                  </a:lnTo>
                  <a:lnTo>
                    <a:pt x="809" y="534"/>
                  </a:lnTo>
                  <a:lnTo>
                    <a:pt x="809" y="534"/>
                  </a:lnTo>
                  <a:lnTo>
                    <a:pt x="809" y="534"/>
                  </a:lnTo>
                  <a:lnTo>
                    <a:pt x="809" y="534"/>
                  </a:lnTo>
                  <a:lnTo>
                    <a:pt x="809" y="534"/>
                  </a:lnTo>
                  <a:lnTo>
                    <a:pt x="824" y="534"/>
                  </a:lnTo>
                  <a:lnTo>
                    <a:pt x="824" y="534"/>
                  </a:lnTo>
                  <a:lnTo>
                    <a:pt x="824" y="534"/>
                  </a:lnTo>
                  <a:lnTo>
                    <a:pt x="824" y="534"/>
                  </a:lnTo>
                  <a:lnTo>
                    <a:pt x="824" y="534"/>
                  </a:lnTo>
                  <a:lnTo>
                    <a:pt x="824" y="534"/>
                  </a:lnTo>
                  <a:lnTo>
                    <a:pt x="824" y="534"/>
                  </a:lnTo>
                  <a:lnTo>
                    <a:pt x="824" y="534"/>
                  </a:lnTo>
                  <a:lnTo>
                    <a:pt x="824" y="534"/>
                  </a:lnTo>
                  <a:lnTo>
                    <a:pt x="824" y="534"/>
                  </a:lnTo>
                  <a:lnTo>
                    <a:pt x="824" y="534"/>
                  </a:lnTo>
                  <a:lnTo>
                    <a:pt x="824" y="534"/>
                  </a:lnTo>
                  <a:lnTo>
                    <a:pt x="840" y="534"/>
                  </a:lnTo>
                  <a:lnTo>
                    <a:pt x="840" y="534"/>
                  </a:lnTo>
                  <a:lnTo>
                    <a:pt x="840" y="534"/>
                  </a:lnTo>
                  <a:lnTo>
                    <a:pt x="840" y="534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855" y="3063"/>
              <a:ext cx="839" cy="107"/>
            </a:xfrm>
            <a:custGeom>
              <a:avLst/>
              <a:gdLst>
                <a:gd name="T0" fmla="*/ 15 w 839"/>
                <a:gd name="T1" fmla="*/ 107 h 107"/>
                <a:gd name="T2" fmla="*/ 15 w 839"/>
                <a:gd name="T3" fmla="*/ 77 h 107"/>
                <a:gd name="T4" fmla="*/ 30 w 839"/>
                <a:gd name="T5" fmla="*/ 107 h 107"/>
                <a:gd name="T6" fmla="*/ 45 w 839"/>
                <a:gd name="T7" fmla="*/ 107 h 107"/>
                <a:gd name="T8" fmla="*/ 61 w 839"/>
                <a:gd name="T9" fmla="*/ 107 h 107"/>
                <a:gd name="T10" fmla="*/ 76 w 839"/>
                <a:gd name="T11" fmla="*/ 107 h 107"/>
                <a:gd name="T12" fmla="*/ 91 w 839"/>
                <a:gd name="T13" fmla="*/ 107 h 107"/>
                <a:gd name="T14" fmla="*/ 107 w 839"/>
                <a:gd name="T15" fmla="*/ 107 h 107"/>
                <a:gd name="T16" fmla="*/ 107 w 839"/>
                <a:gd name="T17" fmla="*/ 107 h 107"/>
                <a:gd name="T18" fmla="*/ 122 w 839"/>
                <a:gd name="T19" fmla="*/ 107 h 107"/>
                <a:gd name="T20" fmla="*/ 137 w 839"/>
                <a:gd name="T21" fmla="*/ 107 h 107"/>
                <a:gd name="T22" fmla="*/ 152 w 839"/>
                <a:gd name="T23" fmla="*/ 107 h 107"/>
                <a:gd name="T24" fmla="*/ 168 w 839"/>
                <a:gd name="T25" fmla="*/ 92 h 107"/>
                <a:gd name="T26" fmla="*/ 183 w 839"/>
                <a:gd name="T27" fmla="*/ 107 h 107"/>
                <a:gd name="T28" fmla="*/ 198 w 839"/>
                <a:gd name="T29" fmla="*/ 107 h 107"/>
                <a:gd name="T30" fmla="*/ 213 w 839"/>
                <a:gd name="T31" fmla="*/ 107 h 107"/>
                <a:gd name="T32" fmla="*/ 213 w 839"/>
                <a:gd name="T33" fmla="*/ 107 h 107"/>
                <a:gd name="T34" fmla="*/ 229 w 839"/>
                <a:gd name="T35" fmla="*/ 107 h 107"/>
                <a:gd name="T36" fmla="*/ 244 w 839"/>
                <a:gd name="T37" fmla="*/ 107 h 107"/>
                <a:gd name="T38" fmla="*/ 259 w 839"/>
                <a:gd name="T39" fmla="*/ 107 h 107"/>
                <a:gd name="T40" fmla="*/ 275 w 839"/>
                <a:gd name="T41" fmla="*/ 107 h 107"/>
                <a:gd name="T42" fmla="*/ 290 w 839"/>
                <a:gd name="T43" fmla="*/ 107 h 107"/>
                <a:gd name="T44" fmla="*/ 305 w 839"/>
                <a:gd name="T45" fmla="*/ 92 h 107"/>
                <a:gd name="T46" fmla="*/ 305 w 839"/>
                <a:gd name="T47" fmla="*/ 107 h 107"/>
                <a:gd name="T48" fmla="*/ 320 w 839"/>
                <a:gd name="T49" fmla="*/ 107 h 107"/>
                <a:gd name="T50" fmla="*/ 336 w 839"/>
                <a:gd name="T51" fmla="*/ 107 h 107"/>
                <a:gd name="T52" fmla="*/ 351 w 839"/>
                <a:gd name="T53" fmla="*/ 107 h 107"/>
                <a:gd name="T54" fmla="*/ 366 w 839"/>
                <a:gd name="T55" fmla="*/ 107 h 107"/>
                <a:gd name="T56" fmla="*/ 381 w 839"/>
                <a:gd name="T57" fmla="*/ 107 h 107"/>
                <a:gd name="T58" fmla="*/ 397 w 839"/>
                <a:gd name="T59" fmla="*/ 77 h 107"/>
                <a:gd name="T60" fmla="*/ 412 w 839"/>
                <a:gd name="T61" fmla="*/ 107 h 107"/>
                <a:gd name="T62" fmla="*/ 412 w 839"/>
                <a:gd name="T63" fmla="*/ 107 h 107"/>
                <a:gd name="T64" fmla="*/ 427 w 839"/>
                <a:gd name="T65" fmla="*/ 107 h 107"/>
                <a:gd name="T66" fmla="*/ 442 w 839"/>
                <a:gd name="T67" fmla="*/ 107 h 107"/>
                <a:gd name="T68" fmla="*/ 458 w 839"/>
                <a:gd name="T69" fmla="*/ 107 h 107"/>
                <a:gd name="T70" fmla="*/ 473 w 839"/>
                <a:gd name="T71" fmla="*/ 107 h 107"/>
                <a:gd name="T72" fmla="*/ 488 w 839"/>
                <a:gd name="T73" fmla="*/ 107 h 107"/>
                <a:gd name="T74" fmla="*/ 504 w 839"/>
                <a:gd name="T75" fmla="*/ 107 h 107"/>
                <a:gd name="T76" fmla="*/ 504 w 839"/>
                <a:gd name="T77" fmla="*/ 107 h 107"/>
                <a:gd name="T78" fmla="*/ 519 w 839"/>
                <a:gd name="T79" fmla="*/ 107 h 107"/>
                <a:gd name="T80" fmla="*/ 534 w 839"/>
                <a:gd name="T81" fmla="*/ 92 h 107"/>
                <a:gd name="T82" fmla="*/ 549 w 839"/>
                <a:gd name="T83" fmla="*/ 107 h 107"/>
                <a:gd name="T84" fmla="*/ 565 w 839"/>
                <a:gd name="T85" fmla="*/ 107 h 107"/>
                <a:gd name="T86" fmla="*/ 580 w 839"/>
                <a:gd name="T87" fmla="*/ 107 h 107"/>
                <a:gd name="T88" fmla="*/ 595 w 839"/>
                <a:gd name="T89" fmla="*/ 107 h 107"/>
                <a:gd name="T90" fmla="*/ 610 w 839"/>
                <a:gd name="T91" fmla="*/ 107 h 107"/>
                <a:gd name="T92" fmla="*/ 610 w 839"/>
                <a:gd name="T93" fmla="*/ 92 h 107"/>
                <a:gd name="T94" fmla="*/ 626 w 839"/>
                <a:gd name="T95" fmla="*/ 107 h 107"/>
                <a:gd name="T96" fmla="*/ 641 w 839"/>
                <a:gd name="T97" fmla="*/ 31 h 107"/>
                <a:gd name="T98" fmla="*/ 656 w 839"/>
                <a:gd name="T99" fmla="*/ 92 h 107"/>
                <a:gd name="T100" fmla="*/ 672 w 839"/>
                <a:gd name="T101" fmla="*/ 107 h 107"/>
                <a:gd name="T102" fmla="*/ 687 w 839"/>
                <a:gd name="T103" fmla="*/ 107 h 107"/>
                <a:gd name="T104" fmla="*/ 702 w 839"/>
                <a:gd name="T105" fmla="*/ 107 h 107"/>
                <a:gd name="T106" fmla="*/ 702 w 839"/>
                <a:gd name="T107" fmla="*/ 107 h 107"/>
                <a:gd name="T108" fmla="*/ 717 w 839"/>
                <a:gd name="T109" fmla="*/ 107 h 107"/>
                <a:gd name="T110" fmla="*/ 733 w 839"/>
                <a:gd name="T111" fmla="*/ 107 h 107"/>
                <a:gd name="T112" fmla="*/ 748 w 839"/>
                <a:gd name="T113" fmla="*/ 107 h 107"/>
                <a:gd name="T114" fmla="*/ 763 w 839"/>
                <a:gd name="T115" fmla="*/ 107 h 107"/>
                <a:gd name="T116" fmla="*/ 778 w 839"/>
                <a:gd name="T117" fmla="*/ 107 h 107"/>
                <a:gd name="T118" fmla="*/ 794 w 839"/>
                <a:gd name="T119" fmla="*/ 107 h 107"/>
                <a:gd name="T120" fmla="*/ 809 w 839"/>
                <a:gd name="T121" fmla="*/ 107 h 107"/>
                <a:gd name="T122" fmla="*/ 809 w 839"/>
                <a:gd name="T123" fmla="*/ 107 h 107"/>
                <a:gd name="T124" fmla="*/ 824 w 839"/>
                <a:gd name="T125" fmla="*/ 9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39" h="107">
                  <a:moveTo>
                    <a:pt x="0" y="107"/>
                  </a:moveTo>
                  <a:lnTo>
                    <a:pt x="0" y="107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15" y="107"/>
                  </a:lnTo>
                  <a:lnTo>
                    <a:pt x="15" y="107"/>
                  </a:lnTo>
                  <a:lnTo>
                    <a:pt x="15" y="107"/>
                  </a:lnTo>
                  <a:lnTo>
                    <a:pt x="15" y="107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5" y="77"/>
                  </a:lnTo>
                  <a:lnTo>
                    <a:pt x="15" y="77"/>
                  </a:lnTo>
                  <a:lnTo>
                    <a:pt x="15" y="77"/>
                  </a:lnTo>
                  <a:lnTo>
                    <a:pt x="15" y="61"/>
                  </a:lnTo>
                  <a:lnTo>
                    <a:pt x="30" y="77"/>
                  </a:lnTo>
                  <a:lnTo>
                    <a:pt x="30" y="77"/>
                  </a:lnTo>
                  <a:lnTo>
                    <a:pt x="30" y="77"/>
                  </a:lnTo>
                  <a:lnTo>
                    <a:pt x="30" y="92"/>
                  </a:lnTo>
                  <a:lnTo>
                    <a:pt x="30" y="92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22" y="107"/>
                  </a:lnTo>
                  <a:lnTo>
                    <a:pt x="122" y="107"/>
                  </a:lnTo>
                  <a:lnTo>
                    <a:pt x="122" y="107"/>
                  </a:lnTo>
                  <a:lnTo>
                    <a:pt x="122" y="107"/>
                  </a:lnTo>
                  <a:lnTo>
                    <a:pt x="122" y="107"/>
                  </a:lnTo>
                  <a:lnTo>
                    <a:pt x="122" y="107"/>
                  </a:lnTo>
                  <a:lnTo>
                    <a:pt x="122" y="107"/>
                  </a:lnTo>
                  <a:lnTo>
                    <a:pt x="122" y="107"/>
                  </a:lnTo>
                  <a:lnTo>
                    <a:pt x="122" y="107"/>
                  </a:lnTo>
                  <a:lnTo>
                    <a:pt x="122" y="107"/>
                  </a:lnTo>
                  <a:lnTo>
                    <a:pt x="122" y="107"/>
                  </a:lnTo>
                  <a:lnTo>
                    <a:pt x="122" y="92"/>
                  </a:lnTo>
                  <a:lnTo>
                    <a:pt x="122" y="92"/>
                  </a:lnTo>
                  <a:lnTo>
                    <a:pt x="137" y="92"/>
                  </a:lnTo>
                  <a:lnTo>
                    <a:pt x="137" y="92"/>
                  </a:lnTo>
                  <a:lnTo>
                    <a:pt x="137" y="92"/>
                  </a:lnTo>
                  <a:lnTo>
                    <a:pt x="137" y="92"/>
                  </a:lnTo>
                  <a:lnTo>
                    <a:pt x="137" y="92"/>
                  </a:lnTo>
                  <a:lnTo>
                    <a:pt x="137" y="92"/>
                  </a:lnTo>
                  <a:lnTo>
                    <a:pt x="137" y="92"/>
                  </a:lnTo>
                  <a:lnTo>
                    <a:pt x="137" y="92"/>
                  </a:lnTo>
                  <a:lnTo>
                    <a:pt x="137" y="107"/>
                  </a:lnTo>
                  <a:lnTo>
                    <a:pt x="137" y="107"/>
                  </a:lnTo>
                  <a:lnTo>
                    <a:pt x="137" y="107"/>
                  </a:lnTo>
                  <a:lnTo>
                    <a:pt x="137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68" y="107"/>
                  </a:lnTo>
                  <a:lnTo>
                    <a:pt x="168" y="92"/>
                  </a:lnTo>
                  <a:lnTo>
                    <a:pt x="168" y="92"/>
                  </a:lnTo>
                  <a:lnTo>
                    <a:pt x="168" y="92"/>
                  </a:lnTo>
                  <a:lnTo>
                    <a:pt x="168" y="92"/>
                  </a:lnTo>
                  <a:lnTo>
                    <a:pt x="168" y="92"/>
                  </a:lnTo>
                  <a:lnTo>
                    <a:pt x="168" y="77"/>
                  </a:lnTo>
                  <a:lnTo>
                    <a:pt x="168" y="77"/>
                  </a:lnTo>
                  <a:lnTo>
                    <a:pt x="168" y="77"/>
                  </a:lnTo>
                  <a:lnTo>
                    <a:pt x="168" y="92"/>
                  </a:lnTo>
                  <a:lnTo>
                    <a:pt x="168" y="92"/>
                  </a:lnTo>
                  <a:lnTo>
                    <a:pt x="168" y="92"/>
                  </a:lnTo>
                  <a:lnTo>
                    <a:pt x="168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98" y="107"/>
                  </a:lnTo>
                  <a:lnTo>
                    <a:pt x="198" y="107"/>
                  </a:lnTo>
                  <a:lnTo>
                    <a:pt x="198" y="107"/>
                  </a:lnTo>
                  <a:lnTo>
                    <a:pt x="198" y="107"/>
                  </a:lnTo>
                  <a:lnTo>
                    <a:pt x="198" y="107"/>
                  </a:lnTo>
                  <a:lnTo>
                    <a:pt x="198" y="107"/>
                  </a:lnTo>
                  <a:lnTo>
                    <a:pt x="198" y="107"/>
                  </a:lnTo>
                  <a:lnTo>
                    <a:pt x="198" y="107"/>
                  </a:lnTo>
                  <a:lnTo>
                    <a:pt x="198" y="107"/>
                  </a:lnTo>
                  <a:lnTo>
                    <a:pt x="198" y="107"/>
                  </a:lnTo>
                  <a:lnTo>
                    <a:pt x="198" y="107"/>
                  </a:lnTo>
                  <a:lnTo>
                    <a:pt x="198" y="107"/>
                  </a:lnTo>
                  <a:lnTo>
                    <a:pt x="198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13" y="107"/>
                  </a:lnTo>
                  <a:lnTo>
                    <a:pt x="229" y="107"/>
                  </a:lnTo>
                  <a:lnTo>
                    <a:pt x="229" y="107"/>
                  </a:lnTo>
                  <a:lnTo>
                    <a:pt x="229" y="107"/>
                  </a:lnTo>
                  <a:lnTo>
                    <a:pt x="229" y="107"/>
                  </a:lnTo>
                  <a:lnTo>
                    <a:pt x="229" y="107"/>
                  </a:lnTo>
                  <a:lnTo>
                    <a:pt x="229" y="107"/>
                  </a:lnTo>
                  <a:lnTo>
                    <a:pt x="229" y="107"/>
                  </a:lnTo>
                  <a:lnTo>
                    <a:pt x="229" y="107"/>
                  </a:lnTo>
                  <a:lnTo>
                    <a:pt x="229" y="107"/>
                  </a:lnTo>
                  <a:lnTo>
                    <a:pt x="229" y="107"/>
                  </a:lnTo>
                  <a:lnTo>
                    <a:pt x="229" y="107"/>
                  </a:lnTo>
                  <a:lnTo>
                    <a:pt x="229" y="107"/>
                  </a:lnTo>
                  <a:lnTo>
                    <a:pt x="229" y="107"/>
                  </a:lnTo>
                  <a:lnTo>
                    <a:pt x="244" y="107"/>
                  </a:lnTo>
                  <a:lnTo>
                    <a:pt x="244" y="107"/>
                  </a:lnTo>
                  <a:lnTo>
                    <a:pt x="244" y="107"/>
                  </a:lnTo>
                  <a:lnTo>
                    <a:pt x="244" y="107"/>
                  </a:lnTo>
                  <a:lnTo>
                    <a:pt x="244" y="107"/>
                  </a:lnTo>
                  <a:lnTo>
                    <a:pt x="244" y="107"/>
                  </a:lnTo>
                  <a:lnTo>
                    <a:pt x="244" y="107"/>
                  </a:lnTo>
                  <a:lnTo>
                    <a:pt x="244" y="107"/>
                  </a:lnTo>
                  <a:lnTo>
                    <a:pt x="244" y="107"/>
                  </a:lnTo>
                  <a:lnTo>
                    <a:pt x="244" y="107"/>
                  </a:lnTo>
                  <a:lnTo>
                    <a:pt x="244" y="107"/>
                  </a:lnTo>
                  <a:lnTo>
                    <a:pt x="244" y="107"/>
                  </a:lnTo>
                  <a:lnTo>
                    <a:pt x="259" y="107"/>
                  </a:lnTo>
                  <a:lnTo>
                    <a:pt x="259" y="107"/>
                  </a:lnTo>
                  <a:lnTo>
                    <a:pt x="259" y="107"/>
                  </a:lnTo>
                  <a:lnTo>
                    <a:pt x="259" y="107"/>
                  </a:lnTo>
                  <a:lnTo>
                    <a:pt x="259" y="107"/>
                  </a:lnTo>
                  <a:lnTo>
                    <a:pt x="259" y="107"/>
                  </a:lnTo>
                  <a:lnTo>
                    <a:pt x="259" y="107"/>
                  </a:lnTo>
                  <a:lnTo>
                    <a:pt x="259" y="107"/>
                  </a:lnTo>
                  <a:lnTo>
                    <a:pt x="259" y="107"/>
                  </a:lnTo>
                  <a:lnTo>
                    <a:pt x="259" y="107"/>
                  </a:lnTo>
                  <a:lnTo>
                    <a:pt x="259" y="107"/>
                  </a:lnTo>
                  <a:lnTo>
                    <a:pt x="259" y="107"/>
                  </a:lnTo>
                  <a:lnTo>
                    <a:pt x="259" y="107"/>
                  </a:lnTo>
                  <a:lnTo>
                    <a:pt x="275" y="107"/>
                  </a:lnTo>
                  <a:lnTo>
                    <a:pt x="275" y="107"/>
                  </a:lnTo>
                  <a:lnTo>
                    <a:pt x="275" y="107"/>
                  </a:lnTo>
                  <a:lnTo>
                    <a:pt x="275" y="107"/>
                  </a:lnTo>
                  <a:lnTo>
                    <a:pt x="275" y="107"/>
                  </a:lnTo>
                  <a:lnTo>
                    <a:pt x="275" y="107"/>
                  </a:lnTo>
                  <a:lnTo>
                    <a:pt x="275" y="107"/>
                  </a:lnTo>
                  <a:lnTo>
                    <a:pt x="275" y="107"/>
                  </a:lnTo>
                  <a:lnTo>
                    <a:pt x="275" y="107"/>
                  </a:lnTo>
                  <a:lnTo>
                    <a:pt x="275" y="107"/>
                  </a:lnTo>
                  <a:lnTo>
                    <a:pt x="275" y="107"/>
                  </a:lnTo>
                  <a:lnTo>
                    <a:pt x="275" y="107"/>
                  </a:lnTo>
                  <a:lnTo>
                    <a:pt x="290" y="107"/>
                  </a:lnTo>
                  <a:lnTo>
                    <a:pt x="290" y="107"/>
                  </a:lnTo>
                  <a:lnTo>
                    <a:pt x="290" y="107"/>
                  </a:lnTo>
                  <a:lnTo>
                    <a:pt x="290" y="107"/>
                  </a:lnTo>
                  <a:lnTo>
                    <a:pt x="290" y="107"/>
                  </a:lnTo>
                  <a:lnTo>
                    <a:pt x="290" y="107"/>
                  </a:lnTo>
                  <a:lnTo>
                    <a:pt x="290" y="107"/>
                  </a:lnTo>
                  <a:lnTo>
                    <a:pt x="290" y="107"/>
                  </a:lnTo>
                  <a:lnTo>
                    <a:pt x="290" y="107"/>
                  </a:lnTo>
                  <a:lnTo>
                    <a:pt x="290" y="107"/>
                  </a:lnTo>
                  <a:lnTo>
                    <a:pt x="290" y="107"/>
                  </a:lnTo>
                  <a:lnTo>
                    <a:pt x="290" y="107"/>
                  </a:lnTo>
                  <a:lnTo>
                    <a:pt x="290" y="107"/>
                  </a:lnTo>
                  <a:lnTo>
                    <a:pt x="305" y="92"/>
                  </a:lnTo>
                  <a:lnTo>
                    <a:pt x="305" y="92"/>
                  </a:lnTo>
                  <a:lnTo>
                    <a:pt x="305" y="92"/>
                  </a:lnTo>
                  <a:lnTo>
                    <a:pt x="305" y="92"/>
                  </a:lnTo>
                  <a:lnTo>
                    <a:pt x="305" y="92"/>
                  </a:lnTo>
                  <a:lnTo>
                    <a:pt x="305" y="92"/>
                  </a:lnTo>
                  <a:lnTo>
                    <a:pt x="305" y="92"/>
                  </a:lnTo>
                  <a:lnTo>
                    <a:pt x="305" y="92"/>
                  </a:lnTo>
                  <a:lnTo>
                    <a:pt x="305" y="107"/>
                  </a:lnTo>
                  <a:lnTo>
                    <a:pt x="305" y="107"/>
                  </a:lnTo>
                  <a:lnTo>
                    <a:pt x="305" y="107"/>
                  </a:lnTo>
                  <a:lnTo>
                    <a:pt x="305" y="107"/>
                  </a:lnTo>
                  <a:lnTo>
                    <a:pt x="305" y="107"/>
                  </a:lnTo>
                  <a:lnTo>
                    <a:pt x="320" y="107"/>
                  </a:lnTo>
                  <a:lnTo>
                    <a:pt x="320" y="107"/>
                  </a:lnTo>
                  <a:lnTo>
                    <a:pt x="320" y="107"/>
                  </a:lnTo>
                  <a:lnTo>
                    <a:pt x="320" y="107"/>
                  </a:lnTo>
                  <a:lnTo>
                    <a:pt x="320" y="107"/>
                  </a:lnTo>
                  <a:lnTo>
                    <a:pt x="320" y="107"/>
                  </a:lnTo>
                  <a:lnTo>
                    <a:pt x="320" y="107"/>
                  </a:lnTo>
                  <a:lnTo>
                    <a:pt x="320" y="107"/>
                  </a:lnTo>
                  <a:lnTo>
                    <a:pt x="320" y="107"/>
                  </a:lnTo>
                  <a:lnTo>
                    <a:pt x="320" y="107"/>
                  </a:lnTo>
                  <a:lnTo>
                    <a:pt x="320" y="107"/>
                  </a:lnTo>
                  <a:lnTo>
                    <a:pt x="320" y="107"/>
                  </a:lnTo>
                  <a:lnTo>
                    <a:pt x="320" y="107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51" y="107"/>
                  </a:lnTo>
                  <a:lnTo>
                    <a:pt x="351" y="107"/>
                  </a:lnTo>
                  <a:lnTo>
                    <a:pt x="351" y="107"/>
                  </a:lnTo>
                  <a:lnTo>
                    <a:pt x="351" y="107"/>
                  </a:lnTo>
                  <a:lnTo>
                    <a:pt x="351" y="107"/>
                  </a:lnTo>
                  <a:lnTo>
                    <a:pt x="351" y="107"/>
                  </a:lnTo>
                  <a:lnTo>
                    <a:pt x="351" y="107"/>
                  </a:lnTo>
                  <a:lnTo>
                    <a:pt x="351" y="107"/>
                  </a:lnTo>
                  <a:lnTo>
                    <a:pt x="351" y="107"/>
                  </a:lnTo>
                  <a:lnTo>
                    <a:pt x="351" y="107"/>
                  </a:lnTo>
                  <a:lnTo>
                    <a:pt x="351" y="107"/>
                  </a:lnTo>
                  <a:lnTo>
                    <a:pt x="351" y="107"/>
                  </a:lnTo>
                  <a:lnTo>
                    <a:pt x="351" y="107"/>
                  </a:lnTo>
                  <a:lnTo>
                    <a:pt x="366" y="107"/>
                  </a:lnTo>
                  <a:lnTo>
                    <a:pt x="366" y="107"/>
                  </a:lnTo>
                  <a:lnTo>
                    <a:pt x="366" y="107"/>
                  </a:lnTo>
                  <a:lnTo>
                    <a:pt x="366" y="107"/>
                  </a:lnTo>
                  <a:lnTo>
                    <a:pt x="366" y="107"/>
                  </a:lnTo>
                  <a:lnTo>
                    <a:pt x="366" y="107"/>
                  </a:lnTo>
                  <a:lnTo>
                    <a:pt x="366" y="107"/>
                  </a:lnTo>
                  <a:lnTo>
                    <a:pt x="366" y="107"/>
                  </a:lnTo>
                  <a:lnTo>
                    <a:pt x="366" y="107"/>
                  </a:lnTo>
                  <a:lnTo>
                    <a:pt x="366" y="107"/>
                  </a:lnTo>
                  <a:lnTo>
                    <a:pt x="366" y="107"/>
                  </a:lnTo>
                  <a:lnTo>
                    <a:pt x="366" y="107"/>
                  </a:lnTo>
                  <a:lnTo>
                    <a:pt x="366" y="107"/>
                  </a:lnTo>
                  <a:lnTo>
                    <a:pt x="381" y="107"/>
                  </a:lnTo>
                  <a:lnTo>
                    <a:pt x="381" y="107"/>
                  </a:lnTo>
                  <a:lnTo>
                    <a:pt x="381" y="107"/>
                  </a:lnTo>
                  <a:lnTo>
                    <a:pt x="381" y="107"/>
                  </a:lnTo>
                  <a:lnTo>
                    <a:pt x="381" y="107"/>
                  </a:lnTo>
                  <a:lnTo>
                    <a:pt x="381" y="107"/>
                  </a:lnTo>
                  <a:lnTo>
                    <a:pt x="381" y="107"/>
                  </a:lnTo>
                  <a:lnTo>
                    <a:pt x="381" y="107"/>
                  </a:lnTo>
                  <a:lnTo>
                    <a:pt x="381" y="92"/>
                  </a:lnTo>
                  <a:lnTo>
                    <a:pt x="381" y="92"/>
                  </a:lnTo>
                  <a:lnTo>
                    <a:pt x="381" y="92"/>
                  </a:lnTo>
                  <a:lnTo>
                    <a:pt x="381" y="92"/>
                  </a:lnTo>
                  <a:lnTo>
                    <a:pt x="381" y="92"/>
                  </a:lnTo>
                  <a:lnTo>
                    <a:pt x="397" y="77"/>
                  </a:lnTo>
                  <a:lnTo>
                    <a:pt x="397" y="77"/>
                  </a:lnTo>
                  <a:lnTo>
                    <a:pt x="397" y="77"/>
                  </a:lnTo>
                  <a:lnTo>
                    <a:pt x="397" y="61"/>
                  </a:lnTo>
                  <a:lnTo>
                    <a:pt x="397" y="61"/>
                  </a:lnTo>
                  <a:lnTo>
                    <a:pt x="397" y="77"/>
                  </a:lnTo>
                  <a:lnTo>
                    <a:pt x="397" y="77"/>
                  </a:lnTo>
                  <a:lnTo>
                    <a:pt x="397" y="92"/>
                  </a:lnTo>
                  <a:lnTo>
                    <a:pt x="397" y="92"/>
                  </a:lnTo>
                  <a:lnTo>
                    <a:pt x="397" y="92"/>
                  </a:lnTo>
                  <a:lnTo>
                    <a:pt x="397" y="92"/>
                  </a:lnTo>
                  <a:lnTo>
                    <a:pt x="397" y="107"/>
                  </a:lnTo>
                  <a:lnTo>
                    <a:pt x="412" y="107"/>
                  </a:lnTo>
                  <a:lnTo>
                    <a:pt x="412" y="107"/>
                  </a:lnTo>
                  <a:lnTo>
                    <a:pt x="412" y="107"/>
                  </a:lnTo>
                  <a:lnTo>
                    <a:pt x="412" y="107"/>
                  </a:lnTo>
                  <a:lnTo>
                    <a:pt x="412" y="107"/>
                  </a:lnTo>
                  <a:lnTo>
                    <a:pt x="412" y="107"/>
                  </a:lnTo>
                  <a:lnTo>
                    <a:pt x="412" y="107"/>
                  </a:lnTo>
                  <a:lnTo>
                    <a:pt x="412" y="107"/>
                  </a:lnTo>
                  <a:lnTo>
                    <a:pt x="412" y="107"/>
                  </a:lnTo>
                  <a:lnTo>
                    <a:pt x="412" y="107"/>
                  </a:lnTo>
                  <a:lnTo>
                    <a:pt x="412" y="107"/>
                  </a:lnTo>
                  <a:lnTo>
                    <a:pt x="412" y="107"/>
                  </a:lnTo>
                  <a:lnTo>
                    <a:pt x="412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42" y="107"/>
                  </a:lnTo>
                  <a:lnTo>
                    <a:pt x="442" y="107"/>
                  </a:lnTo>
                  <a:lnTo>
                    <a:pt x="442" y="107"/>
                  </a:lnTo>
                  <a:lnTo>
                    <a:pt x="442" y="107"/>
                  </a:lnTo>
                  <a:lnTo>
                    <a:pt x="442" y="107"/>
                  </a:lnTo>
                  <a:lnTo>
                    <a:pt x="442" y="107"/>
                  </a:lnTo>
                  <a:lnTo>
                    <a:pt x="442" y="107"/>
                  </a:lnTo>
                  <a:lnTo>
                    <a:pt x="442" y="107"/>
                  </a:lnTo>
                  <a:lnTo>
                    <a:pt x="442" y="107"/>
                  </a:lnTo>
                  <a:lnTo>
                    <a:pt x="442" y="107"/>
                  </a:lnTo>
                  <a:lnTo>
                    <a:pt x="442" y="107"/>
                  </a:lnTo>
                  <a:lnTo>
                    <a:pt x="442" y="107"/>
                  </a:lnTo>
                  <a:lnTo>
                    <a:pt x="442" y="107"/>
                  </a:lnTo>
                  <a:lnTo>
                    <a:pt x="458" y="107"/>
                  </a:lnTo>
                  <a:lnTo>
                    <a:pt x="458" y="107"/>
                  </a:lnTo>
                  <a:lnTo>
                    <a:pt x="458" y="107"/>
                  </a:lnTo>
                  <a:lnTo>
                    <a:pt x="458" y="107"/>
                  </a:lnTo>
                  <a:lnTo>
                    <a:pt x="458" y="107"/>
                  </a:lnTo>
                  <a:lnTo>
                    <a:pt x="458" y="107"/>
                  </a:lnTo>
                  <a:lnTo>
                    <a:pt x="458" y="107"/>
                  </a:lnTo>
                  <a:lnTo>
                    <a:pt x="458" y="107"/>
                  </a:lnTo>
                  <a:lnTo>
                    <a:pt x="458" y="107"/>
                  </a:lnTo>
                  <a:lnTo>
                    <a:pt x="458" y="107"/>
                  </a:lnTo>
                  <a:lnTo>
                    <a:pt x="458" y="107"/>
                  </a:lnTo>
                  <a:lnTo>
                    <a:pt x="458" y="107"/>
                  </a:lnTo>
                  <a:lnTo>
                    <a:pt x="458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88" y="107"/>
                  </a:lnTo>
                  <a:lnTo>
                    <a:pt x="488" y="107"/>
                  </a:lnTo>
                  <a:lnTo>
                    <a:pt x="488" y="107"/>
                  </a:lnTo>
                  <a:lnTo>
                    <a:pt x="488" y="107"/>
                  </a:lnTo>
                  <a:lnTo>
                    <a:pt x="488" y="107"/>
                  </a:lnTo>
                  <a:lnTo>
                    <a:pt x="488" y="107"/>
                  </a:lnTo>
                  <a:lnTo>
                    <a:pt x="488" y="107"/>
                  </a:lnTo>
                  <a:lnTo>
                    <a:pt x="488" y="107"/>
                  </a:lnTo>
                  <a:lnTo>
                    <a:pt x="488" y="107"/>
                  </a:lnTo>
                  <a:lnTo>
                    <a:pt x="488" y="107"/>
                  </a:lnTo>
                  <a:lnTo>
                    <a:pt x="488" y="107"/>
                  </a:lnTo>
                  <a:lnTo>
                    <a:pt x="488" y="107"/>
                  </a:lnTo>
                  <a:lnTo>
                    <a:pt x="488" y="107"/>
                  </a:lnTo>
                  <a:lnTo>
                    <a:pt x="504" y="107"/>
                  </a:lnTo>
                  <a:lnTo>
                    <a:pt x="504" y="107"/>
                  </a:lnTo>
                  <a:lnTo>
                    <a:pt x="504" y="107"/>
                  </a:lnTo>
                  <a:lnTo>
                    <a:pt x="504" y="107"/>
                  </a:lnTo>
                  <a:lnTo>
                    <a:pt x="504" y="107"/>
                  </a:lnTo>
                  <a:lnTo>
                    <a:pt x="504" y="107"/>
                  </a:lnTo>
                  <a:lnTo>
                    <a:pt x="504" y="107"/>
                  </a:lnTo>
                  <a:lnTo>
                    <a:pt x="504" y="107"/>
                  </a:lnTo>
                  <a:lnTo>
                    <a:pt x="504" y="107"/>
                  </a:lnTo>
                  <a:lnTo>
                    <a:pt x="504" y="107"/>
                  </a:lnTo>
                  <a:lnTo>
                    <a:pt x="504" y="107"/>
                  </a:lnTo>
                  <a:lnTo>
                    <a:pt x="504" y="107"/>
                  </a:lnTo>
                  <a:lnTo>
                    <a:pt x="504" y="107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34" y="107"/>
                  </a:lnTo>
                  <a:lnTo>
                    <a:pt x="534" y="107"/>
                  </a:lnTo>
                  <a:lnTo>
                    <a:pt x="534" y="107"/>
                  </a:lnTo>
                  <a:lnTo>
                    <a:pt x="534" y="107"/>
                  </a:lnTo>
                  <a:lnTo>
                    <a:pt x="534" y="107"/>
                  </a:lnTo>
                  <a:lnTo>
                    <a:pt x="534" y="107"/>
                  </a:lnTo>
                  <a:lnTo>
                    <a:pt x="534" y="107"/>
                  </a:lnTo>
                  <a:lnTo>
                    <a:pt x="534" y="107"/>
                  </a:lnTo>
                  <a:lnTo>
                    <a:pt x="534" y="92"/>
                  </a:lnTo>
                  <a:lnTo>
                    <a:pt x="534" y="92"/>
                  </a:lnTo>
                  <a:lnTo>
                    <a:pt x="534" y="92"/>
                  </a:lnTo>
                  <a:lnTo>
                    <a:pt x="534" y="107"/>
                  </a:lnTo>
                  <a:lnTo>
                    <a:pt x="549" y="107"/>
                  </a:lnTo>
                  <a:lnTo>
                    <a:pt x="549" y="107"/>
                  </a:lnTo>
                  <a:lnTo>
                    <a:pt x="549" y="107"/>
                  </a:lnTo>
                  <a:lnTo>
                    <a:pt x="549" y="107"/>
                  </a:lnTo>
                  <a:lnTo>
                    <a:pt x="549" y="107"/>
                  </a:lnTo>
                  <a:lnTo>
                    <a:pt x="549" y="107"/>
                  </a:lnTo>
                  <a:lnTo>
                    <a:pt x="549" y="107"/>
                  </a:lnTo>
                  <a:lnTo>
                    <a:pt x="549" y="107"/>
                  </a:lnTo>
                  <a:lnTo>
                    <a:pt x="549" y="107"/>
                  </a:lnTo>
                  <a:lnTo>
                    <a:pt x="549" y="107"/>
                  </a:lnTo>
                  <a:lnTo>
                    <a:pt x="549" y="107"/>
                  </a:lnTo>
                  <a:lnTo>
                    <a:pt x="549" y="107"/>
                  </a:lnTo>
                  <a:lnTo>
                    <a:pt x="549" y="107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95" y="107"/>
                  </a:lnTo>
                  <a:lnTo>
                    <a:pt x="595" y="107"/>
                  </a:lnTo>
                  <a:lnTo>
                    <a:pt x="595" y="107"/>
                  </a:lnTo>
                  <a:lnTo>
                    <a:pt x="595" y="107"/>
                  </a:lnTo>
                  <a:lnTo>
                    <a:pt x="595" y="107"/>
                  </a:lnTo>
                  <a:lnTo>
                    <a:pt x="595" y="107"/>
                  </a:lnTo>
                  <a:lnTo>
                    <a:pt x="595" y="107"/>
                  </a:lnTo>
                  <a:lnTo>
                    <a:pt x="595" y="107"/>
                  </a:lnTo>
                  <a:lnTo>
                    <a:pt x="595" y="107"/>
                  </a:lnTo>
                  <a:lnTo>
                    <a:pt x="595" y="107"/>
                  </a:lnTo>
                  <a:lnTo>
                    <a:pt x="595" y="107"/>
                  </a:lnTo>
                  <a:lnTo>
                    <a:pt x="595" y="107"/>
                  </a:lnTo>
                  <a:lnTo>
                    <a:pt x="610" y="107"/>
                  </a:lnTo>
                  <a:lnTo>
                    <a:pt x="610" y="107"/>
                  </a:lnTo>
                  <a:lnTo>
                    <a:pt x="610" y="107"/>
                  </a:lnTo>
                  <a:lnTo>
                    <a:pt x="610" y="107"/>
                  </a:lnTo>
                  <a:lnTo>
                    <a:pt x="610" y="107"/>
                  </a:lnTo>
                  <a:lnTo>
                    <a:pt x="610" y="107"/>
                  </a:lnTo>
                  <a:lnTo>
                    <a:pt x="610" y="107"/>
                  </a:lnTo>
                  <a:lnTo>
                    <a:pt x="610" y="107"/>
                  </a:lnTo>
                  <a:lnTo>
                    <a:pt x="610" y="92"/>
                  </a:lnTo>
                  <a:lnTo>
                    <a:pt x="610" y="92"/>
                  </a:lnTo>
                  <a:lnTo>
                    <a:pt x="610" y="92"/>
                  </a:lnTo>
                  <a:lnTo>
                    <a:pt x="610" y="92"/>
                  </a:lnTo>
                  <a:lnTo>
                    <a:pt x="610" y="77"/>
                  </a:lnTo>
                  <a:lnTo>
                    <a:pt x="626" y="77"/>
                  </a:lnTo>
                  <a:lnTo>
                    <a:pt x="626" y="77"/>
                  </a:lnTo>
                  <a:lnTo>
                    <a:pt x="626" y="77"/>
                  </a:lnTo>
                  <a:lnTo>
                    <a:pt x="626" y="77"/>
                  </a:lnTo>
                  <a:lnTo>
                    <a:pt x="626" y="92"/>
                  </a:lnTo>
                  <a:lnTo>
                    <a:pt x="626" y="92"/>
                  </a:lnTo>
                  <a:lnTo>
                    <a:pt x="626" y="92"/>
                  </a:lnTo>
                  <a:lnTo>
                    <a:pt x="626" y="92"/>
                  </a:lnTo>
                  <a:lnTo>
                    <a:pt x="626" y="107"/>
                  </a:lnTo>
                  <a:lnTo>
                    <a:pt x="626" y="107"/>
                  </a:lnTo>
                  <a:lnTo>
                    <a:pt x="626" y="107"/>
                  </a:lnTo>
                  <a:lnTo>
                    <a:pt x="626" y="92"/>
                  </a:lnTo>
                  <a:lnTo>
                    <a:pt x="641" y="92"/>
                  </a:lnTo>
                  <a:lnTo>
                    <a:pt x="641" y="92"/>
                  </a:lnTo>
                  <a:lnTo>
                    <a:pt x="641" y="92"/>
                  </a:lnTo>
                  <a:lnTo>
                    <a:pt x="641" y="92"/>
                  </a:lnTo>
                  <a:lnTo>
                    <a:pt x="641" y="77"/>
                  </a:lnTo>
                  <a:lnTo>
                    <a:pt x="641" y="77"/>
                  </a:lnTo>
                  <a:lnTo>
                    <a:pt x="641" y="61"/>
                  </a:lnTo>
                  <a:lnTo>
                    <a:pt x="641" y="46"/>
                  </a:lnTo>
                  <a:lnTo>
                    <a:pt x="641" y="31"/>
                  </a:lnTo>
                  <a:lnTo>
                    <a:pt x="641" y="0"/>
                  </a:lnTo>
                  <a:lnTo>
                    <a:pt x="641" y="0"/>
                  </a:lnTo>
                  <a:lnTo>
                    <a:pt x="641" y="0"/>
                  </a:lnTo>
                  <a:lnTo>
                    <a:pt x="641" y="0"/>
                  </a:lnTo>
                  <a:lnTo>
                    <a:pt x="656" y="16"/>
                  </a:lnTo>
                  <a:lnTo>
                    <a:pt x="656" y="31"/>
                  </a:lnTo>
                  <a:lnTo>
                    <a:pt x="656" y="46"/>
                  </a:lnTo>
                  <a:lnTo>
                    <a:pt x="656" y="61"/>
                  </a:lnTo>
                  <a:lnTo>
                    <a:pt x="656" y="77"/>
                  </a:lnTo>
                  <a:lnTo>
                    <a:pt x="656" y="92"/>
                  </a:lnTo>
                  <a:lnTo>
                    <a:pt x="656" y="92"/>
                  </a:lnTo>
                  <a:lnTo>
                    <a:pt x="656" y="107"/>
                  </a:lnTo>
                  <a:lnTo>
                    <a:pt x="656" y="107"/>
                  </a:lnTo>
                  <a:lnTo>
                    <a:pt x="656" y="107"/>
                  </a:lnTo>
                  <a:lnTo>
                    <a:pt x="656" y="107"/>
                  </a:lnTo>
                  <a:lnTo>
                    <a:pt x="656" y="107"/>
                  </a:lnTo>
                  <a:lnTo>
                    <a:pt x="656" y="107"/>
                  </a:lnTo>
                  <a:lnTo>
                    <a:pt x="672" y="107"/>
                  </a:lnTo>
                  <a:lnTo>
                    <a:pt x="672" y="107"/>
                  </a:lnTo>
                  <a:lnTo>
                    <a:pt x="672" y="107"/>
                  </a:lnTo>
                  <a:lnTo>
                    <a:pt x="672" y="107"/>
                  </a:lnTo>
                  <a:lnTo>
                    <a:pt x="672" y="107"/>
                  </a:lnTo>
                  <a:lnTo>
                    <a:pt x="672" y="107"/>
                  </a:lnTo>
                  <a:lnTo>
                    <a:pt x="672" y="107"/>
                  </a:lnTo>
                  <a:lnTo>
                    <a:pt x="672" y="107"/>
                  </a:lnTo>
                  <a:lnTo>
                    <a:pt x="672" y="107"/>
                  </a:lnTo>
                  <a:lnTo>
                    <a:pt x="672" y="107"/>
                  </a:lnTo>
                  <a:lnTo>
                    <a:pt x="672" y="107"/>
                  </a:lnTo>
                  <a:lnTo>
                    <a:pt x="672" y="107"/>
                  </a:lnTo>
                  <a:lnTo>
                    <a:pt x="672" y="107"/>
                  </a:lnTo>
                  <a:lnTo>
                    <a:pt x="687" y="107"/>
                  </a:lnTo>
                  <a:lnTo>
                    <a:pt x="687" y="107"/>
                  </a:lnTo>
                  <a:lnTo>
                    <a:pt x="687" y="107"/>
                  </a:lnTo>
                  <a:lnTo>
                    <a:pt x="687" y="107"/>
                  </a:lnTo>
                  <a:lnTo>
                    <a:pt x="687" y="107"/>
                  </a:lnTo>
                  <a:lnTo>
                    <a:pt x="687" y="107"/>
                  </a:lnTo>
                  <a:lnTo>
                    <a:pt x="687" y="107"/>
                  </a:lnTo>
                  <a:lnTo>
                    <a:pt x="687" y="107"/>
                  </a:lnTo>
                  <a:lnTo>
                    <a:pt x="687" y="107"/>
                  </a:lnTo>
                  <a:lnTo>
                    <a:pt x="687" y="107"/>
                  </a:lnTo>
                  <a:lnTo>
                    <a:pt x="687" y="107"/>
                  </a:lnTo>
                  <a:lnTo>
                    <a:pt x="687" y="107"/>
                  </a:lnTo>
                  <a:lnTo>
                    <a:pt x="702" y="107"/>
                  </a:lnTo>
                  <a:lnTo>
                    <a:pt x="702" y="107"/>
                  </a:lnTo>
                  <a:lnTo>
                    <a:pt x="702" y="107"/>
                  </a:lnTo>
                  <a:lnTo>
                    <a:pt x="702" y="107"/>
                  </a:lnTo>
                  <a:lnTo>
                    <a:pt x="702" y="107"/>
                  </a:lnTo>
                  <a:lnTo>
                    <a:pt x="702" y="107"/>
                  </a:lnTo>
                  <a:lnTo>
                    <a:pt x="702" y="107"/>
                  </a:lnTo>
                  <a:lnTo>
                    <a:pt x="702" y="107"/>
                  </a:lnTo>
                  <a:lnTo>
                    <a:pt x="702" y="107"/>
                  </a:lnTo>
                  <a:lnTo>
                    <a:pt x="702" y="107"/>
                  </a:lnTo>
                  <a:lnTo>
                    <a:pt x="702" y="107"/>
                  </a:lnTo>
                  <a:lnTo>
                    <a:pt x="702" y="107"/>
                  </a:lnTo>
                  <a:lnTo>
                    <a:pt x="702" y="107"/>
                  </a:lnTo>
                  <a:lnTo>
                    <a:pt x="717" y="107"/>
                  </a:lnTo>
                  <a:lnTo>
                    <a:pt x="717" y="107"/>
                  </a:lnTo>
                  <a:lnTo>
                    <a:pt x="717" y="107"/>
                  </a:lnTo>
                  <a:lnTo>
                    <a:pt x="717" y="107"/>
                  </a:lnTo>
                  <a:lnTo>
                    <a:pt x="717" y="107"/>
                  </a:lnTo>
                  <a:lnTo>
                    <a:pt x="717" y="107"/>
                  </a:lnTo>
                  <a:lnTo>
                    <a:pt x="717" y="107"/>
                  </a:lnTo>
                  <a:lnTo>
                    <a:pt x="717" y="107"/>
                  </a:lnTo>
                  <a:lnTo>
                    <a:pt x="717" y="107"/>
                  </a:lnTo>
                  <a:lnTo>
                    <a:pt x="717" y="107"/>
                  </a:lnTo>
                  <a:lnTo>
                    <a:pt x="717" y="107"/>
                  </a:lnTo>
                  <a:lnTo>
                    <a:pt x="717" y="107"/>
                  </a:lnTo>
                  <a:lnTo>
                    <a:pt x="717" y="107"/>
                  </a:lnTo>
                  <a:lnTo>
                    <a:pt x="733" y="107"/>
                  </a:lnTo>
                  <a:lnTo>
                    <a:pt x="733" y="107"/>
                  </a:lnTo>
                  <a:lnTo>
                    <a:pt x="733" y="107"/>
                  </a:lnTo>
                  <a:lnTo>
                    <a:pt x="733" y="107"/>
                  </a:lnTo>
                  <a:lnTo>
                    <a:pt x="733" y="107"/>
                  </a:lnTo>
                  <a:lnTo>
                    <a:pt x="733" y="107"/>
                  </a:lnTo>
                  <a:lnTo>
                    <a:pt x="733" y="107"/>
                  </a:lnTo>
                  <a:lnTo>
                    <a:pt x="733" y="107"/>
                  </a:lnTo>
                  <a:lnTo>
                    <a:pt x="733" y="107"/>
                  </a:lnTo>
                  <a:lnTo>
                    <a:pt x="733" y="107"/>
                  </a:lnTo>
                  <a:lnTo>
                    <a:pt x="733" y="107"/>
                  </a:lnTo>
                  <a:lnTo>
                    <a:pt x="733" y="107"/>
                  </a:lnTo>
                  <a:lnTo>
                    <a:pt x="748" y="107"/>
                  </a:lnTo>
                  <a:lnTo>
                    <a:pt x="748" y="107"/>
                  </a:lnTo>
                  <a:lnTo>
                    <a:pt x="748" y="107"/>
                  </a:lnTo>
                  <a:lnTo>
                    <a:pt x="748" y="107"/>
                  </a:lnTo>
                  <a:lnTo>
                    <a:pt x="748" y="107"/>
                  </a:lnTo>
                  <a:lnTo>
                    <a:pt x="748" y="107"/>
                  </a:lnTo>
                  <a:lnTo>
                    <a:pt x="748" y="107"/>
                  </a:lnTo>
                  <a:lnTo>
                    <a:pt x="748" y="107"/>
                  </a:lnTo>
                  <a:lnTo>
                    <a:pt x="748" y="107"/>
                  </a:lnTo>
                  <a:lnTo>
                    <a:pt x="748" y="107"/>
                  </a:lnTo>
                  <a:lnTo>
                    <a:pt x="748" y="107"/>
                  </a:lnTo>
                  <a:lnTo>
                    <a:pt x="748" y="107"/>
                  </a:lnTo>
                  <a:lnTo>
                    <a:pt x="748" y="107"/>
                  </a:lnTo>
                  <a:lnTo>
                    <a:pt x="763" y="107"/>
                  </a:lnTo>
                  <a:lnTo>
                    <a:pt x="763" y="107"/>
                  </a:lnTo>
                  <a:lnTo>
                    <a:pt x="763" y="107"/>
                  </a:lnTo>
                  <a:lnTo>
                    <a:pt x="763" y="107"/>
                  </a:lnTo>
                  <a:lnTo>
                    <a:pt x="763" y="107"/>
                  </a:lnTo>
                  <a:lnTo>
                    <a:pt x="763" y="107"/>
                  </a:lnTo>
                  <a:lnTo>
                    <a:pt x="763" y="107"/>
                  </a:lnTo>
                  <a:lnTo>
                    <a:pt x="763" y="107"/>
                  </a:lnTo>
                  <a:lnTo>
                    <a:pt x="763" y="107"/>
                  </a:lnTo>
                  <a:lnTo>
                    <a:pt x="763" y="107"/>
                  </a:lnTo>
                  <a:lnTo>
                    <a:pt x="763" y="107"/>
                  </a:lnTo>
                  <a:lnTo>
                    <a:pt x="763" y="107"/>
                  </a:lnTo>
                  <a:lnTo>
                    <a:pt x="763" y="107"/>
                  </a:lnTo>
                  <a:lnTo>
                    <a:pt x="778" y="107"/>
                  </a:lnTo>
                  <a:lnTo>
                    <a:pt x="778" y="107"/>
                  </a:lnTo>
                  <a:lnTo>
                    <a:pt x="778" y="107"/>
                  </a:lnTo>
                  <a:lnTo>
                    <a:pt x="778" y="107"/>
                  </a:lnTo>
                  <a:lnTo>
                    <a:pt x="778" y="107"/>
                  </a:lnTo>
                  <a:lnTo>
                    <a:pt x="778" y="107"/>
                  </a:lnTo>
                  <a:lnTo>
                    <a:pt x="778" y="107"/>
                  </a:lnTo>
                  <a:lnTo>
                    <a:pt x="778" y="107"/>
                  </a:lnTo>
                  <a:lnTo>
                    <a:pt x="778" y="107"/>
                  </a:lnTo>
                  <a:lnTo>
                    <a:pt x="778" y="107"/>
                  </a:lnTo>
                  <a:lnTo>
                    <a:pt x="778" y="107"/>
                  </a:lnTo>
                  <a:lnTo>
                    <a:pt x="778" y="107"/>
                  </a:lnTo>
                  <a:lnTo>
                    <a:pt x="794" y="107"/>
                  </a:lnTo>
                  <a:lnTo>
                    <a:pt x="794" y="107"/>
                  </a:lnTo>
                  <a:lnTo>
                    <a:pt x="794" y="107"/>
                  </a:lnTo>
                  <a:lnTo>
                    <a:pt x="794" y="107"/>
                  </a:lnTo>
                  <a:lnTo>
                    <a:pt x="794" y="107"/>
                  </a:lnTo>
                  <a:lnTo>
                    <a:pt x="794" y="107"/>
                  </a:lnTo>
                  <a:lnTo>
                    <a:pt x="794" y="107"/>
                  </a:lnTo>
                  <a:lnTo>
                    <a:pt x="794" y="107"/>
                  </a:lnTo>
                  <a:lnTo>
                    <a:pt x="794" y="107"/>
                  </a:lnTo>
                  <a:lnTo>
                    <a:pt x="794" y="107"/>
                  </a:lnTo>
                  <a:lnTo>
                    <a:pt x="794" y="107"/>
                  </a:lnTo>
                  <a:lnTo>
                    <a:pt x="794" y="107"/>
                  </a:lnTo>
                  <a:lnTo>
                    <a:pt x="794" y="107"/>
                  </a:lnTo>
                  <a:lnTo>
                    <a:pt x="809" y="107"/>
                  </a:lnTo>
                  <a:lnTo>
                    <a:pt x="809" y="107"/>
                  </a:lnTo>
                  <a:lnTo>
                    <a:pt x="809" y="107"/>
                  </a:lnTo>
                  <a:lnTo>
                    <a:pt x="809" y="107"/>
                  </a:lnTo>
                  <a:lnTo>
                    <a:pt x="809" y="107"/>
                  </a:lnTo>
                  <a:lnTo>
                    <a:pt x="809" y="107"/>
                  </a:lnTo>
                  <a:lnTo>
                    <a:pt x="809" y="107"/>
                  </a:lnTo>
                  <a:lnTo>
                    <a:pt x="809" y="107"/>
                  </a:lnTo>
                  <a:lnTo>
                    <a:pt x="809" y="107"/>
                  </a:lnTo>
                  <a:lnTo>
                    <a:pt x="809" y="107"/>
                  </a:lnTo>
                  <a:lnTo>
                    <a:pt x="809" y="107"/>
                  </a:lnTo>
                  <a:lnTo>
                    <a:pt x="809" y="107"/>
                  </a:lnTo>
                  <a:lnTo>
                    <a:pt x="809" y="107"/>
                  </a:lnTo>
                  <a:lnTo>
                    <a:pt x="824" y="92"/>
                  </a:lnTo>
                  <a:lnTo>
                    <a:pt x="824" y="92"/>
                  </a:lnTo>
                  <a:lnTo>
                    <a:pt x="824" y="92"/>
                  </a:lnTo>
                  <a:lnTo>
                    <a:pt x="824" y="92"/>
                  </a:lnTo>
                  <a:lnTo>
                    <a:pt x="824" y="92"/>
                  </a:lnTo>
                  <a:lnTo>
                    <a:pt x="824" y="92"/>
                  </a:lnTo>
                  <a:lnTo>
                    <a:pt x="824" y="92"/>
                  </a:lnTo>
                  <a:lnTo>
                    <a:pt x="824" y="92"/>
                  </a:lnTo>
                  <a:lnTo>
                    <a:pt x="824" y="92"/>
                  </a:lnTo>
                  <a:lnTo>
                    <a:pt x="824" y="92"/>
                  </a:lnTo>
                  <a:lnTo>
                    <a:pt x="824" y="107"/>
                  </a:lnTo>
                  <a:lnTo>
                    <a:pt x="824" y="107"/>
                  </a:lnTo>
                  <a:lnTo>
                    <a:pt x="839" y="107"/>
                  </a:lnTo>
                  <a:lnTo>
                    <a:pt x="839" y="107"/>
                  </a:lnTo>
                  <a:lnTo>
                    <a:pt x="839" y="107"/>
                  </a:lnTo>
                  <a:lnTo>
                    <a:pt x="839" y="107"/>
                  </a:lnTo>
                  <a:lnTo>
                    <a:pt x="839" y="107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2694" y="3124"/>
              <a:ext cx="840" cy="46"/>
            </a:xfrm>
            <a:custGeom>
              <a:avLst/>
              <a:gdLst>
                <a:gd name="T0" fmla="*/ 16 w 840"/>
                <a:gd name="T1" fmla="*/ 46 h 46"/>
                <a:gd name="T2" fmla="*/ 16 w 840"/>
                <a:gd name="T3" fmla="*/ 46 h 46"/>
                <a:gd name="T4" fmla="*/ 31 w 840"/>
                <a:gd name="T5" fmla="*/ 46 h 46"/>
                <a:gd name="T6" fmla="*/ 46 w 840"/>
                <a:gd name="T7" fmla="*/ 46 h 46"/>
                <a:gd name="T8" fmla="*/ 62 w 840"/>
                <a:gd name="T9" fmla="*/ 46 h 46"/>
                <a:gd name="T10" fmla="*/ 77 w 840"/>
                <a:gd name="T11" fmla="*/ 46 h 46"/>
                <a:gd name="T12" fmla="*/ 92 w 840"/>
                <a:gd name="T13" fmla="*/ 46 h 46"/>
                <a:gd name="T14" fmla="*/ 107 w 840"/>
                <a:gd name="T15" fmla="*/ 31 h 46"/>
                <a:gd name="T16" fmla="*/ 123 w 840"/>
                <a:gd name="T17" fmla="*/ 46 h 46"/>
                <a:gd name="T18" fmla="*/ 123 w 840"/>
                <a:gd name="T19" fmla="*/ 46 h 46"/>
                <a:gd name="T20" fmla="*/ 138 w 840"/>
                <a:gd name="T21" fmla="*/ 46 h 46"/>
                <a:gd name="T22" fmla="*/ 153 w 840"/>
                <a:gd name="T23" fmla="*/ 46 h 46"/>
                <a:gd name="T24" fmla="*/ 168 w 840"/>
                <a:gd name="T25" fmla="*/ 0 h 46"/>
                <a:gd name="T26" fmla="*/ 184 w 840"/>
                <a:gd name="T27" fmla="*/ 46 h 46"/>
                <a:gd name="T28" fmla="*/ 199 w 840"/>
                <a:gd name="T29" fmla="*/ 46 h 46"/>
                <a:gd name="T30" fmla="*/ 214 w 840"/>
                <a:gd name="T31" fmla="*/ 46 h 46"/>
                <a:gd name="T32" fmla="*/ 214 w 840"/>
                <a:gd name="T33" fmla="*/ 46 h 46"/>
                <a:gd name="T34" fmla="*/ 230 w 840"/>
                <a:gd name="T35" fmla="*/ 46 h 46"/>
                <a:gd name="T36" fmla="*/ 245 w 840"/>
                <a:gd name="T37" fmla="*/ 46 h 46"/>
                <a:gd name="T38" fmla="*/ 260 w 840"/>
                <a:gd name="T39" fmla="*/ 46 h 46"/>
                <a:gd name="T40" fmla="*/ 275 w 840"/>
                <a:gd name="T41" fmla="*/ 31 h 46"/>
                <a:gd name="T42" fmla="*/ 291 w 840"/>
                <a:gd name="T43" fmla="*/ 46 h 46"/>
                <a:gd name="T44" fmla="*/ 306 w 840"/>
                <a:gd name="T45" fmla="*/ 46 h 46"/>
                <a:gd name="T46" fmla="*/ 321 w 840"/>
                <a:gd name="T47" fmla="*/ 46 h 46"/>
                <a:gd name="T48" fmla="*/ 321 w 840"/>
                <a:gd name="T49" fmla="*/ 46 h 46"/>
                <a:gd name="T50" fmla="*/ 336 w 840"/>
                <a:gd name="T51" fmla="*/ 16 h 46"/>
                <a:gd name="T52" fmla="*/ 352 w 840"/>
                <a:gd name="T53" fmla="*/ 46 h 46"/>
                <a:gd name="T54" fmla="*/ 367 w 840"/>
                <a:gd name="T55" fmla="*/ 46 h 46"/>
                <a:gd name="T56" fmla="*/ 382 w 840"/>
                <a:gd name="T57" fmla="*/ 46 h 46"/>
                <a:gd name="T58" fmla="*/ 397 w 840"/>
                <a:gd name="T59" fmla="*/ 46 h 46"/>
                <a:gd name="T60" fmla="*/ 413 w 840"/>
                <a:gd name="T61" fmla="*/ 46 h 46"/>
                <a:gd name="T62" fmla="*/ 413 w 840"/>
                <a:gd name="T63" fmla="*/ 46 h 46"/>
                <a:gd name="T64" fmla="*/ 428 w 840"/>
                <a:gd name="T65" fmla="*/ 46 h 46"/>
                <a:gd name="T66" fmla="*/ 443 w 840"/>
                <a:gd name="T67" fmla="*/ 31 h 46"/>
                <a:gd name="T68" fmla="*/ 459 w 840"/>
                <a:gd name="T69" fmla="*/ 46 h 46"/>
                <a:gd name="T70" fmla="*/ 474 w 840"/>
                <a:gd name="T71" fmla="*/ 46 h 46"/>
                <a:gd name="T72" fmla="*/ 489 w 840"/>
                <a:gd name="T73" fmla="*/ 46 h 46"/>
                <a:gd name="T74" fmla="*/ 504 w 840"/>
                <a:gd name="T75" fmla="*/ 46 h 46"/>
                <a:gd name="T76" fmla="*/ 520 w 840"/>
                <a:gd name="T77" fmla="*/ 46 h 46"/>
                <a:gd name="T78" fmla="*/ 520 w 840"/>
                <a:gd name="T79" fmla="*/ 31 h 46"/>
                <a:gd name="T80" fmla="*/ 535 w 840"/>
                <a:gd name="T81" fmla="*/ 46 h 46"/>
                <a:gd name="T82" fmla="*/ 550 w 840"/>
                <a:gd name="T83" fmla="*/ 46 h 46"/>
                <a:gd name="T84" fmla="*/ 565 w 840"/>
                <a:gd name="T85" fmla="*/ 46 h 46"/>
                <a:gd name="T86" fmla="*/ 581 w 840"/>
                <a:gd name="T87" fmla="*/ 46 h 46"/>
                <a:gd name="T88" fmla="*/ 596 w 840"/>
                <a:gd name="T89" fmla="*/ 46 h 46"/>
                <a:gd name="T90" fmla="*/ 611 w 840"/>
                <a:gd name="T91" fmla="*/ 46 h 46"/>
                <a:gd name="T92" fmla="*/ 611 w 840"/>
                <a:gd name="T93" fmla="*/ 46 h 46"/>
                <a:gd name="T94" fmla="*/ 627 w 840"/>
                <a:gd name="T95" fmla="*/ 46 h 46"/>
                <a:gd name="T96" fmla="*/ 642 w 840"/>
                <a:gd name="T97" fmla="*/ 46 h 46"/>
                <a:gd name="T98" fmla="*/ 657 w 840"/>
                <a:gd name="T99" fmla="*/ 31 h 46"/>
                <a:gd name="T100" fmla="*/ 672 w 840"/>
                <a:gd name="T101" fmla="*/ 46 h 46"/>
                <a:gd name="T102" fmla="*/ 688 w 840"/>
                <a:gd name="T103" fmla="*/ 46 h 46"/>
                <a:gd name="T104" fmla="*/ 703 w 840"/>
                <a:gd name="T105" fmla="*/ 46 h 46"/>
                <a:gd name="T106" fmla="*/ 718 w 840"/>
                <a:gd name="T107" fmla="*/ 46 h 46"/>
                <a:gd name="T108" fmla="*/ 718 w 840"/>
                <a:gd name="T109" fmla="*/ 46 h 46"/>
                <a:gd name="T110" fmla="*/ 733 w 840"/>
                <a:gd name="T111" fmla="*/ 46 h 46"/>
                <a:gd name="T112" fmla="*/ 749 w 840"/>
                <a:gd name="T113" fmla="*/ 46 h 46"/>
                <a:gd name="T114" fmla="*/ 764 w 840"/>
                <a:gd name="T115" fmla="*/ 46 h 46"/>
                <a:gd name="T116" fmla="*/ 779 w 840"/>
                <a:gd name="T117" fmla="*/ 46 h 46"/>
                <a:gd name="T118" fmla="*/ 794 w 840"/>
                <a:gd name="T119" fmla="*/ 46 h 46"/>
                <a:gd name="T120" fmla="*/ 810 w 840"/>
                <a:gd name="T121" fmla="*/ 31 h 46"/>
                <a:gd name="T122" fmla="*/ 810 w 840"/>
                <a:gd name="T123" fmla="*/ 46 h 46"/>
                <a:gd name="T124" fmla="*/ 825 w 840"/>
                <a:gd name="T12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46">
                  <a:moveTo>
                    <a:pt x="0" y="46"/>
                  </a:move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31"/>
                  </a:lnTo>
                  <a:lnTo>
                    <a:pt x="153" y="31"/>
                  </a:lnTo>
                  <a:lnTo>
                    <a:pt x="153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16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84" y="31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45" y="46"/>
                  </a:lnTo>
                  <a:lnTo>
                    <a:pt x="245" y="46"/>
                  </a:lnTo>
                  <a:lnTo>
                    <a:pt x="245" y="46"/>
                  </a:lnTo>
                  <a:lnTo>
                    <a:pt x="245" y="46"/>
                  </a:lnTo>
                  <a:lnTo>
                    <a:pt x="245" y="46"/>
                  </a:lnTo>
                  <a:lnTo>
                    <a:pt x="245" y="46"/>
                  </a:lnTo>
                  <a:lnTo>
                    <a:pt x="245" y="46"/>
                  </a:lnTo>
                  <a:lnTo>
                    <a:pt x="245" y="46"/>
                  </a:lnTo>
                  <a:lnTo>
                    <a:pt x="245" y="46"/>
                  </a:lnTo>
                  <a:lnTo>
                    <a:pt x="245" y="46"/>
                  </a:lnTo>
                  <a:lnTo>
                    <a:pt x="245" y="46"/>
                  </a:lnTo>
                  <a:lnTo>
                    <a:pt x="245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91" y="46"/>
                  </a:lnTo>
                  <a:lnTo>
                    <a:pt x="291" y="46"/>
                  </a:lnTo>
                  <a:lnTo>
                    <a:pt x="291" y="46"/>
                  </a:lnTo>
                  <a:lnTo>
                    <a:pt x="291" y="46"/>
                  </a:lnTo>
                  <a:lnTo>
                    <a:pt x="291" y="46"/>
                  </a:lnTo>
                  <a:lnTo>
                    <a:pt x="291" y="46"/>
                  </a:lnTo>
                  <a:lnTo>
                    <a:pt x="291" y="46"/>
                  </a:lnTo>
                  <a:lnTo>
                    <a:pt x="291" y="46"/>
                  </a:lnTo>
                  <a:lnTo>
                    <a:pt x="291" y="46"/>
                  </a:lnTo>
                  <a:lnTo>
                    <a:pt x="291" y="46"/>
                  </a:lnTo>
                  <a:lnTo>
                    <a:pt x="291" y="46"/>
                  </a:lnTo>
                  <a:lnTo>
                    <a:pt x="291" y="46"/>
                  </a:lnTo>
                  <a:lnTo>
                    <a:pt x="291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21" y="46"/>
                  </a:lnTo>
                  <a:lnTo>
                    <a:pt x="321" y="46"/>
                  </a:lnTo>
                  <a:lnTo>
                    <a:pt x="321" y="46"/>
                  </a:lnTo>
                  <a:lnTo>
                    <a:pt x="321" y="46"/>
                  </a:lnTo>
                  <a:lnTo>
                    <a:pt x="321" y="46"/>
                  </a:lnTo>
                  <a:lnTo>
                    <a:pt x="321" y="46"/>
                  </a:lnTo>
                  <a:lnTo>
                    <a:pt x="321" y="46"/>
                  </a:lnTo>
                  <a:lnTo>
                    <a:pt x="321" y="46"/>
                  </a:lnTo>
                  <a:lnTo>
                    <a:pt x="321" y="46"/>
                  </a:lnTo>
                  <a:lnTo>
                    <a:pt x="321" y="46"/>
                  </a:lnTo>
                  <a:lnTo>
                    <a:pt x="321" y="46"/>
                  </a:lnTo>
                  <a:lnTo>
                    <a:pt x="321" y="46"/>
                  </a:lnTo>
                  <a:lnTo>
                    <a:pt x="321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52" y="16"/>
                  </a:lnTo>
                  <a:lnTo>
                    <a:pt x="352" y="31"/>
                  </a:lnTo>
                  <a:lnTo>
                    <a:pt x="352" y="31"/>
                  </a:lnTo>
                  <a:lnTo>
                    <a:pt x="352" y="31"/>
                  </a:lnTo>
                  <a:lnTo>
                    <a:pt x="352" y="31"/>
                  </a:lnTo>
                  <a:lnTo>
                    <a:pt x="352" y="46"/>
                  </a:lnTo>
                  <a:lnTo>
                    <a:pt x="352" y="46"/>
                  </a:lnTo>
                  <a:lnTo>
                    <a:pt x="352" y="46"/>
                  </a:lnTo>
                  <a:lnTo>
                    <a:pt x="352" y="46"/>
                  </a:lnTo>
                  <a:lnTo>
                    <a:pt x="352" y="46"/>
                  </a:lnTo>
                  <a:lnTo>
                    <a:pt x="352" y="46"/>
                  </a:lnTo>
                  <a:lnTo>
                    <a:pt x="352" y="46"/>
                  </a:lnTo>
                  <a:lnTo>
                    <a:pt x="352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43" y="46"/>
                  </a:lnTo>
                  <a:lnTo>
                    <a:pt x="443" y="31"/>
                  </a:lnTo>
                  <a:lnTo>
                    <a:pt x="443" y="31"/>
                  </a:lnTo>
                  <a:lnTo>
                    <a:pt x="443" y="31"/>
                  </a:lnTo>
                  <a:lnTo>
                    <a:pt x="443" y="31"/>
                  </a:lnTo>
                  <a:lnTo>
                    <a:pt x="443" y="31"/>
                  </a:lnTo>
                  <a:lnTo>
                    <a:pt x="443" y="31"/>
                  </a:lnTo>
                  <a:lnTo>
                    <a:pt x="443" y="31"/>
                  </a:lnTo>
                  <a:lnTo>
                    <a:pt x="443" y="31"/>
                  </a:lnTo>
                  <a:lnTo>
                    <a:pt x="443" y="31"/>
                  </a:lnTo>
                  <a:lnTo>
                    <a:pt x="443" y="31"/>
                  </a:lnTo>
                  <a:lnTo>
                    <a:pt x="443" y="46"/>
                  </a:lnTo>
                  <a:lnTo>
                    <a:pt x="459" y="46"/>
                  </a:lnTo>
                  <a:lnTo>
                    <a:pt x="459" y="46"/>
                  </a:lnTo>
                  <a:lnTo>
                    <a:pt x="459" y="46"/>
                  </a:lnTo>
                  <a:lnTo>
                    <a:pt x="459" y="46"/>
                  </a:lnTo>
                  <a:lnTo>
                    <a:pt x="459" y="46"/>
                  </a:lnTo>
                  <a:lnTo>
                    <a:pt x="459" y="46"/>
                  </a:lnTo>
                  <a:lnTo>
                    <a:pt x="459" y="46"/>
                  </a:lnTo>
                  <a:lnTo>
                    <a:pt x="459" y="46"/>
                  </a:lnTo>
                  <a:lnTo>
                    <a:pt x="459" y="46"/>
                  </a:lnTo>
                  <a:lnTo>
                    <a:pt x="459" y="46"/>
                  </a:lnTo>
                  <a:lnTo>
                    <a:pt x="459" y="46"/>
                  </a:lnTo>
                  <a:lnTo>
                    <a:pt x="459" y="46"/>
                  </a:lnTo>
                  <a:lnTo>
                    <a:pt x="459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20" y="46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20" y="16"/>
                  </a:lnTo>
                  <a:lnTo>
                    <a:pt x="520" y="16"/>
                  </a:lnTo>
                  <a:lnTo>
                    <a:pt x="520" y="16"/>
                  </a:lnTo>
                  <a:lnTo>
                    <a:pt x="520" y="16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35" y="31"/>
                  </a:lnTo>
                  <a:lnTo>
                    <a:pt x="535" y="31"/>
                  </a:lnTo>
                  <a:lnTo>
                    <a:pt x="535" y="31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27" y="46"/>
                  </a:lnTo>
                  <a:lnTo>
                    <a:pt x="627" y="46"/>
                  </a:lnTo>
                  <a:lnTo>
                    <a:pt x="627" y="46"/>
                  </a:lnTo>
                  <a:lnTo>
                    <a:pt x="627" y="46"/>
                  </a:lnTo>
                  <a:lnTo>
                    <a:pt x="627" y="46"/>
                  </a:lnTo>
                  <a:lnTo>
                    <a:pt x="627" y="46"/>
                  </a:lnTo>
                  <a:lnTo>
                    <a:pt x="627" y="46"/>
                  </a:lnTo>
                  <a:lnTo>
                    <a:pt x="627" y="46"/>
                  </a:lnTo>
                  <a:lnTo>
                    <a:pt x="627" y="46"/>
                  </a:lnTo>
                  <a:lnTo>
                    <a:pt x="627" y="46"/>
                  </a:lnTo>
                  <a:lnTo>
                    <a:pt x="627" y="46"/>
                  </a:lnTo>
                  <a:lnTo>
                    <a:pt x="627" y="46"/>
                  </a:lnTo>
                  <a:lnTo>
                    <a:pt x="627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31"/>
                  </a:lnTo>
                  <a:lnTo>
                    <a:pt x="642" y="31"/>
                  </a:lnTo>
                  <a:lnTo>
                    <a:pt x="657" y="31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31"/>
                  </a:lnTo>
                  <a:lnTo>
                    <a:pt x="657" y="31"/>
                  </a:lnTo>
                  <a:lnTo>
                    <a:pt x="657" y="31"/>
                  </a:lnTo>
                  <a:lnTo>
                    <a:pt x="657" y="31"/>
                  </a:lnTo>
                  <a:lnTo>
                    <a:pt x="657" y="31"/>
                  </a:lnTo>
                  <a:lnTo>
                    <a:pt x="657" y="31"/>
                  </a:lnTo>
                  <a:lnTo>
                    <a:pt x="657" y="31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88" y="46"/>
                  </a:lnTo>
                  <a:lnTo>
                    <a:pt x="688" y="46"/>
                  </a:lnTo>
                  <a:lnTo>
                    <a:pt x="688" y="46"/>
                  </a:lnTo>
                  <a:lnTo>
                    <a:pt x="688" y="46"/>
                  </a:lnTo>
                  <a:lnTo>
                    <a:pt x="688" y="46"/>
                  </a:lnTo>
                  <a:lnTo>
                    <a:pt x="688" y="46"/>
                  </a:lnTo>
                  <a:lnTo>
                    <a:pt x="688" y="46"/>
                  </a:lnTo>
                  <a:lnTo>
                    <a:pt x="688" y="46"/>
                  </a:lnTo>
                  <a:lnTo>
                    <a:pt x="688" y="46"/>
                  </a:lnTo>
                  <a:lnTo>
                    <a:pt x="688" y="46"/>
                  </a:lnTo>
                  <a:lnTo>
                    <a:pt x="688" y="46"/>
                  </a:lnTo>
                  <a:lnTo>
                    <a:pt x="688" y="46"/>
                  </a:lnTo>
                  <a:lnTo>
                    <a:pt x="688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49" y="46"/>
                  </a:lnTo>
                  <a:lnTo>
                    <a:pt x="749" y="46"/>
                  </a:lnTo>
                  <a:lnTo>
                    <a:pt x="749" y="46"/>
                  </a:lnTo>
                  <a:lnTo>
                    <a:pt x="749" y="46"/>
                  </a:lnTo>
                  <a:lnTo>
                    <a:pt x="749" y="46"/>
                  </a:lnTo>
                  <a:lnTo>
                    <a:pt x="749" y="46"/>
                  </a:lnTo>
                  <a:lnTo>
                    <a:pt x="749" y="46"/>
                  </a:lnTo>
                  <a:lnTo>
                    <a:pt x="749" y="46"/>
                  </a:lnTo>
                  <a:lnTo>
                    <a:pt x="749" y="46"/>
                  </a:lnTo>
                  <a:lnTo>
                    <a:pt x="749" y="46"/>
                  </a:lnTo>
                  <a:lnTo>
                    <a:pt x="749" y="46"/>
                  </a:lnTo>
                  <a:lnTo>
                    <a:pt x="749" y="46"/>
                  </a:lnTo>
                  <a:lnTo>
                    <a:pt x="749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810" y="31"/>
                  </a:lnTo>
                  <a:lnTo>
                    <a:pt x="810" y="31"/>
                  </a:lnTo>
                  <a:lnTo>
                    <a:pt x="810" y="31"/>
                  </a:lnTo>
                  <a:lnTo>
                    <a:pt x="810" y="31"/>
                  </a:lnTo>
                  <a:lnTo>
                    <a:pt x="810" y="31"/>
                  </a:lnTo>
                  <a:lnTo>
                    <a:pt x="810" y="31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40" y="46"/>
                  </a:lnTo>
                  <a:lnTo>
                    <a:pt x="840" y="46"/>
                  </a:lnTo>
                  <a:lnTo>
                    <a:pt x="840" y="46"/>
                  </a:lnTo>
                  <a:lnTo>
                    <a:pt x="840" y="46"/>
                  </a:lnTo>
                  <a:lnTo>
                    <a:pt x="840" y="46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44"/>
            <p:cNvSpPr>
              <a:spLocks/>
            </p:cNvSpPr>
            <p:nvPr/>
          </p:nvSpPr>
          <p:spPr bwMode="auto">
            <a:xfrm>
              <a:off x="3534" y="3124"/>
              <a:ext cx="840" cy="46"/>
            </a:xfrm>
            <a:custGeom>
              <a:avLst/>
              <a:gdLst>
                <a:gd name="T0" fmla="*/ 16 w 840"/>
                <a:gd name="T1" fmla="*/ 46 h 46"/>
                <a:gd name="T2" fmla="*/ 31 w 840"/>
                <a:gd name="T3" fmla="*/ 46 h 46"/>
                <a:gd name="T4" fmla="*/ 31 w 840"/>
                <a:gd name="T5" fmla="*/ 46 h 46"/>
                <a:gd name="T6" fmla="*/ 46 w 840"/>
                <a:gd name="T7" fmla="*/ 31 h 46"/>
                <a:gd name="T8" fmla="*/ 61 w 840"/>
                <a:gd name="T9" fmla="*/ 46 h 46"/>
                <a:gd name="T10" fmla="*/ 77 w 840"/>
                <a:gd name="T11" fmla="*/ 46 h 46"/>
                <a:gd name="T12" fmla="*/ 92 w 840"/>
                <a:gd name="T13" fmla="*/ 46 h 46"/>
                <a:gd name="T14" fmla="*/ 107 w 840"/>
                <a:gd name="T15" fmla="*/ 46 h 46"/>
                <a:gd name="T16" fmla="*/ 122 w 840"/>
                <a:gd name="T17" fmla="*/ 46 h 46"/>
                <a:gd name="T18" fmla="*/ 122 w 840"/>
                <a:gd name="T19" fmla="*/ 46 h 46"/>
                <a:gd name="T20" fmla="*/ 138 w 840"/>
                <a:gd name="T21" fmla="*/ 46 h 46"/>
                <a:gd name="T22" fmla="*/ 153 w 840"/>
                <a:gd name="T23" fmla="*/ 46 h 46"/>
                <a:gd name="T24" fmla="*/ 168 w 840"/>
                <a:gd name="T25" fmla="*/ 46 h 46"/>
                <a:gd name="T26" fmla="*/ 184 w 840"/>
                <a:gd name="T27" fmla="*/ 46 h 46"/>
                <a:gd name="T28" fmla="*/ 199 w 840"/>
                <a:gd name="T29" fmla="*/ 46 h 46"/>
                <a:gd name="T30" fmla="*/ 214 w 840"/>
                <a:gd name="T31" fmla="*/ 46 h 46"/>
                <a:gd name="T32" fmla="*/ 229 w 840"/>
                <a:gd name="T33" fmla="*/ 46 h 46"/>
                <a:gd name="T34" fmla="*/ 229 w 840"/>
                <a:gd name="T35" fmla="*/ 16 h 46"/>
                <a:gd name="T36" fmla="*/ 245 w 840"/>
                <a:gd name="T37" fmla="*/ 16 h 46"/>
                <a:gd name="T38" fmla="*/ 260 w 840"/>
                <a:gd name="T39" fmla="*/ 31 h 46"/>
                <a:gd name="T40" fmla="*/ 275 w 840"/>
                <a:gd name="T41" fmla="*/ 46 h 46"/>
                <a:gd name="T42" fmla="*/ 290 w 840"/>
                <a:gd name="T43" fmla="*/ 46 h 46"/>
                <a:gd name="T44" fmla="*/ 306 w 840"/>
                <a:gd name="T45" fmla="*/ 46 h 46"/>
                <a:gd name="T46" fmla="*/ 321 w 840"/>
                <a:gd name="T47" fmla="*/ 31 h 46"/>
                <a:gd name="T48" fmla="*/ 321 w 840"/>
                <a:gd name="T49" fmla="*/ 46 h 46"/>
                <a:gd name="T50" fmla="*/ 336 w 840"/>
                <a:gd name="T51" fmla="*/ 46 h 46"/>
                <a:gd name="T52" fmla="*/ 351 w 840"/>
                <a:gd name="T53" fmla="*/ 46 h 46"/>
                <a:gd name="T54" fmla="*/ 367 w 840"/>
                <a:gd name="T55" fmla="*/ 31 h 46"/>
                <a:gd name="T56" fmla="*/ 382 w 840"/>
                <a:gd name="T57" fmla="*/ 46 h 46"/>
                <a:gd name="T58" fmla="*/ 397 w 840"/>
                <a:gd name="T59" fmla="*/ 46 h 46"/>
                <a:gd name="T60" fmla="*/ 413 w 840"/>
                <a:gd name="T61" fmla="*/ 46 h 46"/>
                <a:gd name="T62" fmla="*/ 428 w 840"/>
                <a:gd name="T63" fmla="*/ 46 h 46"/>
                <a:gd name="T64" fmla="*/ 428 w 840"/>
                <a:gd name="T65" fmla="*/ 46 h 46"/>
                <a:gd name="T66" fmla="*/ 443 w 840"/>
                <a:gd name="T67" fmla="*/ 46 h 46"/>
                <a:gd name="T68" fmla="*/ 458 w 840"/>
                <a:gd name="T69" fmla="*/ 46 h 46"/>
                <a:gd name="T70" fmla="*/ 474 w 840"/>
                <a:gd name="T71" fmla="*/ 46 h 46"/>
                <a:gd name="T72" fmla="*/ 489 w 840"/>
                <a:gd name="T73" fmla="*/ 46 h 46"/>
                <a:gd name="T74" fmla="*/ 504 w 840"/>
                <a:gd name="T75" fmla="*/ 46 h 46"/>
                <a:gd name="T76" fmla="*/ 519 w 840"/>
                <a:gd name="T77" fmla="*/ 46 h 46"/>
                <a:gd name="T78" fmla="*/ 519 w 840"/>
                <a:gd name="T79" fmla="*/ 46 h 46"/>
                <a:gd name="T80" fmla="*/ 535 w 840"/>
                <a:gd name="T81" fmla="*/ 46 h 46"/>
                <a:gd name="T82" fmla="*/ 550 w 840"/>
                <a:gd name="T83" fmla="*/ 46 h 46"/>
                <a:gd name="T84" fmla="*/ 565 w 840"/>
                <a:gd name="T85" fmla="*/ 46 h 46"/>
                <a:gd name="T86" fmla="*/ 581 w 840"/>
                <a:gd name="T87" fmla="*/ 46 h 46"/>
                <a:gd name="T88" fmla="*/ 596 w 840"/>
                <a:gd name="T89" fmla="*/ 46 h 46"/>
                <a:gd name="T90" fmla="*/ 611 w 840"/>
                <a:gd name="T91" fmla="*/ 46 h 46"/>
                <a:gd name="T92" fmla="*/ 626 w 840"/>
                <a:gd name="T93" fmla="*/ 46 h 46"/>
                <a:gd name="T94" fmla="*/ 626 w 840"/>
                <a:gd name="T95" fmla="*/ 46 h 46"/>
                <a:gd name="T96" fmla="*/ 642 w 840"/>
                <a:gd name="T97" fmla="*/ 46 h 46"/>
                <a:gd name="T98" fmla="*/ 657 w 840"/>
                <a:gd name="T99" fmla="*/ 46 h 46"/>
                <a:gd name="T100" fmla="*/ 672 w 840"/>
                <a:gd name="T101" fmla="*/ 46 h 46"/>
                <a:gd name="T102" fmla="*/ 687 w 840"/>
                <a:gd name="T103" fmla="*/ 46 h 46"/>
                <a:gd name="T104" fmla="*/ 703 w 840"/>
                <a:gd name="T105" fmla="*/ 46 h 46"/>
                <a:gd name="T106" fmla="*/ 718 w 840"/>
                <a:gd name="T107" fmla="*/ 46 h 46"/>
                <a:gd name="T108" fmla="*/ 718 w 840"/>
                <a:gd name="T109" fmla="*/ 46 h 46"/>
                <a:gd name="T110" fmla="*/ 733 w 840"/>
                <a:gd name="T111" fmla="*/ 31 h 46"/>
                <a:gd name="T112" fmla="*/ 748 w 840"/>
                <a:gd name="T113" fmla="*/ 31 h 46"/>
                <a:gd name="T114" fmla="*/ 764 w 840"/>
                <a:gd name="T115" fmla="*/ 46 h 46"/>
                <a:gd name="T116" fmla="*/ 779 w 840"/>
                <a:gd name="T117" fmla="*/ 46 h 46"/>
                <a:gd name="T118" fmla="*/ 794 w 840"/>
                <a:gd name="T119" fmla="*/ 46 h 46"/>
                <a:gd name="T120" fmla="*/ 810 w 840"/>
                <a:gd name="T121" fmla="*/ 46 h 46"/>
                <a:gd name="T122" fmla="*/ 825 w 840"/>
                <a:gd name="T123" fmla="*/ 46 h 46"/>
                <a:gd name="T124" fmla="*/ 825 w 840"/>
                <a:gd name="T12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46">
                  <a:moveTo>
                    <a:pt x="0" y="46"/>
                  </a:move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46"/>
                  </a:lnTo>
                  <a:lnTo>
                    <a:pt x="61" y="46"/>
                  </a:lnTo>
                  <a:lnTo>
                    <a:pt x="61" y="46"/>
                  </a:lnTo>
                  <a:lnTo>
                    <a:pt x="61" y="46"/>
                  </a:lnTo>
                  <a:lnTo>
                    <a:pt x="61" y="46"/>
                  </a:lnTo>
                  <a:lnTo>
                    <a:pt x="61" y="46"/>
                  </a:lnTo>
                  <a:lnTo>
                    <a:pt x="61" y="46"/>
                  </a:lnTo>
                  <a:lnTo>
                    <a:pt x="61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77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22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53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84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199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29" y="46"/>
                  </a:lnTo>
                  <a:lnTo>
                    <a:pt x="229" y="46"/>
                  </a:lnTo>
                  <a:lnTo>
                    <a:pt x="229" y="46"/>
                  </a:lnTo>
                  <a:lnTo>
                    <a:pt x="229" y="46"/>
                  </a:lnTo>
                  <a:lnTo>
                    <a:pt x="229" y="46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0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45" y="16"/>
                  </a:lnTo>
                  <a:lnTo>
                    <a:pt x="245" y="31"/>
                  </a:lnTo>
                  <a:lnTo>
                    <a:pt x="245" y="31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31"/>
                  </a:lnTo>
                  <a:lnTo>
                    <a:pt x="245" y="31"/>
                  </a:lnTo>
                  <a:lnTo>
                    <a:pt x="245" y="31"/>
                  </a:lnTo>
                  <a:lnTo>
                    <a:pt x="245" y="31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60" y="16"/>
                  </a:lnTo>
                  <a:lnTo>
                    <a:pt x="260" y="31"/>
                  </a:lnTo>
                  <a:lnTo>
                    <a:pt x="260" y="31"/>
                  </a:lnTo>
                  <a:lnTo>
                    <a:pt x="260" y="31"/>
                  </a:lnTo>
                  <a:lnTo>
                    <a:pt x="260" y="31"/>
                  </a:lnTo>
                  <a:lnTo>
                    <a:pt x="260" y="31"/>
                  </a:lnTo>
                  <a:lnTo>
                    <a:pt x="260" y="31"/>
                  </a:lnTo>
                  <a:lnTo>
                    <a:pt x="260" y="31"/>
                  </a:lnTo>
                  <a:lnTo>
                    <a:pt x="260" y="31"/>
                  </a:lnTo>
                  <a:lnTo>
                    <a:pt x="260" y="31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60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75" y="46"/>
                  </a:lnTo>
                  <a:lnTo>
                    <a:pt x="290" y="46"/>
                  </a:lnTo>
                  <a:lnTo>
                    <a:pt x="290" y="46"/>
                  </a:lnTo>
                  <a:lnTo>
                    <a:pt x="290" y="46"/>
                  </a:lnTo>
                  <a:lnTo>
                    <a:pt x="290" y="46"/>
                  </a:lnTo>
                  <a:lnTo>
                    <a:pt x="290" y="46"/>
                  </a:lnTo>
                  <a:lnTo>
                    <a:pt x="290" y="46"/>
                  </a:lnTo>
                  <a:lnTo>
                    <a:pt x="290" y="46"/>
                  </a:lnTo>
                  <a:lnTo>
                    <a:pt x="290" y="46"/>
                  </a:lnTo>
                  <a:lnTo>
                    <a:pt x="290" y="46"/>
                  </a:lnTo>
                  <a:lnTo>
                    <a:pt x="290" y="46"/>
                  </a:lnTo>
                  <a:lnTo>
                    <a:pt x="290" y="46"/>
                  </a:lnTo>
                  <a:lnTo>
                    <a:pt x="290" y="46"/>
                  </a:lnTo>
                  <a:lnTo>
                    <a:pt x="290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46"/>
                  </a:lnTo>
                  <a:lnTo>
                    <a:pt x="306" y="31"/>
                  </a:lnTo>
                  <a:lnTo>
                    <a:pt x="321" y="31"/>
                  </a:lnTo>
                  <a:lnTo>
                    <a:pt x="321" y="31"/>
                  </a:lnTo>
                  <a:lnTo>
                    <a:pt x="321" y="31"/>
                  </a:lnTo>
                  <a:lnTo>
                    <a:pt x="321" y="31"/>
                  </a:lnTo>
                  <a:lnTo>
                    <a:pt x="321" y="31"/>
                  </a:lnTo>
                  <a:lnTo>
                    <a:pt x="321" y="31"/>
                  </a:lnTo>
                  <a:lnTo>
                    <a:pt x="321" y="31"/>
                  </a:lnTo>
                  <a:lnTo>
                    <a:pt x="321" y="31"/>
                  </a:lnTo>
                  <a:lnTo>
                    <a:pt x="321" y="31"/>
                  </a:lnTo>
                  <a:lnTo>
                    <a:pt x="321" y="31"/>
                  </a:lnTo>
                  <a:lnTo>
                    <a:pt x="321" y="31"/>
                  </a:lnTo>
                  <a:lnTo>
                    <a:pt x="321" y="31"/>
                  </a:lnTo>
                  <a:lnTo>
                    <a:pt x="321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36" y="46"/>
                  </a:lnTo>
                  <a:lnTo>
                    <a:pt x="351" y="46"/>
                  </a:lnTo>
                  <a:lnTo>
                    <a:pt x="351" y="46"/>
                  </a:lnTo>
                  <a:lnTo>
                    <a:pt x="351" y="46"/>
                  </a:lnTo>
                  <a:lnTo>
                    <a:pt x="351" y="46"/>
                  </a:lnTo>
                  <a:lnTo>
                    <a:pt x="351" y="46"/>
                  </a:lnTo>
                  <a:lnTo>
                    <a:pt x="351" y="46"/>
                  </a:lnTo>
                  <a:lnTo>
                    <a:pt x="351" y="46"/>
                  </a:lnTo>
                  <a:lnTo>
                    <a:pt x="351" y="46"/>
                  </a:lnTo>
                  <a:lnTo>
                    <a:pt x="351" y="46"/>
                  </a:lnTo>
                  <a:lnTo>
                    <a:pt x="351" y="46"/>
                  </a:lnTo>
                  <a:lnTo>
                    <a:pt x="351" y="46"/>
                  </a:lnTo>
                  <a:lnTo>
                    <a:pt x="351" y="46"/>
                  </a:lnTo>
                  <a:lnTo>
                    <a:pt x="351" y="46"/>
                  </a:lnTo>
                  <a:lnTo>
                    <a:pt x="367" y="46"/>
                  </a:lnTo>
                  <a:lnTo>
                    <a:pt x="367" y="31"/>
                  </a:lnTo>
                  <a:lnTo>
                    <a:pt x="367" y="31"/>
                  </a:lnTo>
                  <a:lnTo>
                    <a:pt x="367" y="31"/>
                  </a:lnTo>
                  <a:lnTo>
                    <a:pt x="367" y="31"/>
                  </a:lnTo>
                  <a:lnTo>
                    <a:pt x="367" y="31"/>
                  </a:lnTo>
                  <a:lnTo>
                    <a:pt x="367" y="31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67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82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397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13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28" y="46"/>
                  </a:lnTo>
                  <a:lnTo>
                    <a:pt x="443" y="46"/>
                  </a:lnTo>
                  <a:lnTo>
                    <a:pt x="443" y="46"/>
                  </a:lnTo>
                  <a:lnTo>
                    <a:pt x="443" y="46"/>
                  </a:lnTo>
                  <a:lnTo>
                    <a:pt x="443" y="46"/>
                  </a:lnTo>
                  <a:lnTo>
                    <a:pt x="443" y="46"/>
                  </a:lnTo>
                  <a:lnTo>
                    <a:pt x="443" y="46"/>
                  </a:lnTo>
                  <a:lnTo>
                    <a:pt x="443" y="46"/>
                  </a:lnTo>
                  <a:lnTo>
                    <a:pt x="443" y="46"/>
                  </a:lnTo>
                  <a:lnTo>
                    <a:pt x="443" y="46"/>
                  </a:lnTo>
                  <a:lnTo>
                    <a:pt x="443" y="46"/>
                  </a:lnTo>
                  <a:lnTo>
                    <a:pt x="443" y="46"/>
                  </a:lnTo>
                  <a:lnTo>
                    <a:pt x="443" y="46"/>
                  </a:lnTo>
                  <a:lnTo>
                    <a:pt x="458" y="46"/>
                  </a:lnTo>
                  <a:lnTo>
                    <a:pt x="458" y="46"/>
                  </a:lnTo>
                  <a:lnTo>
                    <a:pt x="458" y="46"/>
                  </a:lnTo>
                  <a:lnTo>
                    <a:pt x="458" y="46"/>
                  </a:lnTo>
                  <a:lnTo>
                    <a:pt x="458" y="46"/>
                  </a:lnTo>
                  <a:lnTo>
                    <a:pt x="458" y="46"/>
                  </a:lnTo>
                  <a:lnTo>
                    <a:pt x="458" y="46"/>
                  </a:lnTo>
                  <a:lnTo>
                    <a:pt x="458" y="46"/>
                  </a:lnTo>
                  <a:lnTo>
                    <a:pt x="458" y="46"/>
                  </a:lnTo>
                  <a:lnTo>
                    <a:pt x="458" y="46"/>
                  </a:lnTo>
                  <a:lnTo>
                    <a:pt x="458" y="46"/>
                  </a:lnTo>
                  <a:lnTo>
                    <a:pt x="458" y="46"/>
                  </a:lnTo>
                  <a:lnTo>
                    <a:pt x="458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74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489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19" y="46"/>
                  </a:lnTo>
                  <a:lnTo>
                    <a:pt x="519" y="46"/>
                  </a:lnTo>
                  <a:lnTo>
                    <a:pt x="519" y="46"/>
                  </a:lnTo>
                  <a:lnTo>
                    <a:pt x="519" y="46"/>
                  </a:lnTo>
                  <a:lnTo>
                    <a:pt x="519" y="46"/>
                  </a:lnTo>
                  <a:lnTo>
                    <a:pt x="519" y="46"/>
                  </a:lnTo>
                  <a:lnTo>
                    <a:pt x="519" y="46"/>
                  </a:lnTo>
                  <a:lnTo>
                    <a:pt x="519" y="46"/>
                  </a:lnTo>
                  <a:lnTo>
                    <a:pt x="519" y="46"/>
                  </a:lnTo>
                  <a:lnTo>
                    <a:pt x="519" y="46"/>
                  </a:lnTo>
                  <a:lnTo>
                    <a:pt x="519" y="46"/>
                  </a:lnTo>
                  <a:lnTo>
                    <a:pt x="519" y="46"/>
                  </a:lnTo>
                  <a:lnTo>
                    <a:pt x="519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35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50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65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81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596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11" y="46"/>
                  </a:lnTo>
                  <a:lnTo>
                    <a:pt x="626" y="46"/>
                  </a:lnTo>
                  <a:lnTo>
                    <a:pt x="626" y="46"/>
                  </a:lnTo>
                  <a:lnTo>
                    <a:pt x="626" y="46"/>
                  </a:lnTo>
                  <a:lnTo>
                    <a:pt x="626" y="46"/>
                  </a:lnTo>
                  <a:lnTo>
                    <a:pt x="626" y="46"/>
                  </a:lnTo>
                  <a:lnTo>
                    <a:pt x="626" y="46"/>
                  </a:lnTo>
                  <a:lnTo>
                    <a:pt x="626" y="46"/>
                  </a:lnTo>
                  <a:lnTo>
                    <a:pt x="626" y="46"/>
                  </a:lnTo>
                  <a:lnTo>
                    <a:pt x="626" y="46"/>
                  </a:lnTo>
                  <a:lnTo>
                    <a:pt x="626" y="46"/>
                  </a:lnTo>
                  <a:lnTo>
                    <a:pt x="626" y="46"/>
                  </a:lnTo>
                  <a:lnTo>
                    <a:pt x="626" y="46"/>
                  </a:lnTo>
                  <a:lnTo>
                    <a:pt x="626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42" y="46"/>
                  </a:lnTo>
                  <a:lnTo>
                    <a:pt x="657" y="46"/>
                  </a:lnTo>
                  <a:lnTo>
                    <a:pt x="657" y="46"/>
                  </a:lnTo>
                  <a:lnTo>
                    <a:pt x="657" y="46"/>
                  </a:lnTo>
                  <a:lnTo>
                    <a:pt x="657" y="46"/>
                  </a:lnTo>
                  <a:lnTo>
                    <a:pt x="657" y="46"/>
                  </a:lnTo>
                  <a:lnTo>
                    <a:pt x="657" y="46"/>
                  </a:lnTo>
                  <a:lnTo>
                    <a:pt x="657" y="46"/>
                  </a:lnTo>
                  <a:lnTo>
                    <a:pt x="657" y="46"/>
                  </a:lnTo>
                  <a:lnTo>
                    <a:pt x="657" y="46"/>
                  </a:lnTo>
                  <a:lnTo>
                    <a:pt x="657" y="46"/>
                  </a:lnTo>
                  <a:lnTo>
                    <a:pt x="657" y="46"/>
                  </a:lnTo>
                  <a:lnTo>
                    <a:pt x="657" y="46"/>
                  </a:lnTo>
                  <a:lnTo>
                    <a:pt x="657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72" y="46"/>
                  </a:lnTo>
                  <a:lnTo>
                    <a:pt x="687" y="46"/>
                  </a:lnTo>
                  <a:lnTo>
                    <a:pt x="687" y="46"/>
                  </a:lnTo>
                  <a:lnTo>
                    <a:pt x="687" y="46"/>
                  </a:lnTo>
                  <a:lnTo>
                    <a:pt x="687" y="46"/>
                  </a:lnTo>
                  <a:lnTo>
                    <a:pt x="687" y="46"/>
                  </a:lnTo>
                  <a:lnTo>
                    <a:pt x="687" y="46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687" y="46"/>
                  </a:lnTo>
                  <a:lnTo>
                    <a:pt x="687" y="46"/>
                  </a:lnTo>
                  <a:lnTo>
                    <a:pt x="687" y="46"/>
                  </a:lnTo>
                  <a:lnTo>
                    <a:pt x="687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18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33" y="46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46"/>
                  </a:lnTo>
                  <a:lnTo>
                    <a:pt x="748" y="46"/>
                  </a:lnTo>
                  <a:lnTo>
                    <a:pt x="764" y="31"/>
                  </a:lnTo>
                  <a:lnTo>
                    <a:pt x="764" y="31"/>
                  </a:lnTo>
                  <a:lnTo>
                    <a:pt x="764" y="31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64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79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794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10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25" y="46"/>
                  </a:lnTo>
                  <a:lnTo>
                    <a:pt x="840" y="46"/>
                  </a:lnTo>
                  <a:lnTo>
                    <a:pt x="840" y="46"/>
                  </a:lnTo>
                  <a:lnTo>
                    <a:pt x="840" y="46"/>
                  </a:lnTo>
                  <a:lnTo>
                    <a:pt x="840" y="46"/>
                  </a:lnTo>
                  <a:lnTo>
                    <a:pt x="840" y="46"/>
                  </a:lnTo>
                  <a:lnTo>
                    <a:pt x="840" y="46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45"/>
            <p:cNvSpPr>
              <a:spLocks/>
            </p:cNvSpPr>
            <p:nvPr/>
          </p:nvSpPr>
          <p:spPr bwMode="auto">
            <a:xfrm>
              <a:off x="4374" y="3140"/>
              <a:ext cx="596" cy="30"/>
            </a:xfrm>
            <a:custGeom>
              <a:avLst/>
              <a:gdLst>
                <a:gd name="T0" fmla="*/ 0 w 596"/>
                <a:gd name="T1" fmla="*/ 15 h 30"/>
                <a:gd name="T2" fmla="*/ 15 w 596"/>
                <a:gd name="T3" fmla="*/ 30 h 30"/>
                <a:gd name="T4" fmla="*/ 31 w 596"/>
                <a:gd name="T5" fmla="*/ 30 h 30"/>
                <a:gd name="T6" fmla="*/ 31 w 596"/>
                <a:gd name="T7" fmla="*/ 30 h 30"/>
                <a:gd name="T8" fmla="*/ 46 w 596"/>
                <a:gd name="T9" fmla="*/ 30 h 30"/>
                <a:gd name="T10" fmla="*/ 61 w 596"/>
                <a:gd name="T11" fmla="*/ 30 h 30"/>
                <a:gd name="T12" fmla="*/ 61 w 596"/>
                <a:gd name="T13" fmla="*/ 30 h 30"/>
                <a:gd name="T14" fmla="*/ 76 w 596"/>
                <a:gd name="T15" fmla="*/ 30 h 30"/>
                <a:gd name="T16" fmla="*/ 92 w 596"/>
                <a:gd name="T17" fmla="*/ 30 h 30"/>
                <a:gd name="T18" fmla="*/ 92 w 596"/>
                <a:gd name="T19" fmla="*/ 30 h 30"/>
                <a:gd name="T20" fmla="*/ 107 w 596"/>
                <a:gd name="T21" fmla="*/ 30 h 30"/>
                <a:gd name="T22" fmla="*/ 107 w 596"/>
                <a:gd name="T23" fmla="*/ 30 h 30"/>
                <a:gd name="T24" fmla="*/ 122 w 596"/>
                <a:gd name="T25" fmla="*/ 30 h 30"/>
                <a:gd name="T26" fmla="*/ 138 w 596"/>
                <a:gd name="T27" fmla="*/ 30 h 30"/>
                <a:gd name="T28" fmla="*/ 138 w 596"/>
                <a:gd name="T29" fmla="*/ 30 h 30"/>
                <a:gd name="T30" fmla="*/ 153 w 596"/>
                <a:gd name="T31" fmla="*/ 30 h 30"/>
                <a:gd name="T32" fmla="*/ 168 w 596"/>
                <a:gd name="T33" fmla="*/ 30 h 30"/>
                <a:gd name="T34" fmla="*/ 168 w 596"/>
                <a:gd name="T35" fmla="*/ 30 h 30"/>
                <a:gd name="T36" fmla="*/ 183 w 596"/>
                <a:gd name="T37" fmla="*/ 30 h 30"/>
                <a:gd name="T38" fmla="*/ 183 w 596"/>
                <a:gd name="T39" fmla="*/ 30 h 30"/>
                <a:gd name="T40" fmla="*/ 199 w 596"/>
                <a:gd name="T41" fmla="*/ 30 h 30"/>
                <a:gd name="T42" fmla="*/ 214 w 596"/>
                <a:gd name="T43" fmla="*/ 30 h 30"/>
                <a:gd name="T44" fmla="*/ 214 w 596"/>
                <a:gd name="T45" fmla="*/ 30 h 30"/>
                <a:gd name="T46" fmla="*/ 229 w 596"/>
                <a:gd name="T47" fmla="*/ 30 h 30"/>
                <a:gd name="T48" fmla="*/ 244 w 596"/>
                <a:gd name="T49" fmla="*/ 15 h 30"/>
                <a:gd name="T50" fmla="*/ 244 w 596"/>
                <a:gd name="T51" fmla="*/ 30 h 30"/>
                <a:gd name="T52" fmla="*/ 260 w 596"/>
                <a:gd name="T53" fmla="*/ 30 h 30"/>
                <a:gd name="T54" fmla="*/ 275 w 596"/>
                <a:gd name="T55" fmla="*/ 30 h 30"/>
                <a:gd name="T56" fmla="*/ 275 w 596"/>
                <a:gd name="T57" fmla="*/ 30 h 30"/>
                <a:gd name="T58" fmla="*/ 290 w 596"/>
                <a:gd name="T59" fmla="*/ 30 h 30"/>
                <a:gd name="T60" fmla="*/ 290 w 596"/>
                <a:gd name="T61" fmla="*/ 30 h 30"/>
                <a:gd name="T62" fmla="*/ 305 w 596"/>
                <a:gd name="T63" fmla="*/ 30 h 30"/>
                <a:gd name="T64" fmla="*/ 321 w 596"/>
                <a:gd name="T65" fmla="*/ 30 h 30"/>
                <a:gd name="T66" fmla="*/ 321 w 596"/>
                <a:gd name="T67" fmla="*/ 30 h 30"/>
                <a:gd name="T68" fmla="*/ 336 w 596"/>
                <a:gd name="T69" fmla="*/ 30 h 30"/>
                <a:gd name="T70" fmla="*/ 351 w 596"/>
                <a:gd name="T71" fmla="*/ 30 h 30"/>
                <a:gd name="T72" fmla="*/ 351 w 596"/>
                <a:gd name="T73" fmla="*/ 30 h 30"/>
                <a:gd name="T74" fmla="*/ 367 w 596"/>
                <a:gd name="T75" fmla="*/ 15 h 30"/>
                <a:gd name="T76" fmla="*/ 367 w 596"/>
                <a:gd name="T77" fmla="*/ 15 h 30"/>
                <a:gd name="T78" fmla="*/ 382 w 596"/>
                <a:gd name="T79" fmla="*/ 30 h 30"/>
                <a:gd name="T80" fmla="*/ 397 w 596"/>
                <a:gd name="T81" fmla="*/ 30 h 30"/>
                <a:gd name="T82" fmla="*/ 397 w 596"/>
                <a:gd name="T83" fmla="*/ 30 h 30"/>
                <a:gd name="T84" fmla="*/ 412 w 596"/>
                <a:gd name="T85" fmla="*/ 30 h 30"/>
                <a:gd name="T86" fmla="*/ 428 w 596"/>
                <a:gd name="T87" fmla="*/ 30 h 30"/>
                <a:gd name="T88" fmla="*/ 428 w 596"/>
                <a:gd name="T89" fmla="*/ 30 h 30"/>
                <a:gd name="T90" fmla="*/ 443 w 596"/>
                <a:gd name="T91" fmla="*/ 30 h 30"/>
                <a:gd name="T92" fmla="*/ 458 w 596"/>
                <a:gd name="T93" fmla="*/ 30 h 30"/>
                <a:gd name="T94" fmla="*/ 458 w 596"/>
                <a:gd name="T95" fmla="*/ 30 h 30"/>
                <a:gd name="T96" fmla="*/ 473 w 596"/>
                <a:gd name="T97" fmla="*/ 30 h 30"/>
                <a:gd name="T98" fmla="*/ 473 w 596"/>
                <a:gd name="T99" fmla="*/ 30 h 30"/>
                <a:gd name="T100" fmla="*/ 489 w 596"/>
                <a:gd name="T101" fmla="*/ 30 h 30"/>
                <a:gd name="T102" fmla="*/ 504 w 596"/>
                <a:gd name="T103" fmla="*/ 30 h 30"/>
                <a:gd name="T104" fmla="*/ 504 w 596"/>
                <a:gd name="T105" fmla="*/ 30 h 30"/>
                <a:gd name="T106" fmla="*/ 519 w 596"/>
                <a:gd name="T107" fmla="*/ 30 h 30"/>
                <a:gd name="T108" fmla="*/ 535 w 596"/>
                <a:gd name="T109" fmla="*/ 30 h 30"/>
                <a:gd name="T110" fmla="*/ 535 w 596"/>
                <a:gd name="T111" fmla="*/ 30 h 30"/>
                <a:gd name="T112" fmla="*/ 550 w 596"/>
                <a:gd name="T113" fmla="*/ 30 h 30"/>
                <a:gd name="T114" fmla="*/ 550 w 596"/>
                <a:gd name="T115" fmla="*/ 30 h 30"/>
                <a:gd name="T116" fmla="*/ 565 w 596"/>
                <a:gd name="T117" fmla="*/ 30 h 30"/>
                <a:gd name="T118" fmla="*/ 580 w 596"/>
                <a:gd name="T119" fmla="*/ 30 h 30"/>
                <a:gd name="T120" fmla="*/ 580 w 596"/>
                <a:gd name="T12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6" h="30">
                  <a:moveTo>
                    <a:pt x="0" y="3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15"/>
                  </a:lnTo>
                  <a:lnTo>
                    <a:pt x="15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51" y="30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82" y="15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97" y="30"/>
                  </a:lnTo>
                  <a:lnTo>
                    <a:pt x="397" y="30"/>
                  </a:lnTo>
                  <a:lnTo>
                    <a:pt x="397" y="30"/>
                  </a:lnTo>
                  <a:lnTo>
                    <a:pt x="397" y="30"/>
                  </a:lnTo>
                  <a:lnTo>
                    <a:pt x="397" y="30"/>
                  </a:lnTo>
                  <a:lnTo>
                    <a:pt x="397" y="30"/>
                  </a:lnTo>
                  <a:lnTo>
                    <a:pt x="397" y="30"/>
                  </a:lnTo>
                  <a:lnTo>
                    <a:pt x="397" y="30"/>
                  </a:lnTo>
                  <a:lnTo>
                    <a:pt x="397" y="30"/>
                  </a:lnTo>
                  <a:lnTo>
                    <a:pt x="397" y="30"/>
                  </a:lnTo>
                  <a:lnTo>
                    <a:pt x="397" y="30"/>
                  </a:lnTo>
                  <a:lnTo>
                    <a:pt x="397" y="30"/>
                  </a:lnTo>
                  <a:lnTo>
                    <a:pt x="397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504" y="30"/>
                  </a:lnTo>
                  <a:lnTo>
                    <a:pt x="504" y="30"/>
                  </a:lnTo>
                  <a:lnTo>
                    <a:pt x="504" y="30"/>
                  </a:lnTo>
                  <a:lnTo>
                    <a:pt x="504" y="30"/>
                  </a:lnTo>
                  <a:lnTo>
                    <a:pt x="504" y="30"/>
                  </a:lnTo>
                  <a:lnTo>
                    <a:pt x="504" y="30"/>
                  </a:lnTo>
                  <a:lnTo>
                    <a:pt x="504" y="30"/>
                  </a:lnTo>
                  <a:lnTo>
                    <a:pt x="504" y="30"/>
                  </a:lnTo>
                  <a:lnTo>
                    <a:pt x="504" y="30"/>
                  </a:lnTo>
                  <a:lnTo>
                    <a:pt x="504" y="30"/>
                  </a:lnTo>
                  <a:lnTo>
                    <a:pt x="504" y="30"/>
                  </a:lnTo>
                  <a:lnTo>
                    <a:pt x="504" y="30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35" y="30"/>
                  </a:lnTo>
                  <a:lnTo>
                    <a:pt x="535" y="30"/>
                  </a:lnTo>
                  <a:lnTo>
                    <a:pt x="535" y="30"/>
                  </a:lnTo>
                  <a:lnTo>
                    <a:pt x="535" y="30"/>
                  </a:lnTo>
                  <a:lnTo>
                    <a:pt x="535" y="30"/>
                  </a:lnTo>
                  <a:lnTo>
                    <a:pt x="535" y="30"/>
                  </a:lnTo>
                  <a:lnTo>
                    <a:pt x="535" y="30"/>
                  </a:lnTo>
                  <a:lnTo>
                    <a:pt x="535" y="30"/>
                  </a:lnTo>
                  <a:lnTo>
                    <a:pt x="535" y="30"/>
                  </a:lnTo>
                  <a:lnTo>
                    <a:pt x="535" y="30"/>
                  </a:lnTo>
                  <a:lnTo>
                    <a:pt x="535" y="30"/>
                  </a:lnTo>
                  <a:lnTo>
                    <a:pt x="535" y="30"/>
                  </a:lnTo>
                  <a:lnTo>
                    <a:pt x="535" y="30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65" y="30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30"/>
                  </a:lnTo>
                  <a:lnTo>
                    <a:pt x="565" y="30"/>
                  </a:lnTo>
                  <a:lnTo>
                    <a:pt x="565" y="30"/>
                  </a:lnTo>
                  <a:lnTo>
                    <a:pt x="565" y="30"/>
                  </a:lnTo>
                  <a:lnTo>
                    <a:pt x="565" y="30"/>
                  </a:lnTo>
                  <a:lnTo>
                    <a:pt x="565" y="30"/>
                  </a:lnTo>
                  <a:lnTo>
                    <a:pt x="565" y="30"/>
                  </a:lnTo>
                  <a:lnTo>
                    <a:pt x="565" y="30"/>
                  </a:lnTo>
                  <a:lnTo>
                    <a:pt x="580" y="30"/>
                  </a:lnTo>
                  <a:lnTo>
                    <a:pt x="580" y="30"/>
                  </a:lnTo>
                  <a:lnTo>
                    <a:pt x="580" y="30"/>
                  </a:lnTo>
                  <a:lnTo>
                    <a:pt x="580" y="30"/>
                  </a:lnTo>
                  <a:lnTo>
                    <a:pt x="580" y="30"/>
                  </a:lnTo>
                  <a:lnTo>
                    <a:pt x="580" y="30"/>
                  </a:lnTo>
                  <a:lnTo>
                    <a:pt x="580" y="30"/>
                  </a:lnTo>
                  <a:lnTo>
                    <a:pt x="580" y="30"/>
                  </a:lnTo>
                  <a:lnTo>
                    <a:pt x="580" y="30"/>
                  </a:lnTo>
                  <a:lnTo>
                    <a:pt x="580" y="30"/>
                  </a:lnTo>
                  <a:lnTo>
                    <a:pt x="580" y="30"/>
                  </a:lnTo>
                  <a:lnTo>
                    <a:pt x="580" y="30"/>
                  </a:lnTo>
                  <a:lnTo>
                    <a:pt x="580" y="30"/>
                  </a:lnTo>
                  <a:lnTo>
                    <a:pt x="596" y="30"/>
                  </a:lnTo>
                  <a:lnTo>
                    <a:pt x="596" y="30"/>
                  </a:lnTo>
                  <a:lnTo>
                    <a:pt x="596" y="30"/>
                  </a:lnTo>
                  <a:lnTo>
                    <a:pt x="596" y="30"/>
                  </a:lnTo>
                  <a:lnTo>
                    <a:pt x="596" y="30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1015" y="2361"/>
              <a:ext cx="840" cy="412"/>
            </a:xfrm>
            <a:custGeom>
              <a:avLst/>
              <a:gdLst>
                <a:gd name="T0" fmla="*/ 0 w 840"/>
                <a:gd name="T1" fmla="*/ 397 h 412"/>
                <a:gd name="T2" fmla="*/ 15 w 840"/>
                <a:gd name="T3" fmla="*/ 397 h 412"/>
                <a:gd name="T4" fmla="*/ 30 w 840"/>
                <a:gd name="T5" fmla="*/ 397 h 412"/>
                <a:gd name="T6" fmla="*/ 46 w 840"/>
                <a:gd name="T7" fmla="*/ 397 h 412"/>
                <a:gd name="T8" fmla="*/ 61 w 840"/>
                <a:gd name="T9" fmla="*/ 397 h 412"/>
                <a:gd name="T10" fmla="*/ 76 w 840"/>
                <a:gd name="T11" fmla="*/ 397 h 412"/>
                <a:gd name="T12" fmla="*/ 91 w 840"/>
                <a:gd name="T13" fmla="*/ 397 h 412"/>
                <a:gd name="T14" fmla="*/ 107 w 840"/>
                <a:gd name="T15" fmla="*/ 412 h 412"/>
                <a:gd name="T16" fmla="*/ 107 w 840"/>
                <a:gd name="T17" fmla="*/ 397 h 412"/>
                <a:gd name="T18" fmla="*/ 122 w 840"/>
                <a:gd name="T19" fmla="*/ 397 h 412"/>
                <a:gd name="T20" fmla="*/ 137 w 840"/>
                <a:gd name="T21" fmla="*/ 382 h 412"/>
                <a:gd name="T22" fmla="*/ 153 w 840"/>
                <a:gd name="T23" fmla="*/ 290 h 412"/>
                <a:gd name="T24" fmla="*/ 168 w 840"/>
                <a:gd name="T25" fmla="*/ 336 h 412"/>
                <a:gd name="T26" fmla="*/ 183 w 840"/>
                <a:gd name="T27" fmla="*/ 397 h 412"/>
                <a:gd name="T28" fmla="*/ 198 w 840"/>
                <a:gd name="T29" fmla="*/ 412 h 412"/>
                <a:gd name="T30" fmla="*/ 198 w 840"/>
                <a:gd name="T31" fmla="*/ 412 h 412"/>
                <a:gd name="T32" fmla="*/ 214 w 840"/>
                <a:gd name="T33" fmla="*/ 397 h 412"/>
                <a:gd name="T34" fmla="*/ 229 w 840"/>
                <a:gd name="T35" fmla="*/ 382 h 412"/>
                <a:gd name="T36" fmla="*/ 244 w 840"/>
                <a:gd name="T37" fmla="*/ 321 h 412"/>
                <a:gd name="T38" fmla="*/ 259 w 840"/>
                <a:gd name="T39" fmla="*/ 397 h 412"/>
                <a:gd name="T40" fmla="*/ 275 w 840"/>
                <a:gd name="T41" fmla="*/ 397 h 412"/>
                <a:gd name="T42" fmla="*/ 290 w 840"/>
                <a:gd name="T43" fmla="*/ 397 h 412"/>
                <a:gd name="T44" fmla="*/ 305 w 840"/>
                <a:gd name="T45" fmla="*/ 412 h 412"/>
                <a:gd name="T46" fmla="*/ 305 w 840"/>
                <a:gd name="T47" fmla="*/ 412 h 412"/>
                <a:gd name="T48" fmla="*/ 321 w 840"/>
                <a:gd name="T49" fmla="*/ 412 h 412"/>
                <a:gd name="T50" fmla="*/ 336 w 840"/>
                <a:gd name="T51" fmla="*/ 412 h 412"/>
                <a:gd name="T52" fmla="*/ 351 w 840"/>
                <a:gd name="T53" fmla="*/ 397 h 412"/>
                <a:gd name="T54" fmla="*/ 366 w 840"/>
                <a:gd name="T55" fmla="*/ 397 h 412"/>
                <a:gd name="T56" fmla="*/ 382 w 840"/>
                <a:gd name="T57" fmla="*/ 397 h 412"/>
                <a:gd name="T58" fmla="*/ 397 w 840"/>
                <a:gd name="T59" fmla="*/ 397 h 412"/>
                <a:gd name="T60" fmla="*/ 397 w 840"/>
                <a:gd name="T61" fmla="*/ 397 h 412"/>
                <a:gd name="T62" fmla="*/ 412 w 840"/>
                <a:gd name="T63" fmla="*/ 397 h 412"/>
                <a:gd name="T64" fmla="*/ 427 w 840"/>
                <a:gd name="T65" fmla="*/ 397 h 412"/>
                <a:gd name="T66" fmla="*/ 443 w 840"/>
                <a:gd name="T67" fmla="*/ 397 h 412"/>
                <a:gd name="T68" fmla="*/ 458 w 840"/>
                <a:gd name="T69" fmla="*/ 397 h 412"/>
                <a:gd name="T70" fmla="*/ 473 w 840"/>
                <a:gd name="T71" fmla="*/ 397 h 412"/>
                <a:gd name="T72" fmla="*/ 488 w 840"/>
                <a:gd name="T73" fmla="*/ 397 h 412"/>
                <a:gd name="T74" fmla="*/ 504 w 840"/>
                <a:gd name="T75" fmla="*/ 382 h 412"/>
                <a:gd name="T76" fmla="*/ 504 w 840"/>
                <a:gd name="T77" fmla="*/ 397 h 412"/>
                <a:gd name="T78" fmla="*/ 519 w 840"/>
                <a:gd name="T79" fmla="*/ 397 h 412"/>
                <a:gd name="T80" fmla="*/ 534 w 840"/>
                <a:gd name="T81" fmla="*/ 397 h 412"/>
                <a:gd name="T82" fmla="*/ 550 w 840"/>
                <a:gd name="T83" fmla="*/ 397 h 412"/>
                <a:gd name="T84" fmla="*/ 565 w 840"/>
                <a:gd name="T85" fmla="*/ 397 h 412"/>
                <a:gd name="T86" fmla="*/ 580 w 840"/>
                <a:gd name="T87" fmla="*/ 397 h 412"/>
                <a:gd name="T88" fmla="*/ 595 w 840"/>
                <a:gd name="T89" fmla="*/ 397 h 412"/>
                <a:gd name="T90" fmla="*/ 595 w 840"/>
                <a:gd name="T91" fmla="*/ 397 h 412"/>
                <a:gd name="T92" fmla="*/ 611 w 840"/>
                <a:gd name="T93" fmla="*/ 397 h 412"/>
                <a:gd name="T94" fmla="*/ 626 w 840"/>
                <a:gd name="T95" fmla="*/ 397 h 412"/>
                <a:gd name="T96" fmla="*/ 641 w 840"/>
                <a:gd name="T97" fmla="*/ 397 h 412"/>
                <a:gd name="T98" fmla="*/ 656 w 840"/>
                <a:gd name="T99" fmla="*/ 397 h 412"/>
                <a:gd name="T100" fmla="*/ 672 w 840"/>
                <a:gd name="T101" fmla="*/ 397 h 412"/>
                <a:gd name="T102" fmla="*/ 687 w 840"/>
                <a:gd name="T103" fmla="*/ 397 h 412"/>
                <a:gd name="T104" fmla="*/ 702 w 840"/>
                <a:gd name="T105" fmla="*/ 397 h 412"/>
                <a:gd name="T106" fmla="*/ 702 w 840"/>
                <a:gd name="T107" fmla="*/ 397 h 412"/>
                <a:gd name="T108" fmla="*/ 718 w 840"/>
                <a:gd name="T109" fmla="*/ 397 h 412"/>
                <a:gd name="T110" fmla="*/ 733 w 840"/>
                <a:gd name="T111" fmla="*/ 397 h 412"/>
                <a:gd name="T112" fmla="*/ 748 w 840"/>
                <a:gd name="T113" fmla="*/ 397 h 412"/>
                <a:gd name="T114" fmla="*/ 763 w 840"/>
                <a:gd name="T115" fmla="*/ 397 h 412"/>
                <a:gd name="T116" fmla="*/ 779 w 840"/>
                <a:gd name="T117" fmla="*/ 397 h 412"/>
                <a:gd name="T118" fmla="*/ 794 w 840"/>
                <a:gd name="T119" fmla="*/ 397 h 412"/>
                <a:gd name="T120" fmla="*/ 794 w 840"/>
                <a:gd name="T121" fmla="*/ 397 h 412"/>
                <a:gd name="T122" fmla="*/ 809 w 840"/>
                <a:gd name="T123" fmla="*/ 397 h 412"/>
                <a:gd name="T124" fmla="*/ 824 w 840"/>
                <a:gd name="T125" fmla="*/ 39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412">
                  <a:moveTo>
                    <a:pt x="0" y="397"/>
                  </a:moveTo>
                  <a:lnTo>
                    <a:pt x="0" y="397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15" y="397"/>
                  </a:lnTo>
                  <a:lnTo>
                    <a:pt x="15" y="397"/>
                  </a:lnTo>
                  <a:lnTo>
                    <a:pt x="15" y="397"/>
                  </a:lnTo>
                  <a:lnTo>
                    <a:pt x="15" y="397"/>
                  </a:lnTo>
                  <a:lnTo>
                    <a:pt x="15" y="397"/>
                  </a:lnTo>
                  <a:lnTo>
                    <a:pt x="15" y="397"/>
                  </a:lnTo>
                  <a:lnTo>
                    <a:pt x="15" y="397"/>
                  </a:lnTo>
                  <a:lnTo>
                    <a:pt x="15" y="397"/>
                  </a:lnTo>
                  <a:lnTo>
                    <a:pt x="15" y="397"/>
                  </a:lnTo>
                  <a:lnTo>
                    <a:pt x="15" y="397"/>
                  </a:lnTo>
                  <a:lnTo>
                    <a:pt x="15" y="397"/>
                  </a:lnTo>
                  <a:lnTo>
                    <a:pt x="15" y="397"/>
                  </a:lnTo>
                  <a:lnTo>
                    <a:pt x="30" y="397"/>
                  </a:lnTo>
                  <a:lnTo>
                    <a:pt x="30" y="397"/>
                  </a:lnTo>
                  <a:lnTo>
                    <a:pt x="30" y="397"/>
                  </a:lnTo>
                  <a:lnTo>
                    <a:pt x="30" y="397"/>
                  </a:lnTo>
                  <a:lnTo>
                    <a:pt x="30" y="397"/>
                  </a:lnTo>
                  <a:lnTo>
                    <a:pt x="30" y="397"/>
                  </a:lnTo>
                  <a:lnTo>
                    <a:pt x="30" y="397"/>
                  </a:lnTo>
                  <a:lnTo>
                    <a:pt x="30" y="397"/>
                  </a:lnTo>
                  <a:lnTo>
                    <a:pt x="30" y="397"/>
                  </a:lnTo>
                  <a:lnTo>
                    <a:pt x="30" y="397"/>
                  </a:lnTo>
                  <a:lnTo>
                    <a:pt x="30" y="397"/>
                  </a:lnTo>
                  <a:lnTo>
                    <a:pt x="30" y="397"/>
                  </a:lnTo>
                  <a:lnTo>
                    <a:pt x="30" y="397"/>
                  </a:lnTo>
                  <a:lnTo>
                    <a:pt x="46" y="397"/>
                  </a:lnTo>
                  <a:lnTo>
                    <a:pt x="46" y="397"/>
                  </a:lnTo>
                  <a:lnTo>
                    <a:pt x="46" y="397"/>
                  </a:lnTo>
                  <a:lnTo>
                    <a:pt x="46" y="397"/>
                  </a:lnTo>
                  <a:lnTo>
                    <a:pt x="46" y="397"/>
                  </a:lnTo>
                  <a:lnTo>
                    <a:pt x="46" y="397"/>
                  </a:lnTo>
                  <a:lnTo>
                    <a:pt x="46" y="397"/>
                  </a:lnTo>
                  <a:lnTo>
                    <a:pt x="46" y="397"/>
                  </a:lnTo>
                  <a:lnTo>
                    <a:pt x="46" y="397"/>
                  </a:lnTo>
                  <a:lnTo>
                    <a:pt x="46" y="397"/>
                  </a:lnTo>
                  <a:lnTo>
                    <a:pt x="46" y="397"/>
                  </a:lnTo>
                  <a:lnTo>
                    <a:pt x="46" y="397"/>
                  </a:lnTo>
                  <a:lnTo>
                    <a:pt x="46" y="397"/>
                  </a:lnTo>
                  <a:lnTo>
                    <a:pt x="61" y="397"/>
                  </a:lnTo>
                  <a:lnTo>
                    <a:pt x="61" y="397"/>
                  </a:lnTo>
                  <a:lnTo>
                    <a:pt x="61" y="397"/>
                  </a:lnTo>
                  <a:lnTo>
                    <a:pt x="61" y="397"/>
                  </a:lnTo>
                  <a:lnTo>
                    <a:pt x="61" y="397"/>
                  </a:lnTo>
                  <a:lnTo>
                    <a:pt x="61" y="397"/>
                  </a:lnTo>
                  <a:lnTo>
                    <a:pt x="61" y="397"/>
                  </a:lnTo>
                  <a:lnTo>
                    <a:pt x="61" y="397"/>
                  </a:lnTo>
                  <a:lnTo>
                    <a:pt x="61" y="397"/>
                  </a:lnTo>
                  <a:lnTo>
                    <a:pt x="61" y="397"/>
                  </a:lnTo>
                  <a:lnTo>
                    <a:pt x="61" y="397"/>
                  </a:lnTo>
                  <a:lnTo>
                    <a:pt x="61" y="397"/>
                  </a:lnTo>
                  <a:lnTo>
                    <a:pt x="61" y="397"/>
                  </a:lnTo>
                  <a:lnTo>
                    <a:pt x="76" y="397"/>
                  </a:lnTo>
                  <a:lnTo>
                    <a:pt x="76" y="397"/>
                  </a:lnTo>
                  <a:lnTo>
                    <a:pt x="76" y="397"/>
                  </a:lnTo>
                  <a:lnTo>
                    <a:pt x="76" y="397"/>
                  </a:lnTo>
                  <a:lnTo>
                    <a:pt x="76" y="397"/>
                  </a:lnTo>
                  <a:lnTo>
                    <a:pt x="76" y="397"/>
                  </a:lnTo>
                  <a:lnTo>
                    <a:pt x="76" y="397"/>
                  </a:lnTo>
                  <a:lnTo>
                    <a:pt x="76" y="397"/>
                  </a:lnTo>
                  <a:lnTo>
                    <a:pt x="76" y="397"/>
                  </a:lnTo>
                  <a:lnTo>
                    <a:pt x="76" y="397"/>
                  </a:lnTo>
                  <a:lnTo>
                    <a:pt x="76" y="397"/>
                  </a:lnTo>
                  <a:lnTo>
                    <a:pt x="76" y="397"/>
                  </a:lnTo>
                  <a:lnTo>
                    <a:pt x="91" y="397"/>
                  </a:lnTo>
                  <a:lnTo>
                    <a:pt x="91" y="397"/>
                  </a:lnTo>
                  <a:lnTo>
                    <a:pt x="91" y="397"/>
                  </a:lnTo>
                  <a:lnTo>
                    <a:pt x="91" y="397"/>
                  </a:lnTo>
                  <a:lnTo>
                    <a:pt x="91" y="412"/>
                  </a:lnTo>
                  <a:lnTo>
                    <a:pt x="91" y="412"/>
                  </a:lnTo>
                  <a:lnTo>
                    <a:pt x="91" y="412"/>
                  </a:lnTo>
                  <a:lnTo>
                    <a:pt x="91" y="397"/>
                  </a:lnTo>
                  <a:lnTo>
                    <a:pt x="91" y="412"/>
                  </a:lnTo>
                  <a:lnTo>
                    <a:pt x="91" y="397"/>
                  </a:lnTo>
                  <a:lnTo>
                    <a:pt x="91" y="412"/>
                  </a:lnTo>
                  <a:lnTo>
                    <a:pt x="91" y="412"/>
                  </a:lnTo>
                  <a:lnTo>
                    <a:pt x="91" y="397"/>
                  </a:lnTo>
                  <a:lnTo>
                    <a:pt x="107" y="412"/>
                  </a:lnTo>
                  <a:lnTo>
                    <a:pt x="107" y="412"/>
                  </a:lnTo>
                  <a:lnTo>
                    <a:pt x="107" y="397"/>
                  </a:lnTo>
                  <a:lnTo>
                    <a:pt x="107" y="412"/>
                  </a:lnTo>
                  <a:lnTo>
                    <a:pt x="107" y="412"/>
                  </a:lnTo>
                  <a:lnTo>
                    <a:pt x="107" y="397"/>
                  </a:lnTo>
                  <a:lnTo>
                    <a:pt x="107" y="412"/>
                  </a:lnTo>
                  <a:lnTo>
                    <a:pt x="107" y="397"/>
                  </a:lnTo>
                  <a:lnTo>
                    <a:pt x="107" y="412"/>
                  </a:lnTo>
                  <a:lnTo>
                    <a:pt x="107" y="397"/>
                  </a:lnTo>
                  <a:lnTo>
                    <a:pt x="107" y="397"/>
                  </a:lnTo>
                  <a:lnTo>
                    <a:pt x="107" y="397"/>
                  </a:lnTo>
                  <a:lnTo>
                    <a:pt x="107" y="397"/>
                  </a:lnTo>
                  <a:lnTo>
                    <a:pt x="122" y="397"/>
                  </a:lnTo>
                  <a:lnTo>
                    <a:pt x="122" y="397"/>
                  </a:lnTo>
                  <a:lnTo>
                    <a:pt x="122" y="397"/>
                  </a:lnTo>
                  <a:lnTo>
                    <a:pt x="122" y="397"/>
                  </a:lnTo>
                  <a:lnTo>
                    <a:pt x="122" y="397"/>
                  </a:lnTo>
                  <a:lnTo>
                    <a:pt x="122" y="397"/>
                  </a:lnTo>
                  <a:lnTo>
                    <a:pt x="122" y="397"/>
                  </a:lnTo>
                  <a:lnTo>
                    <a:pt x="122" y="397"/>
                  </a:lnTo>
                  <a:lnTo>
                    <a:pt x="122" y="397"/>
                  </a:lnTo>
                  <a:lnTo>
                    <a:pt x="122" y="397"/>
                  </a:lnTo>
                  <a:lnTo>
                    <a:pt x="122" y="397"/>
                  </a:lnTo>
                  <a:lnTo>
                    <a:pt x="122" y="397"/>
                  </a:lnTo>
                  <a:lnTo>
                    <a:pt x="122" y="397"/>
                  </a:lnTo>
                  <a:lnTo>
                    <a:pt x="137" y="397"/>
                  </a:lnTo>
                  <a:lnTo>
                    <a:pt x="137" y="397"/>
                  </a:lnTo>
                  <a:lnTo>
                    <a:pt x="137" y="397"/>
                  </a:lnTo>
                  <a:lnTo>
                    <a:pt x="137" y="397"/>
                  </a:lnTo>
                  <a:lnTo>
                    <a:pt x="137" y="382"/>
                  </a:lnTo>
                  <a:lnTo>
                    <a:pt x="137" y="382"/>
                  </a:lnTo>
                  <a:lnTo>
                    <a:pt x="137" y="382"/>
                  </a:lnTo>
                  <a:lnTo>
                    <a:pt x="137" y="382"/>
                  </a:lnTo>
                  <a:lnTo>
                    <a:pt x="137" y="382"/>
                  </a:lnTo>
                  <a:lnTo>
                    <a:pt x="137" y="366"/>
                  </a:lnTo>
                  <a:lnTo>
                    <a:pt x="137" y="366"/>
                  </a:lnTo>
                  <a:lnTo>
                    <a:pt x="137" y="351"/>
                  </a:lnTo>
                  <a:lnTo>
                    <a:pt x="153" y="351"/>
                  </a:lnTo>
                  <a:lnTo>
                    <a:pt x="153" y="351"/>
                  </a:lnTo>
                  <a:lnTo>
                    <a:pt x="153" y="336"/>
                  </a:lnTo>
                  <a:lnTo>
                    <a:pt x="153" y="321"/>
                  </a:lnTo>
                  <a:lnTo>
                    <a:pt x="153" y="321"/>
                  </a:lnTo>
                  <a:lnTo>
                    <a:pt x="153" y="305"/>
                  </a:lnTo>
                  <a:lnTo>
                    <a:pt x="153" y="290"/>
                  </a:lnTo>
                  <a:lnTo>
                    <a:pt x="153" y="260"/>
                  </a:lnTo>
                  <a:lnTo>
                    <a:pt x="153" y="244"/>
                  </a:lnTo>
                  <a:lnTo>
                    <a:pt x="153" y="214"/>
                  </a:lnTo>
                  <a:lnTo>
                    <a:pt x="153" y="183"/>
                  </a:lnTo>
                  <a:lnTo>
                    <a:pt x="153" y="122"/>
                  </a:lnTo>
                  <a:lnTo>
                    <a:pt x="153" y="61"/>
                  </a:lnTo>
                  <a:lnTo>
                    <a:pt x="168" y="0"/>
                  </a:lnTo>
                  <a:lnTo>
                    <a:pt x="168" y="31"/>
                  </a:lnTo>
                  <a:lnTo>
                    <a:pt x="168" y="153"/>
                  </a:lnTo>
                  <a:lnTo>
                    <a:pt x="168" y="275"/>
                  </a:lnTo>
                  <a:lnTo>
                    <a:pt x="168" y="336"/>
                  </a:lnTo>
                  <a:lnTo>
                    <a:pt x="168" y="351"/>
                  </a:lnTo>
                  <a:lnTo>
                    <a:pt x="168" y="366"/>
                  </a:lnTo>
                  <a:lnTo>
                    <a:pt x="168" y="382"/>
                  </a:lnTo>
                  <a:lnTo>
                    <a:pt x="168" y="382"/>
                  </a:lnTo>
                  <a:lnTo>
                    <a:pt x="168" y="382"/>
                  </a:lnTo>
                  <a:lnTo>
                    <a:pt x="168" y="397"/>
                  </a:lnTo>
                  <a:lnTo>
                    <a:pt x="168" y="397"/>
                  </a:lnTo>
                  <a:lnTo>
                    <a:pt x="168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412"/>
                  </a:lnTo>
                  <a:lnTo>
                    <a:pt x="198" y="412"/>
                  </a:lnTo>
                  <a:lnTo>
                    <a:pt x="198" y="412"/>
                  </a:lnTo>
                  <a:lnTo>
                    <a:pt x="198" y="397"/>
                  </a:lnTo>
                  <a:lnTo>
                    <a:pt x="198" y="412"/>
                  </a:lnTo>
                  <a:lnTo>
                    <a:pt x="198" y="412"/>
                  </a:lnTo>
                  <a:lnTo>
                    <a:pt x="198" y="397"/>
                  </a:lnTo>
                  <a:lnTo>
                    <a:pt x="198" y="397"/>
                  </a:lnTo>
                  <a:lnTo>
                    <a:pt x="198" y="397"/>
                  </a:lnTo>
                  <a:lnTo>
                    <a:pt x="198" y="412"/>
                  </a:lnTo>
                  <a:lnTo>
                    <a:pt x="198" y="397"/>
                  </a:lnTo>
                  <a:lnTo>
                    <a:pt x="198" y="397"/>
                  </a:lnTo>
                  <a:lnTo>
                    <a:pt x="198" y="412"/>
                  </a:lnTo>
                  <a:lnTo>
                    <a:pt x="198" y="412"/>
                  </a:lnTo>
                  <a:lnTo>
                    <a:pt x="214" y="397"/>
                  </a:lnTo>
                  <a:lnTo>
                    <a:pt x="214" y="412"/>
                  </a:lnTo>
                  <a:lnTo>
                    <a:pt x="214" y="397"/>
                  </a:lnTo>
                  <a:lnTo>
                    <a:pt x="214" y="397"/>
                  </a:lnTo>
                  <a:lnTo>
                    <a:pt x="214" y="397"/>
                  </a:lnTo>
                  <a:lnTo>
                    <a:pt x="214" y="397"/>
                  </a:lnTo>
                  <a:lnTo>
                    <a:pt x="214" y="397"/>
                  </a:lnTo>
                  <a:lnTo>
                    <a:pt x="214" y="412"/>
                  </a:lnTo>
                  <a:lnTo>
                    <a:pt x="214" y="397"/>
                  </a:lnTo>
                  <a:lnTo>
                    <a:pt x="214" y="397"/>
                  </a:lnTo>
                  <a:lnTo>
                    <a:pt x="214" y="397"/>
                  </a:lnTo>
                  <a:lnTo>
                    <a:pt x="214" y="397"/>
                  </a:lnTo>
                  <a:lnTo>
                    <a:pt x="229" y="397"/>
                  </a:lnTo>
                  <a:lnTo>
                    <a:pt x="229" y="397"/>
                  </a:lnTo>
                  <a:lnTo>
                    <a:pt x="229" y="397"/>
                  </a:lnTo>
                  <a:lnTo>
                    <a:pt x="229" y="397"/>
                  </a:lnTo>
                  <a:lnTo>
                    <a:pt x="229" y="397"/>
                  </a:lnTo>
                  <a:lnTo>
                    <a:pt x="229" y="397"/>
                  </a:lnTo>
                  <a:lnTo>
                    <a:pt x="229" y="397"/>
                  </a:lnTo>
                  <a:lnTo>
                    <a:pt x="229" y="382"/>
                  </a:lnTo>
                  <a:lnTo>
                    <a:pt x="229" y="382"/>
                  </a:lnTo>
                  <a:lnTo>
                    <a:pt x="229" y="382"/>
                  </a:lnTo>
                  <a:lnTo>
                    <a:pt x="229" y="382"/>
                  </a:lnTo>
                  <a:lnTo>
                    <a:pt x="229" y="382"/>
                  </a:lnTo>
                  <a:lnTo>
                    <a:pt x="229" y="366"/>
                  </a:lnTo>
                  <a:lnTo>
                    <a:pt x="244" y="366"/>
                  </a:lnTo>
                  <a:lnTo>
                    <a:pt x="244" y="351"/>
                  </a:lnTo>
                  <a:lnTo>
                    <a:pt x="244" y="336"/>
                  </a:lnTo>
                  <a:lnTo>
                    <a:pt x="244" y="336"/>
                  </a:lnTo>
                  <a:lnTo>
                    <a:pt x="244" y="305"/>
                  </a:lnTo>
                  <a:lnTo>
                    <a:pt x="244" y="290"/>
                  </a:lnTo>
                  <a:lnTo>
                    <a:pt x="244" y="290"/>
                  </a:lnTo>
                  <a:lnTo>
                    <a:pt x="244" y="321"/>
                  </a:lnTo>
                  <a:lnTo>
                    <a:pt x="244" y="351"/>
                  </a:lnTo>
                  <a:lnTo>
                    <a:pt x="244" y="382"/>
                  </a:lnTo>
                  <a:lnTo>
                    <a:pt x="244" y="397"/>
                  </a:lnTo>
                  <a:lnTo>
                    <a:pt x="244" y="397"/>
                  </a:lnTo>
                  <a:lnTo>
                    <a:pt x="244" y="412"/>
                  </a:lnTo>
                  <a:lnTo>
                    <a:pt x="259" y="412"/>
                  </a:lnTo>
                  <a:lnTo>
                    <a:pt x="259" y="397"/>
                  </a:lnTo>
                  <a:lnTo>
                    <a:pt x="259" y="397"/>
                  </a:lnTo>
                  <a:lnTo>
                    <a:pt x="259" y="397"/>
                  </a:lnTo>
                  <a:lnTo>
                    <a:pt x="259" y="397"/>
                  </a:lnTo>
                  <a:lnTo>
                    <a:pt x="259" y="397"/>
                  </a:lnTo>
                  <a:lnTo>
                    <a:pt x="259" y="397"/>
                  </a:lnTo>
                  <a:lnTo>
                    <a:pt x="259" y="397"/>
                  </a:lnTo>
                  <a:lnTo>
                    <a:pt x="259" y="397"/>
                  </a:lnTo>
                  <a:lnTo>
                    <a:pt x="259" y="397"/>
                  </a:lnTo>
                  <a:lnTo>
                    <a:pt x="259" y="397"/>
                  </a:lnTo>
                  <a:lnTo>
                    <a:pt x="259" y="397"/>
                  </a:lnTo>
                  <a:lnTo>
                    <a:pt x="259" y="397"/>
                  </a:lnTo>
                  <a:lnTo>
                    <a:pt x="275" y="397"/>
                  </a:lnTo>
                  <a:lnTo>
                    <a:pt x="275" y="397"/>
                  </a:lnTo>
                  <a:lnTo>
                    <a:pt x="275" y="397"/>
                  </a:lnTo>
                  <a:lnTo>
                    <a:pt x="275" y="397"/>
                  </a:lnTo>
                  <a:lnTo>
                    <a:pt x="275" y="397"/>
                  </a:lnTo>
                  <a:lnTo>
                    <a:pt x="275" y="397"/>
                  </a:lnTo>
                  <a:lnTo>
                    <a:pt x="275" y="397"/>
                  </a:lnTo>
                  <a:lnTo>
                    <a:pt x="275" y="397"/>
                  </a:lnTo>
                  <a:lnTo>
                    <a:pt x="275" y="397"/>
                  </a:lnTo>
                  <a:lnTo>
                    <a:pt x="275" y="397"/>
                  </a:lnTo>
                  <a:lnTo>
                    <a:pt x="275" y="397"/>
                  </a:lnTo>
                  <a:lnTo>
                    <a:pt x="275" y="397"/>
                  </a:lnTo>
                  <a:lnTo>
                    <a:pt x="290" y="397"/>
                  </a:lnTo>
                  <a:lnTo>
                    <a:pt x="290" y="397"/>
                  </a:lnTo>
                  <a:lnTo>
                    <a:pt x="290" y="397"/>
                  </a:lnTo>
                  <a:lnTo>
                    <a:pt x="290" y="397"/>
                  </a:lnTo>
                  <a:lnTo>
                    <a:pt x="290" y="397"/>
                  </a:lnTo>
                  <a:lnTo>
                    <a:pt x="290" y="397"/>
                  </a:lnTo>
                  <a:lnTo>
                    <a:pt x="290" y="397"/>
                  </a:lnTo>
                  <a:lnTo>
                    <a:pt x="290" y="412"/>
                  </a:lnTo>
                  <a:lnTo>
                    <a:pt x="290" y="412"/>
                  </a:lnTo>
                  <a:lnTo>
                    <a:pt x="290" y="412"/>
                  </a:lnTo>
                  <a:lnTo>
                    <a:pt x="290" y="397"/>
                  </a:lnTo>
                  <a:lnTo>
                    <a:pt x="290" y="412"/>
                  </a:lnTo>
                  <a:lnTo>
                    <a:pt x="290" y="412"/>
                  </a:lnTo>
                  <a:lnTo>
                    <a:pt x="305" y="412"/>
                  </a:lnTo>
                  <a:lnTo>
                    <a:pt x="305" y="412"/>
                  </a:lnTo>
                  <a:lnTo>
                    <a:pt x="305" y="412"/>
                  </a:lnTo>
                  <a:lnTo>
                    <a:pt x="305" y="412"/>
                  </a:lnTo>
                  <a:lnTo>
                    <a:pt x="305" y="412"/>
                  </a:lnTo>
                  <a:lnTo>
                    <a:pt x="305" y="412"/>
                  </a:lnTo>
                  <a:lnTo>
                    <a:pt x="305" y="412"/>
                  </a:lnTo>
                  <a:lnTo>
                    <a:pt x="305" y="412"/>
                  </a:lnTo>
                  <a:lnTo>
                    <a:pt x="305" y="412"/>
                  </a:lnTo>
                  <a:lnTo>
                    <a:pt x="305" y="412"/>
                  </a:lnTo>
                  <a:lnTo>
                    <a:pt x="305" y="412"/>
                  </a:lnTo>
                  <a:lnTo>
                    <a:pt x="305" y="412"/>
                  </a:lnTo>
                  <a:lnTo>
                    <a:pt x="305" y="412"/>
                  </a:lnTo>
                  <a:lnTo>
                    <a:pt x="321" y="412"/>
                  </a:lnTo>
                  <a:lnTo>
                    <a:pt x="321" y="412"/>
                  </a:lnTo>
                  <a:lnTo>
                    <a:pt x="321" y="412"/>
                  </a:lnTo>
                  <a:lnTo>
                    <a:pt x="321" y="412"/>
                  </a:lnTo>
                  <a:lnTo>
                    <a:pt x="321" y="412"/>
                  </a:lnTo>
                  <a:lnTo>
                    <a:pt x="321" y="412"/>
                  </a:lnTo>
                  <a:lnTo>
                    <a:pt x="321" y="412"/>
                  </a:lnTo>
                  <a:lnTo>
                    <a:pt x="321" y="412"/>
                  </a:lnTo>
                  <a:lnTo>
                    <a:pt x="321" y="412"/>
                  </a:lnTo>
                  <a:lnTo>
                    <a:pt x="321" y="412"/>
                  </a:lnTo>
                  <a:lnTo>
                    <a:pt x="321" y="412"/>
                  </a:lnTo>
                  <a:lnTo>
                    <a:pt x="321" y="412"/>
                  </a:lnTo>
                  <a:lnTo>
                    <a:pt x="321" y="412"/>
                  </a:lnTo>
                  <a:lnTo>
                    <a:pt x="336" y="412"/>
                  </a:lnTo>
                  <a:lnTo>
                    <a:pt x="336" y="412"/>
                  </a:lnTo>
                  <a:lnTo>
                    <a:pt x="336" y="412"/>
                  </a:lnTo>
                  <a:lnTo>
                    <a:pt x="336" y="412"/>
                  </a:lnTo>
                  <a:lnTo>
                    <a:pt x="336" y="412"/>
                  </a:lnTo>
                  <a:lnTo>
                    <a:pt x="336" y="412"/>
                  </a:lnTo>
                  <a:lnTo>
                    <a:pt x="336" y="412"/>
                  </a:lnTo>
                  <a:lnTo>
                    <a:pt x="336" y="412"/>
                  </a:lnTo>
                  <a:lnTo>
                    <a:pt x="336" y="412"/>
                  </a:lnTo>
                  <a:lnTo>
                    <a:pt x="336" y="412"/>
                  </a:lnTo>
                  <a:lnTo>
                    <a:pt x="336" y="412"/>
                  </a:lnTo>
                  <a:lnTo>
                    <a:pt x="336" y="412"/>
                  </a:lnTo>
                  <a:lnTo>
                    <a:pt x="351" y="412"/>
                  </a:lnTo>
                  <a:lnTo>
                    <a:pt x="351" y="397"/>
                  </a:lnTo>
                  <a:lnTo>
                    <a:pt x="351" y="397"/>
                  </a:lnTo>
                  <a:lnTo>
                    <a:pt x="351" y="397"/>
                  </a:lnTo>
                  <a:lnTo>
                    <a:pt x="351" y="397"/>
                  </a:lnTo>
                  <a:lnTo>
                    <a:pt x="351" y="412"/>
                  </a:lnTo>
                  <a:lnTo>
                    <a:pt x="351" y="397"/>
                  </a:lnTo>
                  <a:lnTo>
                    <a:pt x="351" y="397"/>
                  </a:lnTo>
                  <a:lnTo>
                    <a:pt x="351" y="397"/>
                  </a:lnTo>
                  <a:lnTo>
                    <a:pt x="351" y="397"/>
                  </a:lnTo>
                  <a:lnTo>
                    <a:pt x="351" y="397"/>
                  </a:lnTo>
                  <a:lnTo>
                    <a:pt x="351" y="397"/>
                  </a:lnTo>
                  <a:lnTo>
                    <a:pt x="351" y="397"/>
                  </a:lnTo>
                  <a:lnTo>
                    <a:pt x="366" y="397"/>
                  </a:lnTo>
                  <a:lnTo>
                    <a:pt x="366" y="397"/>
                  </a:lnTo>
                  <a:lnTo>
                    <a:pt x="366" y="397"/>
                  </a:lnTo>
                  <a:lnTo>
                    <a:pt x="366" y="397"/>
                  </a:lnTo>
                  <a:lnTo>
                    <a:pt x="366" y="397"/>
                  </a:lnTo>
                  <a:lnTo>
                    <a:pt x="366" y="397"/>
                  </a:lnTo>
                  <a:lnTo>
                    <a:pt x="366" y="397"/>
                  </a:lnTo>
                  <a:lnTo>
                    <a:pt x="366" y="397"/>
                  </a:lnTo>
                  <a:lnTo>
                    <a:pt x="366" y="397"/>
                  </a:lnTo>
                  <a:lnTo>
                    <a:pt x="366" y="397"/>
                  </a:lnTo>
                  <a:lnTo>
                    <a:pt x="366" y="397"/>
                  </a:lnTo>
                  <a:lnTo>
                    <a:pt x="366" y="397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97" y="397"/>
                  </a:lnTo>
                  <a:lnTo>
                    <a:pt x="397" y="397"/>
                  </a:lnTo>
                  <a:lnTo>
                    <a:pt x="397" y="397"/>
                  </a:lnTo>
                  <a:lnTo>
                    <a:pt x="397" y="397"/>
                  </a:lnTo>
                  <a:lnTo>
                    <a:pt x="397" y="397"/>
                  </a:lnTo>
                  <a:lnTo>
                    <a:pt x="397" y="397"/>
                  </a:lnTo>
                  <a:lnTo>
                    <a:pt x="397" y="397"/>
                  </a:lnTo>
                  <a:lnTo>
                    <a:pt x="397" y="397"/>
                  </a:lnTo>
                  <a:lnTo>
                    <a:pt x="397" y="397"/>
                  </a:lnTo>
                  <a:lnTo>
                    <a:pt x="397" y="397"/>
                  </a:lnTo>
                  <a:lnTo>
                    <a:pt x="397" y="397"/>
                  </a:lnTo>
                  <a:lnTo>
                    <a:pt x="397" y="397"/>
                  </a:lnTo>
                  <a:lnTo>
                    <a:pt x="397" y="397"/>
                  </a:lnTo>
                  <a:lnTo>
                    <a:pt x="412" y="397"/>
                  </a:lnTo>
                  <a:lnTo>
                    <a:pt x="412" y="397"/>
                  </a:lnTo>
                  <a:lnTo>
                    <a:pt x="412" y="397"/>
                  </a:lnTo>
                  <a:lnTo>
                    <a:pt x="412" y="397"/>
                  </a:lnTo>
                  <a:lnTo>
                    <a:pt x="412" y="397"/>
                  </a:lnTo>
                  <a:lnTo>
                    <a:pt x="412" y="397"/>
                  </a:lnTo>
                  <a:lnTo>
                    <a:pt x="412" y="397"/>
                  </a:lnTo>
                  <a:lnTo>
                    <a:pt x="412" y="397"/>
                  </a:lnTo>
                  <a:lnTo>
                    <a:pt x="412" y="397"/>
                  </a:lnTo>
                  <a:lnTo>
                    <a:pt x="412" y="397"/>
                  </a:lnTo>
                  <a:lnTo>
                    <a:pt x="412" y="397"/>
                  </a:lnTo>
                  <a:lnTo>
                    <a:pt x="412" y="397"/>
                  </a:lnTo>
                  <a:lnTo>
                    <a:pt x="412" y="397"/>
                  </a:lnTo>
                  <a:lnTo>
                    <a:pt x="427" y="397"/>
                  </a:lnTo>
                  <a:lnTo>
                    <a:pt x="427" y="397"/>
                  </a:lnTo>
                  <a:lnTo>
                    <a:pt x="427" y="397"/>
                  </a:lnTo>
                  <a:lnTo>
                    <a:pt x="427" y="397"/>
                  </a:lnTo>
                  <a:lnTo>
                    <a:pt x="427" y="397"/>
                  </a:lnTo>
                  <a:lnTo>
                    <a:pt x="427" y="397"/>
                  </a:lnTo>
                  <a:lnTo>
                    <a:pt x="427" y="397"/>
                  </a:lnTo>
                  <a:lnTo>
                    <a:pt x="427" y="397"/>
                  </a:lnTo>
                  <a:lnTo>
                    <a:pt x="427" y="397"/>
                  </a:lnTo>
                  <a:lnTo>
                    <a:pt x="427" y="397"/>
                  </a:lnTo>
                  <a:lnTo>
                    <a:pt x="427" y="397"/>
                  </a:lnTo>
                  <a:lnTo>
                    <a:pt x="427" y="397"/>
                  </a:lnTo>
                  <a:lnTo>
                    <a:pt x="443" y="397"/>
                  </a:lnTo>
                  <a:lnTo>
                    <a:pt x="443" y="397"/>
                  </a:lnTo>
                  <a:lnTo>
                    <a:pt x="443" y="397"/>
                  </a:lnTo>
                  <a:lnTo>
                    <a:pt x="443" y="397"/>
                  </a:lnTo>
                  <a:lnTo>
                    <a:pt x="443" y="397"/>
                  </a:lnTo>
                  <a:lnTo>
                    <a:pt x="443" y="397"/>
                  </a:lnTo>
                  <a:lnTo>
                    <a:pt x="443" y="397"/>
                  </a:lnTo>
                  <a:lnTo>
                    <a:pt x="443" y="397"/>
                  </a:lnTo>
                  <a:lnTo>
                    <a:pt x="443" y="397"/>
                  </a:lnTo>
                  <a:lnTo>
                    <a:pt x="443" y="397"/>
                  </a:lnTo>
                  <a:lnTo>
                    <a:pt x="443" y="397"/>
                  </a:lnTo>
                  <a:lnTo>
                    <a:pt x="443" y="397"/>
                  </a:lnTo>
                  <a:lnTo>
                    <a:pt x="443" y="397"/>
                  </a:lnTo>
                  <a:lnTo>
                    <a:pt x="458" y="397"/>
                  </a:lnTo>
                  <a:lnTo>
                    <a:pt x="458" y="397"/>
                  </a:lnTo>
                  <a:lnTo>
                    <a:pt x="458" y="397"/>
                  </a:lnTo>
                  <a:lnTo>
                    <a:pt x="458" y="397"/>
                  </a:lnTo>
                  <a:lnTo>
                    <a:pt x="458" y="397"/>
                  </a:lnTo>
                  <a:lnTo>
                    <a:pt x="458" y="397"/>
                  </a:lnTo>
                  <a:lnTo>
                    <a:pt x="458" y="397"/>
                  </a:lnTo>
                  <a:lnTo>
                    <a:pt x="458" y="397"/>
                  </a:lnTo>
                  <a:lnTo>
                    <a:pt x="458" y="397"/>
                  </a:lnTo>
                  <a:lnTo>
                    <a:pt x="458" y="397"/>
                  </a:lnTo>
                  <a:lnTo>
                    <a:pt x="458" y="397"/>
                  </a:lnTo>
                  <a:lnTo>
                    <a:pt x="458" y="397"/>
                  </a:lnTo>
                  <a:lnTo>
                    <a:pt x="458" y="397"/>
                  </a:lnTo>
                  <a:lnTo>
                    <a:pt x="473" y="397"/>
                  </a:lnTo>
                  <a:lnTo>
                    <a:pt x="473" y="397"/>
                  </a:lnTo>
                  <a:lnTo>
                    <a:pt x="473" y="397"/>
                  </a:lnTo>
                  <a:lnTo>
                    <a:pt x="473" y="397"/>
                  </a:lnTo>
                  <a:lnTo>
                    <a:pt x="473" y="397"/>
                  </a:lnTo>
                  <a:lnTo>
                    <a:pt x="473" y="397"/>
                  </a:lnTo>
                  <a:lnTo>
                    <a:pt x="473" y="397"/>
                  </a:lnTo>
                  <a:lnTo>
                    <a:pt x="473" y="397"/>
                  </a:lnTo>
                  <a:lnTo>
                    <a:pt x="473" y="397"/>
                  </a:lnTo>
                  <a:lnTo>
                    <a:pt x="473" y="397"/>
                  </a:lnTo>
                  <a:lnTo>
                    <a:pt x="473" y="397"/>
                  </a:lnTo>
                  <a:lnTo>
                    <a:pt x="473" y="397"/>
                  </a:lnTo>
                  <a:lnTo>
                    <a:pt x="488" y="397"/>
                  </a:lnTo>
                  <a:lnTo>
                    <a:pt x="488" y="397"/>
                  </a:lnTo>
                  <a:lnTo>
                    <a:pt x="488" y="397"/>
                  </a:lnTo>
                  <a:lnTo>
                    <a:pt x="488" y="397"/>
                  </a:lnTo>
                  <a:lnTo>
                    <a:pt x="488" y="397"/>
                  </a:lnTo>
                  <a:lnTo>
                    <a:pt x="488" y="397"/>
                  </a:lnTo>
                  <a:lnTo>
                    <a:pt x="488" y="397"/>
                  </a:lnTo>
                  <a:lnTo>
                    <a:pt x="488" y="397"/>
                  </a:lnTo>
                  <a:lnTo>
                    <a:pt x="488" y="397"/>
                  </a:lnTo>
                  <a:lnTo>
                    <a:pt x="488" y="397"/>
                  </a:lnTo>
                  <a:lnTo>
                    <a:pt x="488" y="397"/>
                  </a:lnTo>
                  <a:lnTo>
                    <a:pt x="488" y="382"/>
                  </a:lnTo>
                  <a:lnTo>
                    <a:pt x="488" y="382"/>
                  </a:lnTo>
                  <a:lnTo>
                    <a:pt x="504" y="382"/>
                  </a:lnTo>
                  <a:lnTo>
                    <a:pt x="504" y="382"/>
                  </a:lnTo>
                  <a:lnTo>
                    <a:pt x="504" y="382"/>
                  </a:lnTo>
                  <a:lnTo>
                    <a:pt x="504" y="382"/>
                  </a:lnTo>
                  <a:lnTo>
                    <a:pt x="504" y="382"/>
                  </a:lnTo>
                  <a:lnTo>
                    <a:pt x="504" y="397"/>
                  </a:lnTo>
                  <a:lnTo>
                    <a:pt x="504" y="397"/>
                  </a:lnTo>
                  <a:lnTo>
                    <a:pt x="504" y="397"/>
                  </a:lnTo>
                  <a:lnTo>
                    <a:pt x="504" y="397"/>
                  </a:lnTo>
                  <a:lnTo>
                    <a:pt x="504" y="397"/>
                  </a:lnTo>
                  <a:lnTo>
                    <a:pt x="504" y="397"/>
                  </a:lnTo>
                  <a:lnTo>
                    <a:pt x="504" y="397"/>
                  </a:lnTo>
                  <a:lnTo>
                    <a:pt x="504" y="397"/>
                  </a:lnTo>
                  <a:lnTo>
                    <a:pt x="519" y="397"/>
                  </a:lnTo>
                  <a:lnTo>
                    <a:pt x="519" y="397"/>
                  </a:lnTo>
                  <a:lnTo>
                    <a:pt x="519" y="397"/>
                  </a:lnTo>
                  <a:lnTo>
                    <a:pt x="519" y="397"/>
                  </a:lnTo>
                  <a:lnTo>
                    <a:pt x="519" y="397"/>
                  </a:lnTo>
                  <a:lnTo>
                    <a:pt x="519" y="397"/>
                  </a:lnTo>
                  <a:lnTo>
                    <a:pt x="519" y="397"/>
                  </a:lnTo>
                  <a:lnTo>
                    <a:pt x="519" y="397"/>
                  </a:lnTo>
                  <a:lnTo>
                    <a:pt x="519" y="397"/>
                  </a:lnTo>
                  <a:lnTo>
                    <a:pt x="519" y="397"/>
                  </a:lnTo>
                  <a:lnTo>
                    <a:pt x="519" y="397"/>
                  </a:lnTo>
                  <a:lnTo>
                    <a:pt x="519" y="397"/>
                  </a:lnTo>
                  <a:lnTo>
                    <a:pt x="519" y="397"/>
                  </a:lnTo>
                  <a:lnTo>
                    <a:pt x="534" y="397"/>
                  </a:lnTo>
                  <a:lnTo>
                    <a:pt x="534" y="397"/>
                  </a:lnTo>
                  <a:lnTo>
                    <a:pt x="534" y="397"/>
                  </a:lnTo>
                  <a:lnTo>
                    <a:pt x="534" y="397"/>
                  </a:lnTo>
                  <a:lnTo>
                    <a:pt x="534" y="397"/>
                  </a:lnTo>
                  <a:lnTo>
                    <a:pt x="534" y="397"/>
                  </a:lnTo>
                  <a:lnTo>
                    <a:pt x="534" y="397"/>
                  </a:lnTo>
                  <a:lnTo>
                    <a:pt x="534" y="397"/>
                  </a:lnTo>
                  <a:lnTo>
                    <a:pt x="534" y="397"/>
                  </a:lnTo>
                  <a:lnTo>
                    <a:pt x="534" y="397"/>
                  </a:lnTo>
                  <a:lnTo>
                    <a:pt x="534" y="397"/>
                  </a:lnTo>
                  <a:lnTo>
                    <a:pt x="534" y="397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65" y="397"/>
                  </a:lnTo>
                  <a:lnTo>
                    <a:pt x="565" y="397"/>
                  </a:lnTo>
                  <a:lnTo>
                    <a:pt x="565" y="397"/>
                  </a:lnTo>
                  <a:lnTo>
                    <a:pt x="565" y="397"/>
                  </a:lnTo>
                  <a:lnTo>
                    <a:pt x="565" y="397"/>
                  </a:lnTo>
                  <a:lnTo>
                    <a:pt x="565" y="397"/>
                  </a:lnTo>
                  <a:lnTo>
                    <a:pt x="565" y="397"/>
                  </a:lnTo>
                  <a:lnTo>
                    <a:pt x="565" y="397"/>
                  </a:lnTo>
                  <a:lnTo>
                    <a:pt x="565" y="397"/>
                  </a:lnTo>
                  <a:lnTo>
                    <a:pt x="565" y="397"/>
                  </a:lnTo>
                  <a:lnTo>
                    <a:pt x="565" y="397"/>
                  </a:lnTo>
                  <a:lnTo>
                    <a:pt x="565" y="397"/>
                  </a:lnTo>
                  <a:lnTo>
                    <a:pt x="580" y="397"/>
                  </a:lnTo>
                  <a:lnTo>
                    <a:pt x="580" y="397"/>
                  </a:lnTo>
                  <a:lnTo>
                    <a:pt x="580" y="397"/>
                  </a:lnTo>
                  <a:lnTo>
                    <a:pt x="580" y="397"/>
                  </a:lnTo>
                  <a:lnTo>
                    <a:pt x="580" y="397"/>
                  </a:lnTo>
                  <a:lnTo>
                    <a:pt x="580" y="397"/>
                  </a:lnTo>
                  <a:lnTo>
                    <a:pt x="580" y="397"/>
                  </a:lnTo>
                  <a:lnTo>
                    <a:pt x="580" y="397"/>
                  </a:lnTo>
                  <a:lnTo>
                    <a:pt x="580" y="397"/>
                  </a:lnTo>
                  <a:lnTo>
                    <a:pt x="580" y="397"/>
                  </a:lnTo>
                  <a:lnTo>
                    <a:pt x="580" y="397"/>
                  </a:lnTo>
                  <a:lnTo>
                    <a:pt x="580" y="397"/>
                  </a:lnTo>
                  <a:lnTo>
                    <a:pt x="580" y="397"/>
                  </a:lnTo>
                  <a:lnTo>
                    <a:pt x="595" y="397"/>
                  </a:lnTo>
                  <a:lnTo>
                    <a:pt x="595" y="397"/>
                  </a:lnTo>
                  <a:lnTo>
                    <a:pt x="595" y="397"/>
                  </a:lnTo>
                  <a:lnTo>
                    <a:pt x="595" y="397"/>
                  </a:lnTo>
                  <a:lnTo>
                    <a:pt x="595" y="397"/>
                  </a:lnTo>
                  <a:lnTo>
                    <a:pt x="595" y="397"/>
                  </a:lnTo>
                  <a:lnTo>
                    <a:pt x="595" y="397"/>
                  </a:lnTo>
                  <a:lnTo>
                    <a:pt x="595" y="397"/>
                  </a:lnTo>
                  <a:lnTo>
                    <a:pt x="595" y="397"/>
                  </a:lnTo>
                  <a:lnTo>
                    <a:pt x="595" y="397"/>
                  </a:lnTo>
                  <a:lnTo>
                    <a:pt x="595" y="397"/>
                  </a:lnTo>
                  <a:lnTo>
                    <a:pt x="595" y="397"/>
                  </a:lnTo>
                  <a:lnTo>
                    <a:pt x="595" y="397"/>
                  </a:lnTo>
                  <a:lnTo>
                    <a:pt x="611" y="397"/>
                  </a:lnTo>
                  <a:lnTo>
                    <a:pt x="611" y="397"/>
                  </a:lnTo>
                  <a:lnTo>
                    <a:pt x="611" y="397"/>
                  </a:lnTo>
                  <a:lnTo>
                    <a:pt x="611" y="397"/>
                  </a:lnTo>
                  <a:lnTo>
                    <a:pt x="611" y="397"/>
                  </a:lnTo>
                  <a:lnTo>
                    <a:pt x="611" y="397"/>
                  </a:lnTo>
                  <a:lnTo>
                    <a:pt x="611" y="397"/>
                  </a:lnTo>
                  <a:lnTo>
                    <a:pt x="611" y="397"/>
                  </a:lnTo>
                  <a:lnTo>
                    <a:pt x="611" y="397"/>
                  </a:lnTo>
                  <a:lnTo>
                    <a:pt x="611" y="397"/>
                  </a:lnTo>
                  <a:lnTo>
                    <a:pt x="611" y="397"/>
                  </a:lnTo>
                  <a:lnTo>
                    <a:pt x="611" y="397"/>
                  </a:lnTo>
                  <a:lnTo>
                    <a:pt x="611" y="397"/>
                  </a:lnTo>
                  <a:lnTo>
                    <a:pt x="626" y="397"/>
                  </a:lnTo>
                  <a:lnTo>
                    <a:pt x="626" y="397"/>
                  </a:lnTo>
                  <a:lnTo>
                    <a:pt x="626" y="397"/>
                  </a:lnTo>
                  <a:lnTo>
                    <a:pt x="626" y="397"/>
                  </a:lnTo>
                  <a:lnTo>
                    <a:pt x="626" y="397"/>
                  </a:lnTo>
                  <a:lnTo>
                    <a:pt x="626" y="397"/>
                  </a:lnTo>
                  <a:lnTo>
                    <a:pt x="626" y="397"/>
                  </a:lnTo>
                  <a:lnTo>
                    <a:pt x="626" y="397"/>
                  </a:lnTo>
                  <a:lnTo>
                    <a:pt x="626" y="397"/>
                  </a:lnTo>
                  <a:lnTo>
                    <a:pt x="626" y="397"/>
                  </a:lnTo>
                  <a:lnTo>
                    <a:pt x="626" y="397"/>
                  </a:lnTo>
                  <a:lnTo>
                    <a:pt x="626" y="397"/>
                  </a:lnTo>
                  <a:lnTo>
                    <a:pt x="641" y="397"/>
                  </a:lnTo>
                  <a:lnTo>
                    <a:pt x="641" y="397"/>
                  </a:lnTo>
                  <a:lnTo>
                    <a:pt x="641" y="397"/>
                  </a:lnTo>
                  <a:lnTo>
                    <a:pt x="641" y="397"/>
                  </a:lnTo>
                  <a:lnTo>
                    <a:pt x="641" y="397"/>
                  </a:lnTo>
                  <a:lnTo>
                    <a:pt x="641" y="397"/>
                  </a:lnTo>
                  <a:lnTo>
                    <a:pt x="641" y="397"/>
                  </a:lnTo>
                  <a:lnTo>
                    <a:pt x="641" y="397"/>
                  </a:lnTo>
                  <a:lnTo>
                    <a:pt x="641" y="397"/>
                  </a:lnTo>
                  <a:lnTo>
                    <a:pt x="641" y="397"/>
                  </a:lnTo>
                  <a:lnTo>
                    <a:pt x="641" y="397"/>
                  </a:lnTo>
                  <a:lnTo>
                    <a:pt x="641" y="397"/>
                  </a:lnTo>
                  <a:lnTo>
                    <a:pt x="641" y="397"/>
                  </a:lnTo>
                  <a:lnTo>
                    <a:pt x="656" y="397"/>
                  </a:lnTo>
                  <a:lnTo>
                    <a:pt x="656" y="397"/>
                  </a:lnTo>
                  <a:lnTo>
                    <a:pt x="656" y="397"/>
                  </a:lnTo>
                  <a:lnTo>
                    <a:pt x="656" y="397"/>
                  </a:lnTo>
                  <a:lnTo>
                    <a:pt x="656" y="397"/>
                  </a:lnTo>
                  <a:lnTo>
                    <a:pt x="656" y="397"/>
                  </a:lnTo>
                  <a:lnTo>
                    <a:pt x="656" y="397"/>
                  </a:lnTo>
                  <a:lnTo>
                    <a:pt x="656" y="397"/>
                  </a:lnTo>
                  <a:lnTo>
                    <a:pt x="656" y="397"/>
                  </a:lnTo>
                  <a:lnTo>
                    <a:pt x="656" y="397"/>
                  </a:lnTo>
                  <a:lnTo>
                    <a:pt x="656" y="397"/>
                  </a:lnTo>
                  <a:lnTo>
                    <a:pt x="656" y="397"/>
                  </a:lnTo>
                  <a:lnTo>
                    <a:pt x="656" y="397"/>
                  </a:lnTo>
                  <a:lnTo>
                    <a:pt x="672" y="397"/>
                  </a:lnTo>
                  <a:lnTo>
                    <a:pt x="672" y="397"/>
                  </a:lnTo>
                  <a:lnTo>
                    <a:pt x="672" y="397"/>
                  </a:lnTo>
                  <a:lnTo>
                    <a:pt x="672" y="397"/>
                  </a:lnTo>
                  <a:lnTo>
                    <a:pt x="672" y="397"/>
                  </a:lnTo>
                  <a:lnTo>
                    <a:pt x="672" y="397"/>
                  </a:lnTo>
                  <a:lnTo>
                    <a:pt x="672" y="397"/>
                  </a:lnTo>
                  <a:lnTo>
                    <a:pt x="672" y="397"/>
                  </a:lnTo>
                  <a:lnTo>
                    <a:pt x="672" y="397"/>
                  </a:lnTo>
                  <a:lnTo>
                    <a:pt x="672" y="397"/>
                  </a:lnTo>
                  <a:lnTo>
                    <a:pt x="672" y="397"/>
                  </a:lnTo>
                  <a:lnTo>
                    <a:pt x="672" y="397"/>
                  </a:lnTo>
                  <a:lnTo>
                    <a:pt x="672" y="397"/>
                  </a:lnTo>
                  <a:lnTo>
                    <a:pt x="687" y="397"/>
                  </a:lnTo>
                  <a:lnTo>
                    <a:pt x="687" y="397"/>
                  </a:lnTo>
                  <a:lnTo>
                    <a:pt x="687" y="397"/>
                  </a:lnTo>
                  <a:lnTo>
                    <a:pt x="687" y="397"/>
                  </a:lnTo>
                  <a:lnTo>
                    <a:pt x="687" y="397"/>
                  </a:lnTo>
                  <a:lnTo>
                    <a:pt x="687" y="397"/>
                  </a:lnTo>
                  <a:lnTo>
                    <a:pt x="687" y="397"/>
                  </a:lnTo>
                  <a:lnTo>
                    <a:pt x="687" y="397"/>
                  </a:lnTo>
                  <a:lnTo>
                    <a:pt x="687" y="397"/>
                  </a:lnTo>
                  <a:lnTo>
                    <a:pt x="687" y="397"/>
                  </a:lnTo>
                  <a:lnTo>
                    <a:pt x="687" y="397"/>
                  </a:lnTo>
                  <a:lnTo>
                    <a:pt x="687" y="397"/>
                  </a:lnTo>
                  <a:lnTo>
                    <a:pt x="702" y="397"/>
                  </a:lnTo>
                  <a:lnTo>
                    <a:pt x="702" y="397"/>
                  </a:lnTo>
                  <a:lnTo>
                    <a:pt x="702" y="397"/>
                  </a:lnTo>
                  <a:lnTo>
                    <a:pt x="702" y="397"/>
                  </a:lnTo>
                  <a:lnTo>
                    <a:pt x="702" y="397"/>
                  </a:lnTo>
                  <a:lnTo>
                    <a:pt x="702" y="397"/>
                  </a:lnTo>
                  <a:lnTo>
                    <a:pt x="702" y="397"/>
                  </a:lnTo>
                  <a:lnTo>
                    <a:pt x="702" y="397"/>
                  </a:lnTo>
                  <a:lnTo>
                    <a:pt x="702" y="397"/>
                  </a:lnTo>
                  <a:lnTo>
                    <a:pt x="702" y="397"/>
                  </a:lnTo>
                  <a:lnTo>
                    <a:pt x="702" y="397"/>
                  </a:lnTo>
                  <a:lnTo>
                    <a:pt x="702" y="397"/>
                  </a:lnTo>
                  <a:lnTo>
                    <a:pt x="702" y="397"/>
                  </a:lnTo>
                  <a:lnTo>
                    <a:pt x="718" y="397"/>
                  </a:lnTo>
                  <a:lnTo>
                    <a:pt x="718" y="397"/>
                  </a:lnTo>
                  <a:lnTo>
                    <a:pt x="718" y="397"/>
                  </a:lnTo>
                  <a:lnTo>
                    <a:pt x="718" y="397"/>
                  </a:lnTo>
                  <a:lnTo>
                    <a:pt x="718" y="397"/>
                  </a:lnTo>
                  <a:lnTo>
                    <a:pt x="718" y="397"/>
                  </a:lnTo>
                  <a:lnTo>
                    <a:pt x="718" y="397"/>
                  </a:lnTo>
                  <a:lnTo>
                    <a:pt x="718" y="397"/>
                  </a:lnTo>
                  <a:lnTo>
                    <a:pt x="718" y="397"/>
                  </a:lnTo>
                  <a:lnTo>
                    <a:pt x="718" y="397"/>
                  </a:lnTo>
                  <a:lnTo>
                    <a:pt x="718" y="397"/>
                  </a:lnTo>
                  <a:lnTo>
                    <a:pt x="718" y="397"/>
                  </a:lnTo>
                  <a:lnTo>
                    <a:pt x="733" y="397"/>
                  </a:lnTo>
                  <a:lnTo>
                    <a:pt x="733" y="397"/>
                  </a:lnTo>
                  <a:lnTo>
                    <a:pt x="733" y="397"/>
                  </a:lnTo>
                  <a:lnTo>
                    <a:pt x="733" y="397"/>
                  </a:lnTo>
                  <a:lnTo>
                    <a:pt x="733" y="397"/>
                  </a:lnTo>
                  <a:lnTo>
                    <a:pt x="733" y="397"/>
                  </a:lnTo>
                  <a:lnTo>
                    <a:pt x="733" y="397"/>
                  </a:lnTo>
                  <a:lnTo>
                    <a:pt x="733" y="397"/>
                  </a:lnTo>
                  <a:lnTo>
                    <a:pt x="733" y="397"/>
                  </a:lnTo>
                  <a:lnTo>
                    <a:pt x="733" y="397"/>
                  </a:lnTo>
                  <a:lnTo>
                    <a:pt x="733" y="397"/>
                  </a:lnTo>
                  <a:lnTo>
                    <a:pt x="733" y="397"/>
                  </a:lnTo>
                  <a:lnTo>
                    <a:pt x="733" y="397"/>
                  </a:lnTo>
                  <a:lnTo>
                    <a:pt x="748" y="397"/>
                  </a:lnTo>
                  <a:lnTo>
                    <a:pt x="748" y="397"/>
                  </a:lnTo>
                  <a:lnTo>
                    <a:pt x="748" y="397"/>
                  </a:lnTo>
                  <a:lnTo>
                    <a:pt x="748" y="397"/>
                  </a:lnTo>
                  <a:lnTo>
                    <a:pt x="748" y="397"/>
                  </a:lnTo>
                  <a:lnTo>
                    <a:pt x="748" y="397"/>
                  </a:lnTo>
                  <a:lnTo>
                    <a:pt x="748" y="397"/>
                  </a:lnTo>
                  <a:lnTo>
                    <a:pt x="748" y="397"/>
                  </a:lnTo>
                  <a:lnTo>
                    <a:pt x="748" y="397"/>
                  </a:lnTo>
                  <a:lnTo>
                    <a:pt x="748" y="397"/>
                  </a:lnTo>
                  <a:lnTo>
                    <a:pt x="748" y="397"/>
                  </a:lnTo>
                  <a:lnTo>
                    <a:pt x="748" y="397"/>
                  </a:lnTo>
                  <a:lnTo>
                    <a:pt x="748" y="397"/>
                  </a:lnTo>
                  <a:lnTo>
                    <a:pt x="763" y="397"/>
                  </a:lnTo>
                  <a:lnTo>
                    <a:pt x="763" y="397"/>
                  </a:lnTo>
                  <a:lnTo>
                    <a:pt x="763" y="397"/>
                  </a:lnTo>
                  <a:lnTo>
                    <a:pt x="763" y="397"/>
                  </a:lnTo>
                  <a:lnTo>
                    <a:pt x="763" y="397"/>
                  </a:lnTo>
                  <a:lnTo>
                    <a:pt x="763" y="397"/>
                  </a:lnTo>
                  <a:lnTo>
                    <a:pt x="763" y="397"/>
                  </a:lnTo>
                  <a:lnTo>
                    <a:pt x="763" y="397"/>
                  </a:lnTo>
                  <a:lnTo>
                    <a:pt x="763" y="397"/>
                  </a:lnTo>
                  <a:lnTo>
                    <a:pt x="763" y="397"/>
                  </a:lnTo>
                  <a:lnTo>
                    <a:pt x="763" y="397"/>
                  </a:lnTo>
                  <a:lnTo>
                    <a:pt x="763" y="397"/>
                  </a:lnTo>
                  <a:lnTo>
                    <a:pt x="779" y="397"/>
                  </a:lnTo>
                  <a:lnTo>
                    <a:pt x="779" y="397"/>
                  </a:lnTo>
                  <a:lnTo>
                    <a:pt x="779" y="397"/>
                  </a:lnTo>
                  <a:lnTo>
                    <a:pt x="779" y="397"/>
                  </a:lnTo>
                  <a:lnTo>
                    <a:pt x="779" y="397"/>
                  </a:lnTo>
                  <a:lnTo>
                    <a:pt x="779" y="397"/>
                  </a:lnTo>
                  <a:lnTo>
                    <a:pt x="779" y="397"/>
                  </a:lnTo>
                  <a:lnTo>
                    <a:pt x="779" y="397"/>
                  </a:lnTo>
                  <a:lnTo>
                    <a:pt x="779" y="397"/>
                  </a:lnTo>
                  <a:lnTo>
                    <a:pt x="779" y="397"/>
                  </a:lnTo>
                  <a:lnTo>
                    <a:pt x="779" y="397"/>
                  </a:lnTo>
                  <a:lnTo>
                    <a:pt x="779" y="397"/>
                  </a:lnTo>
                  <a:lnTo>
                    <a:pt x="779" y="397"/>
                  </a:lnTo>
                  <a:lnTo>
                    <a:pt x="794" y="397"/>
                  </a:lnTo>
                  <a:lnTo>
                    <a:pt x="794" y="397"/>
                  </a:lnTo>
                  <a:lnTo>
                    <a:pt x="794" y="397"/>
                  </a:lnTo>
                  <a:lnTo>
                    <a:pt x="794" y="397"/>
                  </a:lnTo>
                  <a:lnTo>
                    <a:pt x="794" y="397"/>
                  </a:lnTo>
                  <a:lnTo>
                    <a:pt x="794" y="397"/>
                  </a:lnTo>
                  <a:lnTo>
                    <a:pt x="794" y="397"/>
                  </a:lnTo>
                  <a:lnTo>
                    <a:pt x="794" y="397"/>
                  </a:lnTo>
                  <a:lnTo>
                    <a:pt x="794" y="397"/>
                  </a:lnTo>
                  <a:lnTo>
                    <a:pt x="794" y="397"/>
                  </a:lnTo>
                  <a:lnTo>
                    <a:pt x="794" y="397"/>
                  </a:lnTo>
                  <a:lnTo>
                    <a:pt x="794" y="397"/>
                  </a:lnTo>
                  <a:lnTo>
                    <a:pt x="794" y="397"/>
                  </a:lnTo>
                  <a:lnTo>
                    <a:pt x="809" y="397"/>
                  </a:lnTo>
                  <a:lnTo>
                    <a:pt x="809" y="397"/>
                  </a:lnTo>
                  <a:lnTo>
                    <a:pt x="809" y="397"/>
                  </a:lnTo>
                  <a:lnTo>
                    <a:pt x="809" y="397"/>
                  </a:lnTo>
                  <a:lnTo>
                    <a:pt x="809" y="397"/>
                  </a:lnTo>
                  <a:lnTo>
                    <a:pt x="809" y="397"/>
                  </a:lnTo>
                  <a:lnTo>
                    <a:pt x="809" y="397"/>
                  </a:lnTo>
                  <a:lnTo>
                    <a:pt x="809" y="397"/>
                  </a:lnTo>
                  <a:lnTo>
                    <a:pt x="809" y="397"/>
                  </a:lnTo>
                  <a:lnTo>
                    <a:pt x="809" y="397"/>
                  </a:lnTo>
                  <a:lnTo>
                    <a:pt x="809" y="397"/>
                  </a:lnTo>
                  <a:lnTo>
                    <a:pt x="809" y="397"/>
                  </a:lnTo>
                  <a:lnTo>
                    <a:pt x="809" y="397"/>
                  </a:lnTo>
                  <a:lnTo>
                    <a:pt x="824" y="397"/>
                  </a:lnTo>
                  <a:lnTo>
                    <a:pt x="824" y="397"/>
                  </a:lnTo>
                  <a:lnTo>
                    <a:pt x="824" y="397"/>
                  </a:lnTo>
                  <a:lnTo>
                    <a:pt x="824" y="397"/>
                  </a:lnTo>
                  <a:lnTo>
                    <a:pt x="824" y="397"/>
                  </a:lnTo>
                  <a:lnTo>
                    <a:pt x="824" y="397"/>
                  </a:lnTo>
                  <a:lnTo>
                    <a:pt x="824" y="397"/>
                  </a:lnTo>
                  <a:lnTo>
                    <a:pt x="824" y="397"/>
                  </a:lnTo>
                  <a:lnTo>
                    <a:pt x="824" y="397"/>
                  </a:lnTo>
                  <a:lnTo>
                    <a:pt x="824" y="397"/>
                  </a:lnTo>
                  <a:lnTo>
                    <a:pt x="824" y="397"/>
                  </a:lnTo>
                  <a:lnTo>
                    <a:pt x="824" y="397"/>
                  </a:lnTo>
                  <a:lnTo>
                    <a:pt x="840" y="397"/>
                  </a:lnTo>
                  <a:lnTo>
                    <a:pt x="840" y="397"/>
                  </a:lnTo>
                  <a:lnTo>
                    <a:pt x="840" y="397"/>
                  </a:lnTo>
                  <a:lnTo>
                    <a:pt x="840" y="397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48"/>
            <p:cNvSpPr>
              <a:spLocks/>
            </p:cNvSpPr>
            <p:nvPr/>
          </p:nvSpPr>
          <p:spPr bwMode="auto">
            <a:xfrm>
              <a:off x="1855" y="2727"/>
              <a:ext cx="839" cy="46"/>
            </a:xfrm>
            <a:custGeom>
              <a:avLst/>
              <a:gdLst>
                <a:gd name="T0" fmla="*/ 15 w 839"/>
                <a:gd name="T1" fmla="*/ 31 h 46"/>
                <a:gd name="T2" fmla="*/ 15 w 839"/>
                <a:gd name="T3" fmla="*/ 31 h 46"/>
                <a:gd name="T4" fmla="*/ 30 w 839"/>
                <a:gd name="T5" fmla="*/ 31 h 46"/>
                <a:gd name="T6" fmla="*/ 45 w 839"/>
                <a:gd name="T7" fmla="*/ 31 h 46"/>
                <a:gd name="T8" fmla="*/ 61 w 839"/>
                <a:gd name="T9" fmla="*/ 31 h 46"/>
                <a:gd name="T10" fmla="*/ 76 w 839"/>
                <a:gd name="T11" fmla="*/ 31 h 46"/>
                <a:gd name="T12" fmla="*/ 91 w 839"/>
                <a:gd name="T13" fmla="*/ 31 h 46"/>
                <a:gd name="T14" fmla="*/ 107 w 839"/>
                <a:gd name="T15" fmla="*/ 31 h 46"/>
                <a:gd name="T16" fmla="*/ 107 w 839"/>
                <a:gd name="T17" fmla="*/ 31 h 46"/>
                <a:gd name="T18" fmla="*/ 122 w 839"/>
                <a:gd name="T19" fmla="*/ 31 h 46"/>
                <a:gd name="T20" fmla="*/ 137 w 839"/>
                <a:gd name="T21" fmla="*/ 31 h 46"/>
                <a:gd name="T22" fmla="*/ 152 w 839"/>
                <a:gd name="T23" fmla="*/ 31 h 46"/>
                <a:gd name="T24" fmla="*/ 168 w 839"/>
                <a:gd name="T25" fmla="*/ 31 h 46"/>
                <a:gd name="T26" fmla="*/ 183 w 839"/>
                <a:gd name="T27" fmla="*/ 31 h 46"/>
                <a:gd name="T28" fmla="*/ 198 w 839"/>
                <a:gd name="T29" fmla="*/ 31 h 46"/>
                <a:gd name="T30" fmla="*/ 213 w 839"/>
                <a:gd name="T31" fmla="*/ 31 h 46"/>
                <a:gd name="T32" fmla="*/ 213 w 839"/>
                <a:gd name="T33" fmla="*/ 31 h 46"/>
                <a:gd name="T34" fmla="*/ 229 w 839"/>
                <a:gd name="T35" fmla="*/ 31 h 46"/>
                <a:gd name="T36" fmla="*/ 244 w 839"/>
                <a:gd name="T37" fmla="*/ 31 h 46"/>
                <a:gd name="T38" fmla="*/ 259 w 839"/>
                <a:gd name="T39" fmla="*/ 31 h 46"/>
                <a:gd name="T40" fmla="*/ 275 w 839"/>
                <a:gd name="T41" fmla="*/ 31 h 46"/>
                <a:gd name="T42" fmla="*/ 290 w 839"/>
                <a:gd name="T43" fmla="*/ 31 h 46"/>
                <a:gd name="T44" fmla="*/ 305 w 839"/>
                <a:gd name="T45" fmla="*/ 31 h 46"/>
                <a:gd name="T46" fmla="*/ 305 w 839"/>
                <a:gd name="T47" fmla="*/ 31 h 46"/>
                <a:gd name="T48" fmla="*/ 320 w 839"/>
                <a:gd name="T49" fmla="*/ 31 h 46"/>
                <a:gd name="T50" fmla="*/ 336 w 839"/>
                <a:gd name="T51" fmla="*/ 31 h 46"/>
                <a:gd name="T52" fmla="*/ 351 w 839"/>
                <a:gd name="T53" fmla="*/ 31 h 46"/>
                <a:gd name="T54" fmla="*/ 366 w 839"/>
                <a:gd name="T55" fmla="*/ 31 h 46"/>
                <a:gd name="T56" fmla="*/ 381 w 839"/>
                <a:gd name="T57" fmla="*/ 31 h 46"/>
                <a:gd name="T58" fmla="*/ 397 w 839"/>
                <a:gd name="T59" fmla="*/ 31 h 46"/>
                <a:gd name="T60" fmla="*/ 412 w 839"/>
                <a:gd name="T61" fmla="*/ 31 h 46"/>
                <a:gd name="T62" fmla="*/ 412 w 839"/>
                <a:gd name="T63" fmla="*/ 31 h 46"/>
                <a:gd name="T64" fmla="*/ 427 w 839"/>
                <a:gd name="T65" fmla="*/ 31 h 46"/>
                <a:gd name="T66" fmla="*/ 442 w 839"/>
                <a:gd name="T67" fmla="*/ 31 h 46"/>
                <a:gd name="T68" fmla="*/ 458 w 839"/>
                <a:gd name="T69" fmla="*/ 31 h 46"/>
                <a:gd name="T70" fmla="*/ 473 w 839"/>
                <a:gd name="T71" fmla="*/ 31 h 46"/>
                <a:gd name="T72" fmla="*/ 488 w 839"/>
                <a:gd name="T73" fmla="*/ 31 h 46"/>
                <a:gd name="T74" fmla="*/ 504 w 839"/>
                <a:gd name="T75" fmla="*/ 31 h 46"/>
                <a:gd name="T76" fmla="*/ 504 w 839"/>
                <a:gd name="T77" fmla="*/ 31 h 46"/>
                <a:gd name="T78" fmla="*/ 519 w 839"/>
                <a:gd name="T79" fmla="*/ 31 h 46"/>
                <a:gd name="T80" fmla="*/ 534 w 839"/>
                <a:gd name="T81" fmla="*/ 31 h 46"/>
                <a:gd name="T82" fmla="*/ 549 w 839"/>
                <a:gd name="T83" fmla="*/ 31 h 46"/>
                <a:gd name="T84" fmla="*/ 565 w 839"/>
                <a:gd name="T85" fmla="*/ 31 h 46"/>
                <a:gd name="T86" fmla="*/ 580 w 839"/>
                <a:gd name="T87" fmla="*/ 31 h 46"/>
                <a:gd name="T88" fmla="*/ 595 w 839"/>
                <a:gd name="T89" fmla="*/ 31 h 46"/>
                <a:gd name="T90" fmla="*/ 610 w 839"/>
                <a:gd name="T91" fmla="*/ 31 h 46"/>
                <a:gd name="T92" fmla="*/ 610 w 839"/>
                <a:gd name="T93" fmla="*/ 31 h 46"/>
                <a:gd name="T94" fmla="*/ 626 w 839"/>
                <a:gd name="T95" fmla="*/ 31 h 46"/>
                <a:gd name="T96" fmla="*/ 641 w 839"/>
                <a:gd name="T97" fmla="*/ 16 h 46"/>
                <a:gd name="T98" fmla="*/ 656 w 839"/>
                <a:gd name="T99" fmla="*/ 31 h 46"/>
                <a:gd name="T100" fmla="*/ 672 w 839"/>
                <a:gd name="T101" fmla="*/ 31 h 46"/>
                <a:gd name="T102" fmla="*/ 687 w 839"/>
                <a:gd name="T103" fmla="*/ 31 h 46"/>
                <a:gd name="T104" fmla="*/ 702 w 839"/>
                <a:gd name="T105" fmla="*/ 31 h 46"/>
                <a:gd name="T106" fmla="*/ 702 w 839"/>
                <a:gd name="T107" fmla="*/ 31 h 46"/>
                <a:gd name="T108" fmla="*/ 717 w 839"/>
                <a:gd name="T109" fmla="*/ 31 h 46"/>
                <a:gd name="T110" fmla="*/ 733 w 839"/>
                <a:gd name="T111" fmla="*/ 31 h 46"/>
                <a:gd name="T112" fmla="*/ 748 w 839"/>
                <a:gd name="T113" fmla="*/ 31 h 46"/>
                <a:gd name="T114" fmla="*/ 763 w 839"/>
                <a:gd name="T115" fmla="*/ 31 h 46"/>
                <a:gd name="T116" fmla="*/ 778 w 839"/>
                <a:gd name="T117" fmla="*/ 31 h 46"/>
                <a:gd name="T118" fmla="*/ 794 w 839"/>
                <a:gd name="T119" fmla="*/ 31 h 46"/>
                <a:gd name="T120" fmla="*/ 809 w 839"/>
                <a:gd name="T121" fmla="*/ 31 h 46"/>
                <a:gd name="T122" fmla="*/ 809 w 839"/>
                <a:gd name="T123" fmla="*/ 31 h 46"/>
                <a:gd name="T124" fmla="*/ 824 w 839"/>
                <a:gd name="T125" fmla="*/ 3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39" h="46">
                  <a:moveTo>
                    <a:pt x="0" y="31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44" y="31"/>
                  </a:lnTo>
                  <a:lnTo>
                    <a:pt x="244" y="31"/>
                  </a:lnTo>
                  <a:lnTo>
                    <a:pt x="244" y="31"/>
                  </a:lnTo>
                  <a:lnTo>
                    <a:pt x="244" y="31"/>
                  </a:lnTo>
                  <a:lnTo>
                    <a:pt x="244" y="31"/>
                  </a:lnTo>
                  <a:lnTo>
                    <a:pt x="244" y="31"/>
                  </a:lnTo>
                  <a:lnTo>
                    <a:pt x="244" y="31"/>
                  </a:lnTo>
                  <a:lnTo>
                    <a:pt x="244" y="31"/>
                  </a:lnTo>
                  <a:lnTo>
                    <a:pt x="244" y="31"/>
                  </a:lnTo>
                  <a:lnTo>
                    <a:pt x="244" y="31"/>
                  </a:lnTo>
                  <a:lnTo>
                    <a:pt x="244" y="31"/>
                  </a:lnTo>
                  <a:lnTo>
                    <a:pt x="244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75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290" y="31"/>
                  </a:lnTo>
                  <a:lnTo>
                    <a:pt x="305" y="31"/>
                  </a:lnTo>
                  <a:lnTo>
                    <a:pt x="305" y="31"/>
                  </a:lnTo>
                  <a:lnTo>
                    <a:pt x="305" y="31"/>
                  </a:lnTo>
                  <a:lnTo>
                    <a:pt x="305" y="31"/>
                  </a:lnTo>
                  <a:lnTo>
                    <a:pt x="305" y="31"/>
                  </a:lnTo>
                  <a:lnTo>
                    <a:pt x="305" y="31"/>
                  </a:lnTo>
                  <a:lnTo>
                    <a:pt x="305" y="31"/>
                  </a:lnTo>
                  <a:lnTo>
                    <a:pt x="305" y="31"/>
                  </a:lnTo>
                  <a:lnTo>
                    <a:pt x="305" y="31"/>
                  </a:lnTo>
                  <a:lnTo>
                    <a:pt x="305" y="31"/>
                  </a:lnTo>
                  <a:lnTo>
                    <a:pt x="305" y="31"/>
                  </a:lnTo>
                  <a:lnTo>
                    <a:pt x="305" y="31"/>
                  </a:lnTo>
                  <a:lnTo>
                    <a:pt x="305" y="31"/>
                  </a:lnTo>
                  <a:lnTo>
                    <a:pt x="320" y="31"/>
                  </a:lnTo>
                  <a:lnTo>
                    <a:pt x="320" y="31"/>
                  </a:lnTo>
                  <a:lnTo>
                    <a:pt x="320" y="31"/>
                  </a:lnTo>
                  <a:lnTo>
                    <a:pt x="320" y="31"/>
                  </a:lnTo>
                  <a:lnTo>
                    <a:pt x="320" y="31"/>
                  </a:lnTo>
                  <a:lnTo>
                    <a:pt x="320" y="31"/>
                  </a:lnTo>
                  <a:lnTo>
                    <a:pt x="320" y="31"/>
                  </a:lnTo>
                  <a:lnTo>
                    <a:pt x="320" y="31"/>
                  </a:lnTo>
                  <a:lnTo>
                    <a:pt x="320" y="31"/>
                  </a:lnTo>
                  <a:lnTo>
                    <a:pt x="320" y="31"/>
                  </a:lnTo>
                  <a:lnTo>
                    <a:pt x="320" y="31"/>
                  </a:lnTo>
                  <a:lnTo>
                    <a:pt x="320" y="31"/>
                  </a:lnTo>
                  <a:lnTo>
                    <a:pt x="320" y="31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31"/>
                  </a:lnTo>
                  <a:lnTo>
                    <a:pt x="336" y="46"/>
                  </a:lnTo>
                  <a:lnTo>
                    <a:pt x="351" y="31"/>
                  </a:lnTo>
                  <a:lnTo>
                    <a:pt x="351" y="31"/>
                  </a:lnTo>
                  <a:lnTo>
                    <a:pt x="351" y="31"/>
                  </a:lnTo>
                  <a:lnTo>
                    <a:pt x="351" y="31"/>
                  </a:lnTo>
                  <a:lnTo>
                    <a:pt x="351" y="31"/>
                  </a:lnTo>
                  <a:lnTo>
                    <a:pt x="351" y="31"/>
                  </a:lnTo>
                  <a:lnTo>
                    <a:pt x="351" y="31"/>
                  </a:lnTo>
                  <a:lnTo>
                    <a:pt x="351" y="31"/>
                  </a:lnTo>
                  <a:lnTo>
                    <a:pt x="351" y="31"/>
                  </a:lnTo>
                  <a:lnTo>
                    <a:pt x="351" y="31"/>
                  </a:lnTo>
                  <a:lnTo>
                    <a:pt x="351" y="31"/>
                  </a:lnTo>
                  <a:lnTo>
                    <a:pt x="351" y="31"/>
                  </a:lnTo>
                  <a:lnTo>
                    <a:pt x="351" y="31"/>
                  </a:lnTo>
                  <a:lnTo>
                    <a:pt x="366" y="31"/>
                  </a:lnTo>
                  <a:lnTo>
                    <a:pt x="366" y="31"/>
                  </a:lnTo>
                  <a:lnTo>
                    <a:pt x="366" y="31"/>
                  </a:lnTo>
                  <a:lnTo>
                    <a:pt x="366" y="31"/>
                  </a:lnTo>
                  <a:lnTo>
                    <a:pt x="366" y="31"/>
                  </a:lnTo>
                  <a:lnTo>
                    <a:pt x="366" y="31"/>
                  </a:lnTo>
                  <a:lnTo>
                    <a:pt x="366" y="31"/>
                  </a:lnTo>
                  <a:lnTo>
                    <a:pt x="366" y="31"/>
                  </a:lnTo>
                  <a:lnTo>
                    <a:pt x="366" y="31"/>
                  </a:lnTo>
                  <a:lnTo>
                    <a:pt x="366" y="31"/>
                  </a:lnTo>
                  <a:lnTo>
                    <a:pt x="366" y="31"/>
                  </a:lnTo>
                  <a:lnTo>
                    <a:pt x="366" y="31"/>
                  </a:lnTo>
                  <a:lnTo>
                    <a:pt x="366" y="31"/>
                  </a:lnTo>
                  <a:lnTo>
                    <a:pt x="381" y="31"/>
                  </a:lnTo>
                  <a:lnTo>
                    <a:pt x="381" y="31"/>
                  </a:lnTo>
                  <a:lnTo>
                    <a:pt x="381" y="31"/>
                  </a:lnTo>
                  <a:lnTo>
                    <a:pt x="381" y="31"/>
                  </a:lnTo>
                  <a:lnTo>
                    <a:pt x="381" y="31"/>
                  </a:lnTo>
                  <a:lnTo>
                    <a:pt x="381" y="31"/>
                  </a:lnTo>
                  <a:lnTo>
                    <a:pt x="381" y="31"/>
                  </a:lnTo>
                  <a:lnTo>
                    <a:pt x="381" y="31"/>
                  </a:lnTo>
                  <a:lnTo>
                    <a:pt x="381" y="31"/>
                  </a:lnTo>
                  <a:lnTo>
                    <a:pt x="381" y="31"/>
                  </a:lnTo>
                  <a:lnTo>
                    <a:pt x="381" y="31"/>
                  </a:lnTo>
                  <a:lnTo>
                    <a:pt x="381" y="31"/>
                  </a:lnTo>
                  <a:lnTo>
                    <a:pt x="381" y="31"/>
                  </a:lnTo>
                  <a:lnTo>
                    <a:pt x="397" y="31"/>
                  </a:lnTo>
                  <a:lnTo>
                    <a:pt x="397" y="31"/>
                  </a:lnTo>
                  <a:lnTo>
                    <a:pt x="397" y="31"/>
                  </a:lnTo>
                  <a:lnTo>
                    <a:pt x="397" y="31"/>
                  </a:lnTo>
                  <a:lnTo>
                    <a:pt x="397" y="31"/>
                  </a:lnTo>
                  <a:lnTo>
                    <a:pt x="397" y="31"/>
                  </a:lnTo>
                  <a:lnTo>
                    <a:pt x="397" y="31"/>
                  </a:lnTo>
                  <a:lnTo>
                    <a:pt x="397" y="31"/>
                  </a:lnTo>
                  <a:lnTo>
                    <a:pt x="397" y="31"/>
                  </a:lnTo>
                  <a:lnTo>
                    <a:pt x="397" y="31"/>
                  </a:lnTo>
                  <a:lnTo>
                    <a:pt x="397" y="31"/>
                  </a:lnTo>
                  <a:lnTo>
                    <a:pt x="397" y="31"/>
                  </a:lnTo>
                  <a:lnTo>
                    <a:pt x="412" y="31"/>
                  </a:lnTo>
                  <a:lnTo>
                    <a:pt x="412" y="31"/>
                  </a:lnTo>
                  <a:lnTo>
                    <a:pt x="412" y="31"/>
                  </a:lnTo>
                  <a:lnTo>
                    <a:pt x="412" y="31"/>
                  </a:lnTo>
                  <a:lnTo>
                    <a:pt x="412" y="31"/>
                  </a:lnTo>
                  <a:lnTo>
                    <a:pt x="412" y="31"/>
                  </a:lnTo>
                  <a:lnTo>
                    <a:pt x="412" y="31"/>
                  </a:lnTo>
                  <a:lnTo>
                    <a:pt x="412" y="31"/>
                  </a:lnTo>
                  <a:lnTo>
                    <a:pt x="412" y="31"/>
                  </a:lnTo>
                  <a:lnTo>
                    <a:pt x="412" y="31"/>
                  </a:lnTo>
                  <a:lnTo>
                    <a:pt x="412" y="31"/>
                  </a:lnTo>
                  <a:lnTo>
                    <a:pt x="412" y="31"/>
                  </a:lnTo>
                  <a:lnTo>
                    <a:pt x="412" y="31"/>
                  </a:lnTo>
                  <a:lnTo>
                    <a:pt x="427" y="31"/>
                  </a:lnTo>
                  <a:lnTo>
                    <a:pt x="427" y="31"/>
                  </a:lnTo>
                  <a:lnTo>
                    <a:pt x="427" y="31"/>
                  </a:lnTo>
                  <a:lnTo>
                    <a:pt x="427" y="31"/>
                  </a:lnTo>
                  <a:lnTo>
                    <a:pt x="427" y="31"/>
                  </a:lnTo>
                  <a:lnTo>
                    <a:pt x="427" y="31"/>
                  </a:lnTo>
                  <a:lnTo>
                    <a:pt x="427" y="31"/>
                  </a:lnTo>
                  <a:lnTo>
                    <a:pt x="427" y="31"/>
                  </a:lnTo>
                  <a:lnTo>
                    <a:pt x="427" y="31"/>
                  </a:lnTo>
                  <a:lnTo>
                    <a:pt x="427" y="31"/>
                  </a:lnTo>
                  <a:lnTo>
                    <a:pt x="427" y="31"/>
                  </a:lnTo>
                  <a:lnTo>
                    <a:pt x="427" y="31"/>
                  </a:lnTo>
                  <a:lnTo>
                    <a:pt x="442" y="31"/>
                  </a:lnTo>
                  <a:lnTo>
                    <a:pt x="442" y="31"/>
                  </a:lnTo>
                  <a:lnTo>
                    <a:pt x="442" y="31"/>
                  </a:lnTo>
                  <a:lnTo>
                    <a:pt x="442" y="31"/>
                  </a:lnTo>
                  <a:lnTo>
                    <a:pt x="442" y="31"/>
                  </a:lnTo>
                  <a:lnTo>
                    <a:pt x="442" y="31"/>
                  </a:lnTo>
                  <a:lnTo>
                    <a:pt x="442" y="31"/>
                  </a:lnTo>
                  <a:lnTo>
                    <a:pt x="442" y="31"/>
                  </a:lnTo>
                  <a:lnTo>
                    <a:pt x="442" y="31"/>
                  </a:lnTo>
                  <a:lnTo>
                    <a:pt x="442" y="31"/>
                  </a:lnTo>
                  <a:lnTo>
                    <a:pt x="442" y="31"/>
                  </a:lnTo>
                  <a:lnTo>
                    <a:pt x="442" y="31"/>
                  </a:lnTo>
                  <a:lnTo>
                    <a:pt x="442" y="31"/>
                  </a:lnTo>
                  <a:lnTo>
                    <a:pt x="458" y="31"/>
                  </a:lnTo>
                  <a:lnTo>
                    <a:pt x="458" y="31"/>
                  </a:lnTo>
                  <a:lnTo>
                    <a:pt x="458" y="31"/>
                  </a:lnTo>
                  <a:lnTo>
                    <a:pt x="458" y="31"/>
                  </a:lnTo>
                  <a:lnTo>
                    <a:pt x="458" y="31"/>
                  </a:lnTo>
                  <a:lnTo>
                    <a:pt x="458" y="31"/>
                  </a:lnTo>
                  <a:lnTo>
                    <a:pt x="458" y="31"/>
                  </a:lnTo>
                  <a:lnTo>
                    <a:pt x="458" y="31"/>
                  </a:lnTo>
                  <a:lnTo>
                    <a:pt x="458" y="31"/>
                  </a:lnTo>
                  <a:lnTo>
                    <a:pt x="458" y="31"/>
                  </a:lnTo>
                  <a:lnTo>
                    <a:pt x="458" y="31"/>
                  </a:lnTo>
                  <a:lnTo>
                    <a:pt x="458" y="31"/>
                  </a:lnTo>
                  <a:lnTo>
                    <a:pt x="458" y="31"/>
                  </a:lnTo>
                  <a:lnTo>
                    <a:pt x="473" y="31"/>
                  </a:lnTo>
                  <a:lnTo>
                    <a:pt x="473" y="31"/>
                  </a:lnTo>
                  <a:lnTo>
                    <a:pt x="473" y="31"/>
                  </a:lnTo>
                  <a:lnTo>
                    <a:pt x="473" y="31"/>
                  </a:lnTo>
                  <a:lnTo>
                    <a:pt x="473" y="31"/>
                  </a:lnTo>
                  <a:lnTo>
                    <a:pt x="473" y="31"/>
                  </a:lnTo>
                  <a:lnTo>
                    <a:pt x="473" y="31"/>
                  </a:lnTo>
                  <a:lnTo>
                    <a:pt x="473" y="31"/>
                  </a:lnTo>
                  <a:lnTo>
                    <a:pt x="473" y="31"/>
                  </a:lnTo>
                  <a:lnTo>
                    <a:pt x="473" y="31"/>
                  </a:lnTo>
                  <a:lnTo>
                    <a:pt x="473" y="31"/>
                  </a:lnTo>
                  <a:lnTo>
                    <a:pt x="473" y="31"/>
                  </a:lnTo>
                  <a:lnTo>
                    <a:pt x="488" y="31"/>
                  </a:lnTo>
                  <a:lnTo>
                    <a:pt x="488" y="31"/>
                  </a:lnTo>
                  <a:lnTo>
                    <a:pt x="488" y="31"/>
                  </a:lnTo>
                  <a:lnTo>
                    <a:pt x="488" y="31"/>
                  </a:lnTo>
                  <a:lnTo>
                    <a:pt x="488" y="31"/>
                  </a:lnTo>
                  <a:lnTo>
                    <a:pt x="488" y="31"/>
                  </a:lnTo>
                  <a:lnTo>
                    <a:pt x="488" y="31"/>
                  </a:lnTo>
                  <a:lnTo>
                    <a:pt x="488" y="31"/>
                  </a:lnTo>
                  <a:lnTo>
                    <a:pt x="488" y="31"/>
                  </a:lnTo>
                  <a:lnTo>
                    <a:pt x="488" y="31"/>
                  </a:lnTo>
                  <a:lnTo>
                    <a:pt x="488" y="31"/>
                  </a:lnTo>
                  <a:lnTo>
                    <a:pt x="488" y="31"/>
                  </a:lnTo>
                  <a:lnTo>
                    <a:pt x="488" y="31"/>
                  </a:lnTo>
                  <a:lnTo>
                    <a:pt x="504" y="31"/>
                  </a:lnTo>
                  <a:lnTo>
                    <a:pt x="504" y="31"/>
                  </a:lnTo>
                  <a:lnTo>
                    <a:pt x="504" y="31"/>
                  </a:lnTo>
                  <a:lnTo>
                    <a:pt x="504" y="31"/>
                  </a:lnTo>
                  <a:lnTo>
                    <a:pt x="504" y="31"/>
                  </a:lnTo>
                  <a:lnTo>
                    <a:pt x="504" y="31"/>
                  </a:lnTo>
                  <a:lnTo>
                    <a:pt x="504" y="31"/>
                  </a:lnTo>
                  <a:lnTo>
                    <a:pt x="504" y="31"/>
                  </a:lnTo>
                  <a:lnTo>
                    <a:pt x="504" y="31"/>
                  </a:lnTo>
                  <a:lnTo>
                    <a:pt x="504" y="31"/>
                  </a:lnTo>
                  <a:lnTo>
                    <a:pt x="504" y="31"/>
                  </a:lnTo>
                  <a:lnTo>
                    <a:pt x="504" y="31"/>
                  </a:lnTo>
                  <a:lnTo>
                    <a:pt x="504" y="31"/>
                  </a:lnTo>
                  <a:lnTo>
                    <a:pt x="519" y="31"/>
                  </a:lnTo>
                  <a:lnTo>
                    <a:pt x="519" y="31"/>
                  </a:lnTo>
                  <a:lnTo>
                    <a:pt x="519" y="31"/>
                  </a:lnTo>
                  <a:lnTo>
                    <a:pt x="519" y="31"/>
                  </a:lnTo>
                  <a:lnTo>
                    <a:pt x="519" y="31"/>
                  </a:lnTo>
                  <a:lnTo>
                    <a:pt x="519" y="31"/>
                  </a:lnTo>
                  <a:lnTo>
                    <a:pt x="519" y="31"/>
                  </a:lnTo>
                  <a:lnTo>
                    <a:pt x="519" y="31"/>
                  </a:lnTo>
                  <a:lnTo>
                    <a:pt x="519" y="31"/>
                  </a:lnTo>
                  <a:lnTo>
                    <a:pt x="519" y="31"/>
                  </a:lnTo>
                  <a:lnTo>
                    <a:pt x="519" y="31"/>
                  </a:lnTo>
                  <a:lnTo>
                    <a:pt x="519" y="31"/>
                  </a:lnTo>
                  <a:lnTo>
                    <a:pt x="519" y="31"/>
                  </a:lnTo>
                  <a:lnTo>
                    <a:pt x="534" y="31"/>
                  </a:lnTo>
                  <a:lnTo>
                    <a:pt x="534" y="31"/>
                  </a:lnTo>
                  <a:lnTo>
                    <a:pt x="534" y="31"/>
                  </a:lnTo>
                  <a:lnTo>
                    <a:pt x="534" y="31"/>
                  </a:lnTo>
                  <a:lnTo>
                    <a:pt x="534" y="31"/>
                  </a:lnTo>
                  <a:lnTo>
                    <a:pt x="534" y="31"/>
                  </a:lnTo>
                  <a:lnTo>
                    <a:pt x="534" y="31"/>
                  </a:lnTo>
                  <a:lnTo>
                    <a:pt x="534" y="31"/>
                  </a:lnTo>
                  <a:lnTo>
                    <a:pt x="534" y="31"/>
                  </a:lnTo>
                  <a:lnTo>
                    <a:pt x="534" y="31"/>
                  </a:lnTo>
                  <a:lnTo>
                    <a:pt x="534" y="31"/>
                  </a:lnTo>
                  <a:lnTo>
                    <a:pt x="534" y="31"/>
                  </a:lnTo>
                  <a:lnTo>
                    <a:pt x="549" y="31"/>
                  </a:lnTo>
                  <a:lnTo>
                    <a:pt x="549" y="31"/>
                  </a:lnTo>
                  <a:lnTo>
                    <a:pt x="549" y="31"/>
                  </a:lnTo>
                  <a:lnTo>
                    <a:pt x="549" y="31"/>
                  </a:lnTo>
                  <a:lnTo>
                    <a:pt x="549" y="31"/>
                  </a:lnTo>
                  <a:lnTo>
                    <a:pt x="549" y="31"/>
                  </a:lnTo>
                  <a:lnTo>
                    <a:pt x="549" y="31"/>
                  </a:lnTo>
                  <a:lnTo>
                    <a:pt x="549" y="31"/>
                  </a:lnTo>
                  <a:lnTo>
                    <a:pt x="549" y="31"/>
                  </a:lnTo>
                  <a:lnTo>
                    <a:pt x="549" y="31"/>
                  </a:lnTo>
                  <a:lnTo>
                    <a:pt x="549" y="31"/>
                  </a:lnTo>
                  <a:lnTo>
                    <a:pt x="549" y="31"/>
                  </a:lnTo>
                  <a:lnTo>
                    <a:pt x="549" y="31"/>
                  </a:lnTo>
                  <a:lnTo>
                    <a:pt x="565" y="31"/>
                  </a:lnTo>
                  <a:lnTo>
                    <a:pt x="565" y="31"/>
                  </a:lnTo>
                  <a:lnTo>
                    <a:pt x="565" y="31"/>
                  </a:lnTo>
                  <a:lnTo>
                    <a:pt x="565" y="31"/>
                  </a:lnTo>
                  <a:lnTo>
                    <a:pt x="565" y="31"/>
                  </a:lnTo>
                  <a:lnTo>
                    <a:pt x="565" y="31"/>
                  </a:lnTo>
                  <a:lnTo>
                    <a:pt x="565" y="31"/>
                  </a:lnTo>
                  <a:lnTo>
                    <a:pt x="565" y="31"/>
                  </a:lnTo>
                  <a:lnTo>
                    <a:pt x="565" y="31"/>
                  </a:lnTo>
                  <a:lnTo>
                    <a:pt x="565" y="31"/>
                  </a:lnTo>
                  <a:lnTo>
                    <a:pt x="565" y="31"/>
                  </a:lnTo>
                  <a:lnTo>
                    <a:pt x="565" y="31"/>
                  </a:lnTo>
                  <a:lnTo>
                    <a:pt x="565" y="31"/>
                  </a:lnTo>
                  <a:lnTo>
                    <a:pt x="580" y="31"/>
                  </a:lnTo>
                  <a:lnTo>
                    <a:pt x="580" y="31"/>
                  </a:lnTo>
                  <a:lnTo>
                    <a:pt x="580" y="31"/>
                  </a:lnTo>
                  <a:lnTo>
                    <a:pt x="580" y="31"/>
                  </a:lnTo>
                  <a:lnTo>
                    <a:pt x="580" y="31"/>
                  </a:lnTo>
                  <a:lnTo>
                    <a:pt x="580" y="31"/>
                  </a:lnTo>
                  <a:lnTo>
                    <a:pt x="580" y="31"/>
                  </a:lnTo>
                  <a:lnTo>
                    <a:pt x="580" y="31"/>
                  </a:lnTo>
                  <a:lnTo>
                    <a:pt x="580" y="31"/>
                  </a:lnTo>
                  <a:lnTo>
                    <a:pt x="580" y="31"/>
                  </a:lnTo>
                  <a:lnTo>
                    <a:pt x="580" y="31"/>
                  </a:lnTo>
                  <a:lnTo>
                    <a:pt x="580" y="31"/>
                  </a:lnTo>
                  <a:lnTo>
                    <a:pt x="580" y="31"/>
                  </a:lnTo>
                  <a:lnTo>
                    <a:pt x="595" y="31"/>
                  </a:lnTo>
                  <a:lnTo>
                    <a:pt x="595" y="31"/>
                  </a:lnTo>
                  <a:lnTo>
                    <a:pt x="595" y="31"/>
                  </a:lnTo>
                  <a:lnTo>
                    <a:pt x="595" y="31"/>
                  </a:lnTo>
                  <a:lnTo>
                    <a:pt x="595" y="31"/>
                  </a:lnTo>
                  <a:lnTo>
                    <a:pt x="595" y="31"/>
                  </a:lnTo>
                  <a:lnTo>
                    <a:pt x="595" y="31"/>
                  </a:lnTo>
                  <a:lnTo>
                    <a:pt x="595" y="31"/>
                  </a:lnTo>
                  <a:lnTo>
                    <a:pt x="595" y="31"/>
                  </a:lnTo>
                  <a:lnTo>
                    <a:pt x="595" y="31"/>
                  </a:lnTo>
                  <a:lnTo>
                    <a:pt x="595" y="31"/>
                  </a:lnTo>
                  <a:lnTo>
                    <a:pt x="595" y="31"/>
                  </a:lnTo>
                  <a:lnTo>
                    <a:pt x="610" y="31"/>
                  </a:lnTo>
                  <a:lnTo>
                    <a:pt x="610" y="31"/>
                  </a:lnTo>
                  <a:lnTo>
                    <a:pt x="610" y="31"/>
                  </a:lnTo>
                  <a:lnTo>
                    <a:pt x="610" y="31"/>
                  </a:lnTo>
                  <a:lnTo>
                    <a:pt x="610" y="31"/>
                  </a:lnTo>
                  <a:lnTo>
                    <a:pt x="610" y="31"/>
                  </a:lnTo>
                  <a:lnTo>
                    <a:pt x="610" y="31"/>
                  </a:lnTo>
                  <a:lnTo>
                    <a:pt x="610" y="31"/>
                  </a:lnTo>
                  <a:lnTo>
                    <a:pt x="610" y="31"/>
                  </a:lnTo>
                  <a:lnTo>
                    <a:pt x="610" y="31"/>
                  </a:lnTo>
                  <a:lnTo>
                    <a:pt x="610" y="31"/>
                  </a:lnTo>
                  <a:lnTo>
                    <a:pt x="610" y="31"/>
                  </a:lnTo>
                  <a:lnTo>
                    <a:pt x="610" y="31"/>
                  </a:lnTo>
                  <a:lnTo>
                    <a:pt x="626" y="31"/>
                  </a:lnTo>
                  <a:lnTo>
                    <a:pt x="626" y="31"/>
                  </a:lnTo>
                  <a:lnTo>
                    <a:pt x="626" y="31"/>
                  </a:lnTo>
                  <a:lnTo>
                    <a:pt x="626" y="31"/>
                  </a:lnTo>
                  <a:lnTo>
                    <a:pt x="626" y="31"/>
                  </a:lnTo>
                  <a:lnTo>
                    <a:pt x="626" y="31"/>
                  </a:lnTo>
                  <a:lnTo>
                    <a:pt x="626" y="31"/>
                  </a:lnTo>
                  <a:lnTo>
                    <a:pt x="626" y="31"/>
                  </a:lnTo>
                  <a:lnTo>
                    <a:pt x="626" y="31"/>
                  </a:lnTo>
                  <a:lnTo>
                    <a:pt x="626" y="31"/>
                  </a:lnTo>
                  <a:lnTo>
                    <a:pt x="626" y="31"/>
                  </a:lnTo>
                  <a:lnTo>
                    <a:pt x="626" y="31"/>
                  </a:lnTo>
                  <a:lnTo>
                    <a:pt x="641" y="31"/>
                  </a:lnTo>
                  <a:lnTo>
                    <a:pt x="641" y="31"/>
                  </a:lnTo>
                  <a:lnTo>
                    <a:pt x="641" y="31"/>
                  </a:lnTo>
                  <a:lnTo>
                    <a:pt x="641" y="31"/>
                  </a:lnTo>
                  <a:lnTo>
                    <a:pt x="641" y="31"/>
                  </a:lnTo>
                  <a:lnTo>
                    <a:pt x="641" y="31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0"/>
                  </a:lnTo>
                  <a:lnTo>
                    <a:pt x="641" y="0"/>
                  </a:lnTo>
                  <a:lnTo>
                    <a:pt x="641" y="0"/>
                  </a:lnTo>
                  <a:lnTo>
                    <a:pt x="641" y="16"/>
                  </a:lnTo>
                  <a:lnTo>
                    <a:pt x="656" y="16"/>
                  </a:lnTo>
                  <a:lnTo>
                    <a:pt x="656" y="16"/>
                  </a:lnTo>
                  <a:lnTo>
                    <a:pt x="656" y="16"/>
                  </a:lnTo>
                  <a:lnTo>
                    <a:pt x="656" y="31"/>
                  </a:lnTo>
                  <a:lnTo>
                    <a:pt x="656" y="31"/>
                  </a:lnTo>
                  <a:lnTo>
                    <a:pt x="656" y="31"/>
                  </a:lnTo>
                  <a:lnTo>
                    <a:pt x="656" y="31"/>
                  </a:lnTo>
                  <a:lnTo>
                    <a:pt x="656" y="31"/>
                  </a:lnTo>
                  <a:lnTo>
                    <a:pt x="656" y="31"/>
                  </a:lnTo>
                  <a:lnTo>
                    <a:pt x="656" y="31"/>
                  </a:lnTo>
                  <a:lnTo>
                    <a:pt x="656" y="31"/>
                  </a:lnTo>
                  <a:lnTo>
                    <a:pt x="656" y="31"/>
                  </a:lnTo>
                  <a:lnTo>
                    <a:pt x="656" y="31"/>
                  </a:lnTo>
                  <a:lnTo>
                    <a:pt x="672" y="31"/>
                  </a:lnTo>
                  <a:lnTo>
                    <a:pt x="672" y="31"/>
                  </a:lnTo>
                  <a:lnTo>
                    <a:pt x="672" y="31"/>
                  </a:lnTo>
                  <a:lnTo>
                    <a:pt x="672" y="31"/>
                  </a:lnTo>
                  <a:lnTo>
                    <a:pt x="672" y="31"/>
                  </a:lnTo>
                  <a:lnTo>
                    <a:pt x="672" y="31"/>
                  </a:lnTo>
                  <a:lnTo>
                    <a:pt x="672" y="31"/>
                  </a:lnTo>
                  <a:lnTo>
                    <a:pt x="672" y="31"/>
                  </a:lnTo>
                  <a:lnTo>
                    <a:pt x="672" y="31"/>
                  </a:lnTo>
                  <a:lnTo>
                    <a:pt x="672" y="31"/>
                  </a:lnTo>
                  <a:lnTo>
                    <a:pt x="672" y="31"/>
                  </a:lnTo>
                  <a:lnTo>
                    <a:pt x="672" y="31"/>
                  </a:lnTo>
                  <a:lnTo>
                    <a:pt x="672" y="31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687" y="31"/>
                  </a:lnTo>
                  <a:lnTo>
                    <a:pt x="702" y="31"/>
                  </a:lnTo>
                  <a:lnTo>
                    <a:pt x="702" y="31"/>
                  </a:lnTo>
                  <a:lnTo>
                    <a:pt x="702" y="31"/>
                  </a:lnTo>
                  <a:lnTo>
                    <a:pt x="702" y="31"/>
                  </a:lnTo>
                  <a:lnTo>
                    <a:pt x="702" y="31"/>
                  </a:lnTo>
                  <a:lnTo>
                    <a:pt x="702" y="31"/>
                  </a:lnTo>
                  <a:lnTo>
                    <a:pt x="702" y="31"/>
                  </a:lnTo>
                  <a:lnTo>
                    <a:pt x="702" y="31"/>
                  </a:lnTo>
                  <a:lnTo>
                    <a:pt x="702" y="31"/>
                  </a:lnTo>
                  <a:lnTo>
                    <a:pt x="702" y="31"/>
                  </a:lnTo>
                  <a:lnTo>
                    <a:pt x="702" y="31"/>
                  </a:lnTo>
                  <a:lnTo>
                    <a:pt x="702" y="31"/>
                  </a:lnTo>
                  <a:lnTo>
                    <a:pt x="702" y="31"/>
                  </a:lnTo>
                  <a:lnTo>
                    <a:pt x="717" y="31"/>
                  </a:lnTo>
                  <a:lnTo>
                    <a:pt x="717" y="31"/>
                  </a:lnTo>
                  <a:lnTo>
                    <a:pt x="717" y="31"/>
                  </a:lnTo>
                  <a:lnTo>
                    <a:pt x="717" y="31"/>
                  </a:lnTo>
                  <a:lnTo>
                    <a:pt x="717" y="31"/>
                  </a:lnTo>
                  <a:lnTo>
                    <a:pt x="717" y="31"/>
                  </a:lnTo>
                  <a:lnTo>
                    <a:pt x="717" y="31"/>
                  </a:lnTo>
                  <a:lnTo>
                    <a:pt x="717" y="31"/>
                  </a:lnTo>
                  <a:lnTo>
                    <a:pt x="717" y="31"/>
                  </a:lnTo>
                  <a:lnTo>
                    <a:pt x="717" y="31"/>
                  </a:lnTo>
                  <a:lnTo>
                    <a:pt x="717" y="31"/>
                  </a:lnTo>
                  <a:lnTo>
                    <a:pt x="717" y="31"/>
                  </a:lnTo>
                  <a:lnTo>
                    <a:pt x="717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33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48" y="31"/>
                  </a:lnTo>
                  <a:lnTo>
                    <a:pt x="763" y="31"/>
                  </a:lnTo>
                  <a:lnTo>
                    <a:pt x="763" y="31"/>
                  </a:lnTo>
                  <a:lnTo>
                    <a:pt x="763" y="31"/>
                  </a:lnTo>
                  <a:lnTo>
                    <a:pt x="763" y="31"/>
                  </a:lnTo>
                  <a:lnTo>
                    <a:pt x="763" y="31"/>
                  </a:lnTo>
                  <a:lnTo>
                    <a:pt x="763" y="31"/>
                  </a:lnTo>
                  <a:lnTo>
                    <a:pt x="763" y="31"/>
                  </a:lnTo>
                  <a:lnTo>
                    <a:pt x="763" y="31"/>
                  </a:lnTo>
                  <a:lnTo>
                    <a:pt x="763" y="31"/>
                  </a:lnTo>
                  <a:lnTo>
                    <a:pt x="763" y="31"/>
                  </a:lnTo>
                  <a:lnTo>
                    <a:pt x="763" y="31"/>
                  </a:lnTo>
                  <a:lnTo>
                    <a:pt x="763" y="31"/>
                  </a:lnTo>
                  <a:lnTo>
                    <a:pt x="763" y="31"/>
                  </a:lnTo>
                  <a:lnTo>
                    <a:pt x="778" y="31"/>
                  </a:lnTo>
                  <a:lnTo>
                    <a:pt x="778" y="31"/>
                  </a:lnTo>
                  <a:lnTo>
                    <a:pt x="778" y="31"/>
                  </a:lnTo>
                  <a:lnTo>
                    <a:pt x="778" y="31"/>
                  </a:lnTo>
                  <a:lnTo>
                    <a:pt x="778" y="31"/>
                  </a:lnTo>
                  <a:lnTo>
                    <a:pt x="778" y="31"/>
                  </a:lnTo>
                  <a:lnTo>
                    <a:pt x="778" y="31"/>
                  </a:lnTo>
                  <a:lnTo>
                    <a:pt x="778" y="31"/>
                  </a:lnTo>
                  <a:lnTo>
                    <a:pt x="778" y="31"/>
                  </a:lnTo>
                  <a:lnTo>
                    <a:pt x="778" y="31"/>
                  </a:lnTo>
                  <a:lnTo>
                    <a:pt x="778" y="31"/>
                  </a:lnTo>
                  <a:lnTo>
                    <a:pt x="778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794" y="31"/>
                  </a:lnTo>
                  <a:lnTo>
                    <a:pt x="809" y="31"/>
                  </a:lnTo>
                  <a:lnTo>
                    <a:pt x="809" y="31"/>
                  </a:lnTo>
                  <a:lnTo>
                    <a:pt x="809" y="31"/>
                  </a:lnTo>
                  <a:lnTo>
                    <a:pt x="809" y="31"/>
                  </a:lnTo>
                  <a:lnTo>
                    <a:pt x="809" y="31"/>
                  </a:lnTo>
                  <a:lnTo>
                    <a:pt x="809" y="31"/>
                  </a:lnTo>
                  <a:lnTo>
                    <a:pt x="809" y="31"/>
                  </a:lnTo>
                  <a:lnTo>
                    <a:pt x="809" y="31"/>
                  </a:lnTo>
                  <a:lnTo>
                    <a:pt x="809" y="31"/>
                  </a:lnTo>
                  <a:lnTo>
                    <a:pt x="809" y="31"/>
                  </a:lnTo>
                  <a:lnTo>
                    <a:pt x="809" y="31"/>
                  </a:lnTo>
                  <a:lnTo>
                    <a:pt x="809" y="31"/>
                  </a:lnTo>
                  <a:lnTo>
                    <a:pt x="809" y="31"/>
                  </a:lnTo>
                  <a:lnTo>
                    <a:pt x="824" y="31"/>
                  </a:lnTo>
                  <a:lnTo>
                    <a:pt x="824" y="31"/>
                  </a:lnTo>
                  <a:lnTo>
                    <a:pt x="824" y="31"/>
                  </a:lnTo>
                  <a:lnTo>
                    <a:pt x="824" y="31"/>
                  </a:lnTo>
                  <a:lnTo>
                    <a:pt x="824" y="31"/>
                  </a:lnTo>
                  <a:lnTo>
                    <a:pt x="824" y="31"/>
                  </a:lnTo>
                  <a:lnTo>
                    <a:pt x="824" y="31"/>
                  </a:lnTo>
                  <a:lnTo>
                    <a:pt x="824" y="31"/>
                  </a:lnTo>
                  <a:lnTo>
                    <a:pt x="824" y="31"/>
                  </a:lnTo>
                  <a:lnTo>
                    <a:pt x="824" y="31"/>
                  </a:lnTo>
                  <a:lnTo>
                    <a:pt x="824" y="31"/>
                  </a:lnTo>
                  <a:lnTo>
                    <a:pt x="824" y="31"/>
                  </a:lnTo>
                  <a:lnTo>
                    <a:pt x="839" y="31"/>
                  </a:lnTo>
                  <a:lnTo>
                    <a:pt x="839" y="31"/>
                  </a:lnTo>
                  <a:lnTo>
                    <a:pt x="839" y="31"/>
                  </a:lnTo>
                  <a:lnTo>
                    <a:pt x="839" y="31"/>
                  </a:lnTo>
                  <a:lnTo>
                    <a:pt x="839" y="31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49"/>
            <p:cNvSpPr>
              <a:spLocks/>
            </p:cNvSpPr>
            <p:nvPr/>
          </p:nvSpPr>
          <p:spPr bwMode="auto">
            <a:xfrm>
              <a:off x="2694" y="2758"/>
              <a:ext cx="840" cy="0"/>
            </a:xfrm>
            <a:custGeom>
              <a:avLst/>
              <a:gdLst>
                <a:gd name="T0" fmla="*/ 16 w 840"/>
                <a:gd name="T1" fmla="*/ 16 w 840"/>
                <a:gd name="T2" fmla="*/ 31 w 840"/>
                <a:gd name="T3" fmla="*/ 46 w 840"/>
                <a:gd name="T4" fmla="*/ 62 w 840"/>
                <a:gd name="T5" fmla="*/ 77 w 840"/>
                <a:gd name="T6" fmla="*/ 92 w 840"/>
                <a:gd name="T7" fmla="*/ 107 w 840"/>
                <a:gd name="T8" fmla="*/ 123 w 840"/>
                <a:gd name="T9" fmla="*/ 123 w 840"/>
                <a:gd name="T10" fmla="*/ 138 w 840"/>
                <a:gd name="T11" fmla="*/ 153 w 840"/>
                <a:gd name="T12" fmla="*/ 168 w 840"/>
                <a:gd name="T13" fmla="*/ 184 w 840"/>
                <a:gd name="T14" fmla="*/ 199 w 840"/>
                <a:gd name="T15" fmla="*/ 214 w 840"/>
                <a:gd name="T16" fmla="*/ 214 w 840"/>
                <a:gd name="T17" fmla="*/ 230 w 840"/>
                <a:gd name="T18" fmla="*/ 245 w 840"/>
                <a:gd name="T19" fmla="*/ 260 w 840"/>
                <a:gd name="T20" fmla="*/ 275 w 840"/>
                <a:gd name="T21" fmla="*/ 291 w 840"/>
                <a:gd name="T22" fmla="*/ 306 w 840"/>
                <a:gd name="T23" fmla="*/ 321 w 840"/>
                <a:gd name="T24" fmla="*/ 321 w 840"/>
                <a:gd name="T25" fmla="*/ 336 w 840"/>
                <a:gd name="T26" fmla="*/ 352 w 840"/>
                <a:gd name="T27" fmla="*/ 367 w 840"/>
                <a:gd name="T28" fmla="*/ 382 w 840"/>
                <a:gd name="T29" fmla="*/ 397 w 840"/>
                <a:gd name="T30" fmla="*/ 413 w 840"/>
                <a:gd name="T31" fmla="*/ 413 w 840"/>
                <a:gd name="T32" fmla="*/ 428 w 840"/>
                <a:gd name="T33" fmla="*/ 443 w 840"/>
                <a:gd name="T34" fmla="*/ 459 w 840"/>
                <a:gd name="T35" fmla="*/ 474 w 840"/>
                <a:gd name="T36" fmla="*/ 489 w 840"/>
                <a:gd name="T37" fmla="*/ 504 w 840"/>
                <a:gd name="T38" fmla="*/ 520 w 840"/>
                <a:gd name="T39" fmla="*/ 520 w 840"/>
                <a:gd name="T40" fmla="*/ 535 w 840"/>
                <a:gd name="T41" fmla="*/ 550 w 840"/>
                <a:gd name="T42" fmla="*/ 565 w 840"/>
                <a:gd name="T43" fmla="*/ 581 w 840"/>
                <a:gd name="T44" fmla="*/ 596 w 840"/>
                <a:gd name="T45" fmla="*/ 611 w 840"/>
                <a:gd name="T46" fmla="*/ 611 w 840"/>
                <a:gd name="T47" fmla="*/ 627 w 840"/>
                <a:gd name="T48" fmla="*/ 642 w 840"/>
                <a:gd name="T49" fmla="*/ 657 w 840"/>
                <a:gd name="T50" fmla="*/ 672 w 840"/>
                <a:gd name="T51" fmla="*/ 688 w 840"/>
                <a:gd name="T52" fmla="*/ 703 w 840"/>
                <a:gd name="T53" fmla="*/ 718 w 840"/>
                <a:gd name="T54" fmla="*/ 718 w 840"/>
                <a:gd name="T55" fmla="*/ 733 w 840"/>
                <a:gd name="T56" fmla="*/ 749 w 840"/>
                <a:gd name="T57" fmla="*/ 764 w 840"/>
                <a:gd name="T58" fmla="*/ 779 w 840"/>
                <a:gd name="T59" fmla="*/ 794 w 840"/>
                <a:gd name="T60" fmla="*/ 810 w 840"/>
                <a:gd name="T61" fmla="*/ 810 w 840"/>
                <a:gd name="T62" fmla="*/ 825 w 8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  <a:cxn ang="0">
                  <a:pos x="T57" y="0"/>
                </a:cxn>
                <a:cxn ang="0">
                  <a:pos x="T58" y="0"/>
                </a:cxn>
                <a:cxn ang="0">
                  <a:pos x="T59" y="0"/>
                </a:cxn>
                <a:cxn ang="0">
                  <a:pos x="T60" y="0"/>
                </a:cxn>
                <a:cxn ang="0">
                  <a:pos x="T61" y="0"/>
                </a:cxn>
                <a:cxn ang="0">
                  <a:pos x="T62" y="0"/>
                </a:cxn>
              </a:cxnLst>
              <a:rect l="0" t="0" r="r" b="b"/>
              <a:pathLst>
                <a:path w="84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27" y="0"/>
                  </a:lnTo>
                  <a:lnTo>
                    <a:pt x="627" y="0"/>
                  </a:lnTo>
                  <a:lnTo>
                    <a:pt x="627" y="0"/>
                  </a:lnTo>
                  <a:lnTo>
                    <a:pt x="627" y="0"/>
                  </a:lnTo>
                  <a:lnTo>
                    <a:pt x="627" y="0"/>
                  </a:lnTo>
                  <a:lnTo>
                    <a:pt x="627" y="0"/>
                  </a:lnTo>
                  <a:lnTo>
                    <a:pt x="627" y="0"/>
                  </a:lnTo>
                  <a:lnTo>
                    <a:pt x="627" y="0"/>
                  </a:lnTo>
                  <a:lnTo>
                    <a:pt x="627" y="0"/>
                  </a:lnTo>
                  <a:lnTo>
                    <a:pt x="627" y="0"/>
                  </a:lnTo>
                  <a:lnTo>
                    <a:pt x="627" y="0"/>
                  </a:lnTo>
                  <a:lnTo>
                    <a:pt x="627" y="0"/>
                  </a:lnTo>
                  <a:lnTo>
                    <a:pt x="627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40" y="0"/>
                  </a:lnTo>
                  <a:lnTo>
                    <a:pt x="840" y="0"/>
                  </a:lnTo>
                  <a:lnTo>
                    <a:pt x="840" y="0"/>
                  </a:lnTo>
                  <a:lnTo>
                    <a:pt x="840" y="0"/>
                  </a:lnTo>
                  <a:lnTo>
                    <a:pt x="840" y="0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50"/>
            <p:cNvSpPr>
              <a:spLocks/>
            </p:cNvSpPr>
            <p:nvPr/>
          </p:nvSpPr>
          <p:spPr bwMode="auto">
            <a:xfrm>
              <a:off x="3534" y="2758"/>
              <a:ext cx="840" cy="15"/>
            </a:xfrm>
            <a:custGeom>
              <a:avLst/>
              <a:gdLst>
                <a:gd name="T0" fmla="*/ 16 w 840"/>
                <a:gd name="T1" fmla="*/ 0 h 15"/>
                <a:gd name="T2" fmla="*/ 31 w 840"/>
                <a:gd name="T3" fmla="*/ 0 h 15"/>
                <a:gd name="T4" fmla="*/ 31 w 840"/>
                <a:gd name="T5" fmla="*/ 0 h 15"/>
                <a:gd name="T6" fmla="*/ 46 w 840"/>
                <a:gd name="T7" fmla="*/ 0 h 15"/>
                <a:gd name="T8" fmla="*/ 61 w 840"/>
                <a:gd name="T9" fmla="*/ 0 h 15"/>
                <a:gd name="T10" fmla="*/ 77 w 840"/>
                <a:gd name="T11" fmla="*/ 0 h 15"/>
                <a:gd name="T12" fmla="*/ 92 w 840"/>
                <a:gd name="T13" fmla="*/ 0 h 15"/>
                <a:gd name="T14" fmla="*/ 107 w 840"/>
                <a:gd name="T15" fmla="*/ 0 h 15"/>
                <a:gd name="T16" fmla="*/ 122 w 840"/>
                <a:gd name="T17" fmla="*/ 0 h 15"/>
                <a:gd name="T18" fmla="*/ 122 w 840"/>
                <a:gd name="T19" fmla="*/ 0 h 15"/>
                <a:gd name="T20" fmla="*/ 138 w 840"/>
                <a:gd name="T21" fmla="*/ 0 h 15"/>
                <a:gd name="T22" fmla="*/ 153 w 840"/>
                <a:gd name="T23" fmla="*/ 0 h 15"/>
                <a:gd name="T24" fmla="*/ 168 w 840"/>
                <a:gd name="T25" fmla="*/ 0 h 15"/>
                <a:gd name="T26" fmla="*/ 184 w 840"/>
                <a:gd name="T27" fmla="*/ 0 h 15"/>
                <a:gd name="T28" fmla="*/ 199 w 840"/>
                <a:gd name="T29" fmla="*/ 0 h 15"/>
                <a:gd name="T30" fmla="*/ 214 w 840"/>
                <a:gd name="T31" fmla="*/ 15 h 15"/>
                <a:gd name="T32" fmla="*/ 229 w 840"/>
                <a:gd name="T33" fmla="*/ 15 h 15"/>
                <a:gd name="T34" fmla="*/ 229 w 840"/>
                <a:gd name="T35" fmla="*/ 0 h 15"/>
                <a:gd name="T36" fmla="*/ 245 w 840"/>
                <a:gd name="T37" fmla="*/ 0 h 15"/>
                <a:gd name="T38" fmla="*/ 260 w 840"/>
                <a:gd name="T39" fmla="*/ 0 h 15"/>
                <a:gd name="T40" fmla="*/ 275 w 840"/>
                <a:gd name="T41" fmla="*/ 15 h 15"/>
                <a:gd name="T42" fmla="*/ 290 w 840"/>
                <a:gd name="T43" fmla="*/ 15 h 15"/>
                <a:gd name="T44" fmla="*/ 306 w 840"/>
                <a:gd name="T45" fmla="*/ 15 h 15"/>
                <a:gd name="T46" fmla="*/ 321 w 840"/>
                <a:gd name="T47" fmla="*/ 0 h 15"/>
                <a:gd name="T48" fmla="*/ 321 w 840"/>
                <a:gd name="T49" fmla="*/ 0 h 15"/>
                <a:gd name="T50" fmla="*/ 336 w 840"/>
                <a:gd name="T51" fmla="*/ 0 h 15"/>
                <a:gd name="T52" fmla="*/ 351 w 840"/>
                <a:gd name="T53" fmla="*/ 0 h 15"/>
                <a:gd name="T54" fmla="*/ 367 w 840"/>
                <a:gd name="T55" fmla="*/ 0 h 15"/>
                <a:gd name="T56" fmla="*/ 382 w 840"/>
                <a:gd name="T57" fmla="*/ 0 h 15"/>
                <a:gd name="T58" fmla="*/ 397 w 840"/>
                <a:gd name="T59" fmla="*/ 0 h 15"/>
                <a:gd name="T60" fmla="*/ 413 w 840"/>
                <a:gd name="T61" fmla="*/ 0 h 15"/>
                <a:gd name="T62" fmla="*/ 428 w 840"/>
                <a:gd name="T63" fmla="*/ 0 h 15"/>
                <a:gd name="T64" fmla="*/ 428 w 840"/>
                <a:gd name="T65" fmla="*/ 0 h 15"/>
                <a:gd name="T66" fmla="*/ 443 w 840"/>
                <a:gd name="T67" fmla="*/ 0 h 15"/>
                <a:gd name="T68" fmla="*/ 458 w 840"/>
                <a:gd name="T69" fmla="*/ 0 h 15"/>
                <a:gd name="T70" fmla="*/ 474 w 840"/>
                <a:gd name="T71" fmla="*/ 0 h 15"/>
                <a:gd name="T72" fmla="*/ 489 w 840"/>
                <a:gd name="T73" fmla="*/ 0 h 15"/>
                <a:gd name="T74" fmla="*/ 504 w 840"/>
                <a:gd name="T75" fmla="*/ 0 h 15"/>
                <a:gd name="T76" fmla="*/ 519 w 840"/>
                <a:gd name="T77" fmla="*/ 0 h 15"/>
                <a:gd name="T78" fmla="*/ 519 w 840"/>
                <a:gd name="T79" fmla="*/ 0 h 15"/>
                <a:gd name="T80" fmla="*/ 535 w 840"/>
                <a:gd name="T81" fmla="*/ 0 h 15"/>
                <a:gd name="T82" fmla="*/ 550 w 840"/>
                <a:gd name="T83" fmla="*/ 0 h 15"/>
                <a:gd name="T84" fmla="*/ 565 w 840"/>
                <a:gd name="T85" fmla="*/ 0 h 15"/>
                <a:gd name="T86" fmla="*/ 581 w 840"/>
                <a:gd name="T87" fmla="*/ 0 h 15"/>
                <a:gd name="T88" fmla="*/ 596 w 840"/>
                <a:gd name="T89" fmla="*/ 0 h 15"/>
                <a:gd name="T90" fmla="*/ 611 w 840"/>
                <a:gd name="T91" fmla="*/ 0 h 15"/>
                <a:gd name="T92" fmla="*/ 626 w 840"/>
                <a:gd name="T93" fmla="*/ 0 h 15"/>
                <a:gd name="T94" fmla="*/ 626 w 840"/>
                <a:gd name="T95" fmla="*/ 0 h 15"/>
                <a:gd name="T96" fmla="*/ 642 w 840"/>
                <a:gd name="T97" fmla="*/ 0 h 15"/>
                <a:gd name="T98" fmla="*/ 657 w 840"/>
                <a:gd name="T99" fmla="*/ 0 h 15"/>
                <a:gd name="T100" fmla="*/ 672 w 840"/>
                <a:gd name="T101" fmla="*/ 0 h 15"/>
                <a:gd name="T102" fmla="*/ 687 w 840"/>
                <a:gd name="T103" fmla="*/ 0 h 15"/>
                <a:gd name="T104" fmla="*/ 703 w 840"/>
                <a:gd name="T105" fmla="*/ 0 h 15"/>
                <a:gd name="T106" fmla="*/ 718 w 840"/>
                <a:gd name="T107" fmla="*/ 0 h 15"/>
                <a:gd name="T108" fmla="*/ 718 w 840"/>
                <a:gd name="T109" fmla="*/ 0 h 15"/>
                <a:gd name="T110" fmla="*/ 733 w 840"/>
                <a:gd name="T111" fmla="*/ 0 h 15"/>
                <a:gd name="T112" fmla="*/ 748 w 840"/>
                <a:gd name="T113" fmla="*/ 0 h 15"/>
                <a:gd name="T114" fmla="*/ 764 w 840"/>
                <a:gd name="T115" fmla="*/ 0 h 15"/>
                <a:gd name="T116" fmla="*/ 779 w 840"/>
                <a:gd name="T117" fmla="*/ 0 h 15"/>
                <a:gd name="T118" fmla="*/ 794 w 840"/>
                <a:gd name="T119" fmla="*/ 0 h 15"/>
                <a:gd name="T120" fmla="*/ 810 w 840"/>
                <a:gd name="T121" fmla="*/ 0 h 15"/>
                <a:gd name="T122" fmla="*/ 825 w 840"/>
                <a:gd name="T123" fmla="*/ 0 h 15"/>
                <a:gd name="T124" fmla="*/ 825 w 840"/>
                <a:gd name="T1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1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15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81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42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40" y="0"/>
                  </a:lnTo>
                  <a:lnTo>
                    <a:pt x="840" y="0"/>
                  </a:lnTo>
                  <a:lnTo>
                    <a:pt x="840" y="0"/>
                  </a:lnTo>
                  <a:lnTo>
                    <a:pt x="840" y="0"/>
                  </a:lnTo>
                  <a:lnTo>
                    <a:pt x="840" y="0"/>
                  </a:lnTo>
                  <a:lnTo>
                    <a:pt x="840" y="0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51"/>
            <p:cNvSpPr>
              <a:spLocks/>
            </p:cNvSpPr>
            <p:nvPr/>
          </p:nvSpPr>
          <p:spPr bwMode="auto">
            <a:xfrm>
              <a:off x="4374" y="2758"/>
              <a:ext cx="596" cy="0"/>
            </a:xfrm>
            <a:custGeom>
              <a:avLst/>
              <a:gdLst>
                <a:gd name="T0" fmla="*/ 0 w 596"/>
                <a:gd name="T1" fmla="*/ 15 w 596"/>
                <a:gd name="T2" fmla="*/ 31 w 596"/>
                <a:gd name="T3" fmla="*/ 31 w 596"/>
                <a:gd name="T4" fmla="*/ 46 w 596"/>
                <a:gd name="T5" fmla="*/ 61 w 596"/>
                <a:gd name="T6" fmla="*/ 61 w 596"/>
                <a:gd name="T7" fmla="*/ 76 w 596"/>
                <a:gd name="T8" fmla="*/ 92 w 596"/>
                <a:gd name="T9" fmla="*/ 92 w 596"/>
                <a:gd name="T10" fmla="*/ 107 w 596"/>
                <a:gd name="T11" fmla="*/ 107 w 596"/>
                <a:gd name="T12" fmla="*/ 122 w 596"/>
                <a:gd name="T13" fmla="*/ 138 w 596"/>
                <a:gd name="T14" fmla="*/ 138 w 596"/>
                <a:gd name="T15" fmla="*/ 153 w 596"/>
                <a:gd name="T16" fmla="*/ 168 w 596"/>
                <a:gd name="T17" fmla="*/ 168 w 596"/>
                <a:gd name="T18" fmla="*/ 183 w 596"/>
                <a:gd name="T19" fmla="*/ 183 w 596"/>
                <a:gd name="T20" fmla="*/ 199 w 596"/>
                <a:gd name="T21" fmla="*/ 214 w 596"/>
                <a:gd name="T22" fmla="*/ 214 w 596"/>
                <a:gd name="T23" fmla="*/ 229 w 596"/>
                <a:gd name="T24" fmla="*/ 244 w 596"/>
                <a:gd name="T25" fmla="*/ 244 w 596"/>
                <a:gd name="T26" fmla="*/ 260 w 596"/>
                <a:gd name="T27" fmla="*/ 275 w 596"/>
                <a:gd name="T28" fmla="*/ 275 w 596"/>
                <a:gd name="T29" fmla="*/ 290 w 596"/>
                <a:gd name="T30" fmla="*/ 290 w 596"/>
                <a:gd name="T31" fmla="*/ 305 w 596"/>
                <a:gd name="T32" fmla="*/ 321 w 596"/>
                <a:gd name="T33" fmla="*/ 321 w 596"/>
                <a:gd name="T34" fmla="*/ 336 w 596"/>
                <a:gd name="T35" fmla="*/ 351 w 596"/>
                <a:gd name="T36" fmla="*/ 351 w 596"/>
                <a:gd name="T37" fmla="*/ 367 w 596"/>
                <a:gd name="T38" fmla="*/ 367 w 596"/>
                <a:gd name="T39" fmla="*/ 382 w 596"/>
                <a:gd name="T40" fmla="*/ 397 w 596"/>
                <a:gd name="T41" fmla="*/ 397 w 596"/>
                <a:gd name="T42" fmla="*/ 412 w 596"/>
                <a:gd name="T43" fmla="*/ 428 w 596"/>
                <a:gd name="T44" fmla="*/ 428 w 596"/>
                <a:gd name="T45" fmla="*/ 443 w 596"/>
                <a:gd name="T46" fmla="*/ 458 w 596"/>
                <a:gd name="T47" fmla="*/ 458 w 596"/>
                <a:gd name="T48" fmla="*/ 473 w 596"/>
                <a:gd name="T49" fmla="*/ 473 w 596"/>
                <a:gd name="T50" fmla="*/ 489 w 596"/>
                <a:gd name="T51" fmla="*/ 504 w 596"/>
                <a:gd name="T52" fmla="*/ 504 w 596"/>
                <a:gd name="T53" fmla="*/ 519 w 596"/>
                <a:gd name="T54" fmla="*/ 535 w 596"/>
                <a:gd name="T55" fmla="*/ 535 w 596"/>
                <a:gd name="T56" fmla="*/ 550 w 596"/>
                <a:gd name="T57" fmla="*/ 550 w 596"/>
                <a:gd name="T58" fmla="*/ 565 w 596"/>
                <a:gd name="T59" fmla="*/ 580 w 596"/>
                <a:gd name="T60" fmla="*/ 580 w 59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  <a:cxn ang="0">
                  <a:pos x="T57" y="0"/>
                </a:cxn>
                <a:cxn ang="0">
                  <a:pos x="T58" y="0"/>
                </a:cxn>
                <a:cxn ang="0">
                  <a:pos x="T59" y="0"/>
                </a:cxn>
                <a:cxn ang="0">
                  <a:pos x="T60" y="0"/>
                </a:cxn>
              </a:cxnLst>
              <a:rect l="0" t="0" r="r" b="b"/>
              <a:pathLst>
                <a:path w="5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Rectangle 52"/>
            <p:cNvSpPr>
              <a:spLocks noChangeArrowheads="1"/>
            </p:cNvSpPr>
            <p:nvPr/>
          </p:nvSpPr>
          <p:spPr bwMode="auto">
            <a:xfrm>
              <a:off x="3896" y="2611"/>
              <a:ext cx="31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0,1M H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3"/>
            <p:cNvSpPr>
              <a:spLocks noChangeArrowheads="1"/>
            </p:cNvSpPr>
            <p:nvPr/>
          </p:nvSpPr>
          <p:spPr bwMode="auto">
            <a:xfrm>
              <a:off x="4221" y="2666"/>
              <a:ext cx="6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4"/>
            <p:cNvSpPr>
              <a:spLocks noChangeArrowheads="1"/>
            </p:cNvSpPr>
            <p:nvPr/>
          </p:nvSpPr>
          <p:spPr bwMode="auto">
            <a:xfrm>
              <a:off x="4267" y="2621"/>
              <a:ext cx="18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SO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5"/>
            <p:cNvSpPr>
              <a:spLocks noChangeArrowheads="1"/>
            </p:cNvSpPr>
            <p:nvPr/>
          </p:nvSpPr>
          <p:spPr bwMode="auto">
            <a:xfrm>
              <a:off x="4389" y="2666"/>
              <a:ext cx="6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Freeform 56"/>
            <p:cNvSpPr>
              <a:spLocks/>
            </p:cNvSpPr>
            <p:nvPr/>
          </p:nvSpPr>
          <p:spPr bwMode="auto">
            <a:xfrm>
              <a:off x="1015" y="2346"/>
              <a:ext cx="840" cy="15"/>
            </a:xfrm>
            <a:custGeom>
              <a:avLst/>
              <a:gdLst>
                <a:gd name="T0" fmla="*/ 0 w 840"/>
                <a:gd name="T1" fmla="*/ 15 h 15"/>
                <a:gd name="T2" fmla="*/ 15 w 840"/>
                <a:gd name="T3" fmla="*/ 15 h 15"/>
                <a:gd name="T4" fmla="*/ 30 w 840"/>
                <a:gd name="T5" fmla="*/ 15 h 15"/>
                <a:gd name="T6" fmla="*/ 46 w 840"/>
                <a:gd name="T7" fmla="*/ 15 h 15"/>
                <a:gd name="T8" fmla="*/ 61 w 840"/>
                <a:gd name="T9" fmla="*/ 15 h 15"/>
                <a:gd name="T10" fmla="*/ 76 w 840"/>
                <a:gd name="T11" fmla="*/ 15 h 15"/>
                <a:gd name="T12" fmla="*/ 91 w 840"/>
                <a:gd name="T13" fmla="*/ 15 h 15"/>
                <a:gd name="T14" fmla="*/ 107 w 840"/>
                <a:gd name="T15" fmla="*/ 15 h 15"/>
                <a:gd name="T16" fmla="*/ 107 w 840"/>
                <a:gd name="T17" fmla="*/ 15 h 15"/>
                <a:gd name="T18" fmla="*/ 122 w 840"/>
                <a:gd name="T19" fmla="*/ 15 h 15"/>
                <a:gd name="T20" fmla="*/ 137 w 840"/>
                <a:gd name="T21" fmla="*/ 15 h 15"/>
                <a:gd name="T22" fmla="*/ 153 w 840"/>
                <a:gd name="T23" fmla="*/ 15 h 15"/>
                <a:gd name="T24" fmla="*/ 168 w 840"/>
                <a:gd name="T25" fmla="*/ 15 h 15"/>
                <a:gd name="T26" fmla="*/ 183 w 840"/>
                <a:gd name="T27" fmla="*/ 15 h 15"/>
                <a:gd name="T28" fmla="*/ 198 w 840"/>
                <a:gd name="T29" fmla="*/ 15 h 15"/>
                <a:gd name="T30" fmla="*/ 198 w 840"/>
                <a:gd name="T31" fmla="*/ 15 h 15"/>
                <a:gd name="T32" fmla="*/ 214 w 840"/>
                <a:gd name="T33" fmla="*/ 15 h 15"/>
                <a:gd name="T34" fmla="*/ 229 w 840"/>
                <a:gd name="T35" fmla="*/ 15 h 15"/>
                <a:gd name="T36" fmla="*/ 244 w 840"/>
                <a:gd name="T37" fmla="*/ 15 h 15"/>
                <a:gd name="T38" fmla="*/ 259 w 840"/>
                <a:gd name="T39" fmla="*/ 15 h 15"/>
                <a:gd name="T40" fmla="*/ 275 w 840"/>
                <a:gd name="T41" fmla="*/ 15 h 15"/>
                <a:gd name="T42" fmla="*/ 290 w 840"/>
                <a:gd name="T43" fmla="*/ 15 h 15"/>
                <a:gd name="T44" fmla="*/ 305 w 840"/>
                <a:gd name="T45" fmla="*/ 15 h 15"/>
                <a:gd name="T46" fmla="*/ 305 w 840"/>
                <a:gd name="T47" fmla="*/ 15 h 15"/>
                <a:gd name="T48" fmla="*/ 321 w 840"/>
                <a:gd name="T49" fmla="*/ 15 h 15"/>
                <a:gd name="T50" fmla="*/ 336 w 840"/>
                <a:gd name="T51" fmla="*/ 15 h 15"/>
                <a:gd name="T52" fmla="*/ 351 w 840"/>
                <a:gd name="T53" fmla="*/ 15 h 15"/>
                <a:gd name="T54" fmla="*/ 366 w 840"/>
                <a:gd name="T55" fmla="*/ 15 h 15"/>
                <a:gd name="T56" fmla="*/ 382 w 840"/>
                <a:gd name="T57" fmla="*/ 15 h 15"/>
                <a:gd name="T58" fmla="*/ 397 w 840"/>
                <a:gd name="T59" fmla="*/ 15 h 15"/>
                <a:gd name="T60" fmla="*/ 397 w 840"/>
                <a:gd name="T61" fmla="*/ 15 h 15"/>
                <a:gd name="T62" fmla="*/ 412 w 840"/>
                <a:gd name="T63" fmla="*/ 15 h 15"/>
                <a:gd name="T64" fmla="*/ 427 w 840"/>
                <a:gd name="T65" fmla="*/ 15 h 15"/>
                <a:gd name="T66" fmla="*/ 443 w 840"/>
                <a:gd name="T67" fmla="*/ 15 h 15"/>
                <a:gd name="T68" fmla="*/ 458 w 840"/>
                <a:gd name="T69" fmla="*/ 15 h 15"/>
                <a:gd name="T70" fmla="*/ 473 w 840"/>
                <a:gd name="T71" fmla="*/ 15 h 15"/>
                <a:gd name="T72" fmla="*/ 488 w 840"/>
                <a:gd name="T73" fmla="*/ 15 h 15"/>
                <a:gd name="T74" fmla="*/ 504 w 840"/>
                <a:gd name="T75" fmla="*/ 15 h 15"/>
                <a:gd name="T76" fmla="*/ 504 w 840"/>
                <a:gd name="T77" fmla="*/ 15 h 15"/>
                <a:gd name="T78" fmla="*/ 519 w 840"/>
                <a:gd name="T79" fmla="*/ 15 h 15"/>
                <a:gd name="T80" fmla="*/ 534 w 840"/>
                <a:gd name="T81" fmla="*/ 15 h 15"/>
                <a:gd name="T82" fmla="*/ 550 w 840"/>
                <a:gd name="T83" fmla="*/ 15 h 15"/>
                <a:gd name="T84" fmla="*/ 565 w 840"/>
                <a:gd name="T85" fmla="*/ 15 h 15"/>
                <a:gd name="T86" fmla="*/ 580 w 840"/>
                <a:gd name="T87" fmla="*/ 15 h 15"/>
                <a:gd name="T88" fmla="*/ 595 w 840"/>
                <a:gd name="T89" fmla="*/ 15 h 15"/>
                <a:gd name="T90" fmla="*/ 595 w 840"/>
                <a:gd name="T91" fmla="*/ 15 h 15"/>
                <a:gd name="T92" fmla="*/ 611 w 840"/>
                <a:gd name="T93" fmla="*/ 15 h 15"/>
                <a:gd name="T94" fmla="*/ 626 w 840"/>
                <a:gd name="T95" fmla="*/ 15 h 15"/>
                <a:gd name="T96" fmla="*/ 641 w 840"/>
                <a:gd name="T97" fmla="*/ 15 h 15"/>
                <a:gd name="T98" fmla="*/ 656 w 840"/>
                <a:gd name="T99" fmla="*/ 15 h 15"/>
                <a:gd name="T100" fmla="*/ 672 w 840"/>
                <a:gd name="T101" fmla="*/ 15 h 15"/>
                <a:gd name="T102" fmla="*/ 687 w 840"/>
                <a:gd name="T103" fmla="*/ 15 h 15"/>
                <a:gd name="T104" fmla="*/ 702 w 840"/>
                <a:gd name="T105" fmla="*/ 0 h 15"/>
                <a:gd name="T106" fmla="*/ 702 w 840"/>
                <a:gd name="T107" fmla="*/ 15 h 15"/>
                <a:gd name="T108" fmla="*/ 718 w 840"/>
                <a:gd name="T109" fmla="*/ 15 h 15"/>
                <a:gd name="T110" fmla="*/ 733 w 840"/>
                <a:gd name="T111" fmla="*/ 15 h 15"/>
                <a:gd name="T112" fmla="*/ 748 w 840"/>
                <a:gd name="T113" fmla="*/ 15 h 15"/>
                <a:gd name="T114" fmla="*/ 763 w 840"/>
                <a:gd name="T115" fmla="*/ 15 h 15"/>
                <a:gd name="T116" fmla="*/ 779 w 840"/>
                <a:gd name="T117" fmla="*/ 15 h 15"/>
                <a:gd name="T118" fmla="*/ 794 w 840"/>
                <a:gd name="T119" fmla="*/ 15 h 15"/>
                <a:gd name="T120" fmla="*/ 794 w 840"/>
                <a:gd name="T121" fmla="*/ 15 h 15"/>
                <a:gd name="T122" fmla="*/ 809 w 840"/>
                <a:gd name="T123" fmla="*/ 15 h 15"/>
                <a:gd name="T124" fmla="*/ 824 w 840"/>
                <a:gd name="T12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15">
                  <a:moveTo>
                    <a:pt x="0" y="15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0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0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0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0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0"/>
                  </a:lnTo>
                  <a:lnTo>
                    <a:pt x="153" y="15"/>
                  </a:lnTo>
                  <a:lnTo>
                    <a:pt x="153" y="0"/>
                  </a:lnTo>
                  <a:lnTo>
                    <a:pt x="153" y="15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0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0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0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504" y="15"/>
                  </a:lnTo>
                  <a:lnTo>
                    <a:pt x="504" y="0"/>
                  </a:lnTo>
                  <a:lnTo>
                    <a:pt x="504" y="15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34" y="15"/>
                  </a:lnTo>
                  <a:lnTo>
                    <a:pt x="534" y="15"/>
                  </a:lnTo>
                  <a:lnTo>
                    <a:pt x="534" y="15"/>
                  </a:lnTo>
                  <a:lnTo>
                    <a:pt x="534" y="15"/>
                  </a:lnTo>
                  <a:lnTo>
                    <a:pt x="534" y="15"/>
                  </a:lnTo>
                  <a:lnTo>
                    <a:pt x="534" y="15"/>
                  </a:lnTo>
                  <a:lnTo>
                    <a:pt x="534" y="15"/>
                  </a:lnTo>
                  <a:lnTo>
                    <a:pt x="534" y="15"/>
                  </a:lnTo>
                  <a:lnTo>
                    <a:pt x="534" y="15"/>
                  </a:lnTo>
                  <a:lnTo>
                    <a:pt x="534" y="15"/>
                  </a:lnTo>
                  <a:lnTo>
                    <a:pt x="534" y="15"/>
                  </a:lnTo>
                  <a:lnTo>
                    <a:pt x="534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95" y="15"/>
                  </a:lnTo>
                  <a:lnTo>
                    <a:pt x="595" y="15"/>
                  </a:lnTo>
                  <a:lnTo>
                    <a:pt x="595" y="15"/>
                  </a:lnTo>
                  <a:lnTo>
                    <a:pt x="595" y="15"/>
                  </a:lnTo>
                  <a:lnTo>
                    <a:pt x="595" y="15"/>
                  </a:lnTo>
                  <a:lnTo>
                    <a:pt x="595" y="15"/>
                  </a:lnTo>
                  <a:lnTo>
                    <a:pt x="595" y="15"/>
                  </a:lnTo>
                  <a:lnTo>
                    <a:pt x="595" y="15"/>
                  </a:lnTo>
                  <a:lnTo>
                    <a:pt x="595" y="15"/>
                  </a:lnTo>
                  <a:lnTo>
                    <a:pt x="595" y="15"/>
                  </a:lnTo>
                  <a:lnTo>
                    <a:pt x="595" y="15"/>
                  </a:lnTo>
                  <a:lnTo>
                    <a:pt x="595" y="15"/>
                  </a:lnTo>
                  <a:lnTo>
                    <a:pt x="595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56" y="15"/>
                  </a:lnTo>
                  <a:lnTo>
                    <a:pt x="656" y="15"/>
                  </a:lnTo>
                  <a:lnTo>
                    <a:pt x="656" y="15"/>
                  </a:lnTo>
                  <a:lnTo>
                    <a:pt x="656" y="15"/>
                  </a:lnTo>
                  <a:lnTo>
                    <a:pt x="656" y="15"/>
                  </a:lnTo>
                  <a:lnTo>
                    <a:pt x="656" y="15"/>
                  </a:lnTo>
                  <a:lnTo>
                    <a:pt x="656" y="15"/>
                  </a:lnTo>
                  <a:lnTo>
                    <a:pt x="656" y="15"/>
                  </a:lnTo>
                  <a:lnTo>
                    <a:pt x="656" y="15"/>
                  </a:lnTo>
                  <a:lnTo>
                    <a:pt x="656" y="15"/>
                  </a:lnTo>
                  <a:lnTo>
                    <a:pt x="656" y="15"/>
                  </a:lnTo>
                  <a:lnTo>
                    <a:pt x="656" y="15"/>
                  </a:lnTo>
                  <a:lnTo>
                    <a:pt x="656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702" y="0"/>
                  </a:lnTo>
                  <a:lnTo>
                    <a:pt x="702" y="0"/>
                  </a:lnTo>
                  <a:lnTo>
                    <a:pt x="702" y="0"/>
                  </a:lnTo>
                  <a:lnTo>
                    <a:pt x="702" y="0"/>
                  </a:lnTo>
                  <a:lnTo>
                    <a:pt x="702" y="15"/>
                  </a:lnTo>
                  <a:lnTo>
                    <a:pt x="702" y="15"/>
                  </a:lnTo>
                  <a:lnTo>
                    <a:pt x="702" y="15"/>
                  </a:lnTo>
                  <a:lnTo>
                    <a:pt x="702" y="0"/>
                  </a:lnTo>
                  <a:lnTo>
                    <a:pt x="702" y="15"/>
                  </a:lnTo>
                  <a:lnTo>
                    <a:pt x="702" y="15"/>
                  </a:lnTo>
                  <a:lnTo>
                    <a:pt x="702" y="15"/>
                  </a:lnTo>
                  <a:lnTo>
                    <a:pt x="702" y="15"/>
                  </a:lnTo>
                  <a:lnTo>
                    <a:pt x="702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63" y="15"/>
                  </a:lnTo>
                  <a:lnTo>
                    <a:pt x="763" y="15"/>
                  </a:lnTo>
                  <a:lnTo>
                    <a:pt x="763" y="15"/>
                  </a:lnTo>
                  <a:lnTo>
                    <a:pt x="763" y="15"/>
                  </a:lnTo>
                  <a:lnTo>
                    <a:pt x="763" y="15"/>
                  </a:lnTo>
                  <a:lnTo>
                    <a:pt x="763" y="15"/>
                  </a:lnTo>
                  <a:lnTo>
                    <a:pt x="763" y="15"/>
                  </a:lnTo>
                  <a:lnTo>
                    <a:pt x="763" y="15"/>
                  </a:lnTo>
                  <a:lnTo>
                    <a:pt x="763" y="15"/>
                  </a:lnTo>
                  <a:lnTo>
                    <a:pt x="763" y="15"/>
                  </a:lnTo>
                  <a:lnTo>
                    <a:pt x="763" y="15"/>
                  </a:lnTo>
                  <a:lnTo>
                    <a:pt x="763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809" y="15"/>
                  </a:lnTo>
                  <a:lnTo>
                    <a:pt x="809" y="15"/>
                  </a:lnTo>
                  <a:lnTo>
                    <a:pt x="809" y="15"/>
                  </a:lnTo>
                  <a:lnTo>
                    <a:pt x="809" y="15"/>
                  </a:lnTo>
                  <a:lnTo>
                    <a:pt x="809" y="15"/>
                  </a:lnTo>
                  <a:lnTo>
                    <a:pt x="809" y="15"/>
                  </a:lnTo>
                  <a:lnTo>
                    <a:pt x="809" y="15"/>
                  </a:lnTo>
                  <a:lnTo>
                    <a:pt x="809" y="15"/>
                  </a:lnTo>
                  <a:lnTo>
                    <a:pt x="809" y="15"/>
                  </a:lnTo>
                  <a:lnTo>
                    <a:pt x="809" y="15"/>
                  </a:lnTo>
                  <a:lnTo>
                    <a:pt x="809" y="15"/>
                  </a:lnTo>
                  <a:lnTo>
                    <a:pt x="809" y="15"/>
                  </a:lnTo>
                  <a:lnTo>
                    <a:pt x="809" y="15"/>
                  </a:lnTo>
                  <a:lnTo>
                    <a:pt x="824" y="15"/>
                  </a:lnTo>
                  <a:lnTo>
                    <a:pt x="824" y="15"/>
                  </a:lnTo>
                  <a:lnTo>
                    <a:pt x="824" y="15"/>
                  </a:lnTo>
                  <a:lnTo>
                    <a:pt x="824" y="15"/>
                  </a:lnTo>
                  <a:lnTo>
                    <a:pt x="824" y="15"/>
                  </a:lnTo>
                  <a:lnTo>
                    <a:pt x="824" y="15"/>
                  </a:lnTo>
                  <a:lnTo>
                    <a:pt x="824" y="15"/>
                  </a:lnTo>
                  <a:lnTo>
                    <a:pt x="824" y="15"/>
                  </a:lnTo>
                  <a:lnTo>
                    <a:pt x="824" y="15"/>
                  </a:lnTo>
                  <a:lnTo>
                    <a:pt x="824" y="15"/>
                  </a:lnTo>
                  <a:lnTo>
                    <a:pt x="824" y="15"/>
                  </a:lnTo>
                  <a:lnTo>
                    <a:pt x="824" y="15"/>
                  </a:lnTo>
                  <a:lnTo>
                    <a:pt x="840" y="15"/>
                  </a:lnTo>
                  <a:lnTo>
                    <a:pt x="840" y="15"/>
                  </a:lnTo>
                  <a:lnTo>
                    <a:pt x="840" y="15"/>
                  </a:lnTo>
                  <a:lnTo>
                    <a:pt x="840" y="15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57"/>
            <p:cNvSpPr>
              <a:spLocks/>
            </p:cNvSpPr>
            <p:nvPr/>
          </p:nvSpPr>
          <p:spPr bwMode="auto">
            <a:xfrm>
              <a:off x="1855" y="2162"/>
              <a:ext cx="839" cy="199"/>
            </a:xfrm>
            <a:custGeom>
              <a:avLst/>
              <a:gdLst>
                <a:gd name="T0" fmla="*/ 15 w 839"/>
                <a:gd name="T1" fmla="*/ 199 h 199"/>
                <a:gd name="T2" fmla="*/ 15 w 839"/>
                <a:gd name="T3" fmla="*/ 168 h 199"/>
                <a:gd name="T4" fmla="*/ 30 w 839"/>
                <a:gd name="T5" fmla="*/ 31 h 199"/>
                <a:gd name="T6" fmla="*/ 45 w 839"/>
                <a:gd name="T7" fmla="*/ 184 h 199"/>
                <a:gd name="T8" fmla="*/ 61 w 839"/>
                <a:gd name="T9" fmla="*/ 199 h 199"/>
                <a:gd name="T10" fmla="*/ 76 w 839"/>
                <a:gd name="T11" fmla="*/ 199 h 199"/>
                <a:gd name="T12" fmla="*/ 91 w 839"/>
                <a:gd name="T13" fmla="*/ 199 h 199"/>
                <a:gd name="T14" fmla="*/ 107 w 839"/>
                <a:gd name="T15" fmla="*/ 199 h 199"/>
                <a:gd name="T16" fmla="*/ 107 w 839"/>
                <a:gd name="T17" fmla="*/ 199 h 199"/>
                <a:gd name="T18" fmla="*/ 122 w 839"/>
                <a:gd name="T19" fmla="*/ 199 h 199"/>
                <a:gd name="T20" fmla="*/ 137 w 839"/>
                <a:gd name="T21" fmla="*/ 199 h 199"/>
                <a:gd name="T22" fmla="*/ 152 w 839"/>
                <a:gd name="T23" fmla="*/ 199 h 199"/>
                <a:gd name="T24" fmla="*/ 168 w 839"/>
                <a:gd name="T25" fmla="*/ 199 h 199"/>
                <a:gd name="T26" fmla="*/ 183 w 839"/>
                <a:gd name="T27" fmla="*/ 199 h 199"/>
                <a:gd name="T28" fmla="*/ 198 w 839"/>
                <a:gd name="T29" fmla="*/ 199 h 199"/>
                <a:gd name="T30" fmla="*/ 213 w 839"/>
                <a:gd name="T31" fmla="*/ 199 h 199"/>
                <a:gd name="T32" fmla="*/ 213 w 839"/>
                <a:gd name="T33" fmla="*/ 199 h 199"/>
                <a:gd name="T34" fmla="*/ 229 w 839"/>
                <a:gd name="T35" fmla="*/ 199 h 199"/>
                <a:gd name="T36" fmla="*/ 244 w 839"/>
                <a:gd name="T37" fmla="*/ 199 h 199"/>
                <a:gd name="T38" fmla="*/ 259 w 839"/>
                <a:gd name="T39" fmla="*/ 199 h 199"/>
                <a:gd name="T40" fmla="*/ 275 w 839"/>
                <a:gd name="T41" fmla="*/ 199 h 199"/>
                <a:gd name="T42" fmla="*/ 290 w 839"/>
                <a:gd name="T43" fmla="*/ 199 h 199"/>
                <a:gd name="T44" fmla="*/ 305 w 839"/>
                <a:gd name="T45" fmla="*/ 199 h 199"/>
                <a:gd name="T46" fmla="*/ 305 w 839"/>
                <a:gd name="T47" fmla="*/ 199 h 199"/>
                <a:gd name="T48" fmla="*/ 320 w 839"/>
                <a:gd name="T49" fmla="*/ 199 h 199"/>
                <a:gd name="T50" fmla="*/ 336 w 839"/>
                <a:gd name="T51" fmla="*/ 199 h 199"/>
                <a:gd name="T52" fmla="*/ 351 w 839"/>
                <a:gd name="T53" fmla="*/ 199 h 199"/>
                <a:gd name="T54" fmla="*/ 366 w 839"/>
                <a:gd name="T55" fmla="*/ 199 h 199"/>
                <a:gd name="T56" fmla="*/ 381 w 839"/>
                <a:gd name="T57" fmla="*/ 199 h 199"/>
                <a:gd name="T58" fmla="*/ 397 w 839"/>
                <a:gd name="T59" fmla="*/ 199 h 199"/>
                <a:gd name="T60" fmla="*/ 412 w 839"/>
                <a:gd name="T61" fmla="*/ 199 h 199"/>
                <a:gd name="T62" fmla="*/ 412 w 839"/>
                <a:gd name="T63" fmla="*/ 199 h 199"/>
                <a:gd name="T64" fmla="*/ 427 w 839"/>
                <a:gd name="T65" fmla="*/ 199 h 199"/>
                <a:gd name="T66" fmla="*/ 442 w 839"/>
                <a:gd name="T67" fmla="*/ 199 h 199"/>
                <a:gd name="T68" fmla="*/ 458 w 839"/>
                <a:gd name="T69" fmla="*/ 199 h 199"/>
                <a:gd name="T70" fmla="*/ 473 w 839"/>
                <a:gd name="T71" fmla="*/ 199 h 199"/>
                <a:gd name="T72" fmla="*/ 488 w 839"/>
                <a:gd name="T73" fmla="*/ 199 h 199"/>
                <a:gd name="T74" fmla="*/ 504 w 839"/>
                <a:gd name="T75" fmla="*/ 199 h 199"/>
                <a:gd name="T76" fmla="*/ 504 w 839"/>
                <a:gd name="T77" fmla="*/ 199 h 199"/>
                <a:gd name="T78" fmla="*/ 519 w 839"/>
                <a:gd name="T79" fmla="*/ 199 h 199"/>
                <a:gd name="T80" fmla="*/ 534 w 839"/>
                <a:gd name="T81" fmla="*/ 199 h 199"/>
                <a:gd name="T82" fmla="*/ 549 w 839"/>
                <a:gd name="T83" fmla="*/ 199 h 199"/>
                <a:gd name="T84" fmla="*/ 565 w 839"/>
                <a:gd name="T85" fmla="*/ 199 h 199"/>
                <a:gd name="T86" fmla="*/ 580 w 839"/>
                <a:gd name="T87" fmla="*/ 199 h 199"/>
                <a:gd name="T88" fmla="*/ 595 w 839"/>
                <a:gd name="T89" fmla="*/ 184 h 199"/>
                <a:gd name="T90" fmla="*/ 610 w 839"/>
                <a:gd name="T91" fmla="*/ 184 h 199"/>
                <a:gd name="T92" fmla="*/ 610 w 839"/>
                <a:gd name="T93" fmla="*/ 199 h 199"/>
                <a:gd name="T94" fmla="*/ 626 w 839"/>
                <a:gd name="T95" fmla="*/ 199 h 199"/>
                <a:gd name="T96" fmla="*/ 641 w 839"/>
                <a:gd name="T97" fmla="*/ 199 h 199"/>
                <a:gd name="T98" fmla="*/ 656 w 839"/>
                <a:gd name="T99" fmla="*/ 199 h 199"/>
                <a:gd name="T100" fmla="*/ 672 w 839"/>
                <a:gd name="T101" fmla="*/ 199 h 199"/>
                <a:gd name="T102" fmla="*/ 687 w 839"/>
                <a:gd name="T103" fmla="*/ 199 h 199"/>
                <a:gd name="T104" fmla="*/ 702 w 839"/>
                <a:gd name="T105" fmla="*/ 199 h 199"/>
                <a:gd name="T106" fmla="*/ 702 w 839"/>
                <a:gd name="T107" fmla="*/ 199 h 199"/>
                <a:gd name="T108" fmla="*/ 717 w 839"/>
                <a:gd name="T109" fmla="*/ 199 h 199"/>
                <a:gd name="T110" fmla="*/ 733 w 839"/>
                <a:gd name="T111" fmla="*/ 199 h 199"/>
                <a:gd name="T112" fmla="*/ 748 w 839"/>
                <a:gd name="T113" fmla="*/ 199 h 199"/>
                <a:gd name="T114" fmla="*/ 763 w 839"/>
                <a:gd name="T115" fmla="*/ 199 h 199"/>
                <a:gd name="T116" fmla="*/ 778 w 839"/>
                <a:gd name="T117" fmla="*/ 184 h 199"/>
                <a:gd name="T118" fmla="*/ 794 w 839"/>
                <a:gd name="T119" fmla="*/ 168 h 199"/>
                <a:gd name="T120" fmla="*/ 809 w 839"/>
                <a:gd name="T121" fmla="*/ 168 h 199"/>
                <a:gd name="T122" fmla="*/ 809 w 839"/>
                <a:gd name="T123" fmla="*/ 199 h 199"/>
                <a:gd name="T124" fmla="*/ 824 w 839"/>
                <a:gd name="T125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39" h="199">
                  <a:moveTo>
                    <a:pt x="0" y="199"/>
                  </a:move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84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0" y="184"/>
                  </a:lnTo>
                  <a:lnTo>
                    <a:pt x="15" y="199"/>
                  </a:lnTo>
                  <a:lnTo>
                    <a:pt x="15" y="184"/>
                  </a:lnTo>
                  <a:lnTo>
                    <a:pt x="15" y="184"/>
                  </a:lnTo>
                  <a:lnTo>
                    <a:pt x="15" y="199"/>
                  </a:lnTo>
                  <a:lnTo>
                    <a:pt x="15" y="184"/>
                  </a:lnTo>
                  <a:lnTo>
                    <a:pt x="15" y="184"/>
                  </a:lnTo>
                  <a:lnTo>
                    <a:pt x="15" y="184"/>
                  </a:lnTo>
                  <a:lnTo>
                    <a:pt x="15" y="184"/>
                  </a:lnTo>
                  <a:lnTo>
                    <a:pt x="15" y="184"/>
                  </a:lnTo>
                  <a:lnTo>
                    <a:pt x="15" y="184"/>
                  </a:lnTo>
                  <a:lnTo>
                    <a:pt x="15" y="184"/>
                  </a:lnTo>
                  <a:lnTo>
                    <a:pt x="15" y="168"/>
                  </a:lnTo>
                  <a:lnTo>
                    <a:pt x="15" y="168"/>
                  </a:lnTo>
                  <a:lnTo>
                    <a:pt x="30" y="168"/>
                  </a:lnTo>
                  <a:lnTo>
                    <a:pt x="30" y="153"/>
                  </a:lnTo>
                  <a:lnTo>
                    <a:pt x="30" y="153"/>
                  </a:lnTo>
                  <a:lnTo>
                    <a:pt x="30" y="138"/>
                  </a:lnTo>
                  <a:lnTo>
                    <a:pt x="30" y="138"/>
                  </a:lnTo>
                  <a:lnTo>
                    <a:pt x="30" y="123"/>
                  </a:lnTo>
                  <a:lnTo>
                    <a:pt x="30" y="107"/>
                  </a:lnTo>
                  <a:lnTo>
                    <a:pt x="30" y="92"/>
                  </a:lnTo>
                  <a:lnTo>
                    <a:pt x="30" y="62"/>
                  </a:lnTo>
                  <a:lnTo>
                    <a:pt x="30" y="31"/>
                  </a:lnTo>
                  <a:lnTo>
                    <a:pt x="30" y="16"/>
                  </a:lnTo>
                  <a:lnTo>
                    <a:pt x="30" y="0"/>
                  </a:lnTo>
                  <a:lnTo>
                    <a:pt x="30" y="16"/>
                  </a:lnTo>
                  <a:lnTo>
                    <a:pt x="45" y="31"/>
                  </a:lnTo>
                  <a:lnTo>
                    <a:pt x="45" y="77"/>
                  </a:lnTo>
                  <a:lnTo>
                    <a:pt x="45" y="107"/>
                  </a:lnTo>
                  <a:lnTo>
                    <a:pt x="45" y="138"/>
                  </a:lnTo>
                  <a:lnTo>
                    <a:pt x="45" y="153"/>
                  </a:lnTo>
                  <a:lnTo>
                    <a:pt x="45" y="168"/>
                  </a:lnTo>
                  <a:lnTo>
                    <a:pt x="45" y="168"/>
                  </a:lnTo>
                  <a:lnTo>
                    <a:pt x="45" y="184"/>
                  </a:lnTo>
                  <a:lnTo>
                    <a:pt x="45" y="184"/>
                  </a:lnTo>
                  <a:lnTo>
                    <a:pt x="45" y="184"/>
                  </a:lnTo>
                  <a:lnTo>
                    <a:pt x="45" y="184"/>
                  </a:lnTo>
                  <a:lnTo>
                    <a:pt x="45" y="184"/>
                  </a:lnTo>
                  <a:lnTo>
                    <a:pt x="61" y="184"/>
                  </a:lnTo>
                  <a:lnTo>
                    <a:pt x="61" y="184"/>
                  </a:lnTo>
                  <a:lnTo>
                    <a:pt x="61" y="184"/>
                  </a:lnTo>
                  <a:lnTo>
                    <a:pt x="61" y="199"/>
                  </a:lnTo>
                  <a:lnTo>
                    <a:pt x="61" y="184"/>
                  </a:lnTo>
                  <a:lnTo>
                    <a:pt x="61" y="199"/>
                  </a:lnTo>
                  <a:lnTo>
                    <a:pt x="61" y="199"/>
                  </a:lnTo>
                  <a:lnTo>
                    <a:pt x="61" y="199"/>
                  </a:lnTo>
                  <a:lnTo>
                    <a:pt x="61" y="199"/>
                  </a:lnTo>
                  <a:lnTo>
                    <a:pt x="61" y="184"/>
                  </a:lnTo>
                  <a:lnTo>
                    <a:pt x="61" y="199"/>
                  </a:lnTo>
                  <a:lnTo>
                    <a:pt x="61" y="199"/>
                  </a:lnTo>
                  <a:lnTo>
                    <a:pt x="61" y="199"/>
                  </a:lnTo>
                  <a:lnTo>
                    <a:pt x="76" y="199"/>
                  </a:lnTo>
                  <a:lnTo>
                    <a:pt x="76" y="199"/>
                  </a:lnTo>
                  <a:lnTo>
                    <a:pt x="76" y="199"/>
                  </a:lnTo>
                  <a:lnTo>
                    <a:pt x="76" y="199"/>
                  </a:lnTo>
                  <a:lnTo>
                    <a:pt x="76" y="199"/>
                  </a:lnTo>
                  <a:lnTo>
                    <a:pt x="76" y="199"/>
                  </a:lnTo>
                  <a:lnTo>
                    <a:pt x="76" y="199"/>
                  </a:lnTo>
                  <a:lnTo>
                    <a:pt x="76" y="199"/>
                  </a:lnTo>
                  <a:lnTo>
                    <a:pt x="76" y="199"/>
                  </a:lnTo>
                  <a:lnTo>
                    <a:pt x="76" y="199"/>
                  </a:lnTo>
                  <a:lnTo>
                    <a:pt x="76" y="199"/>
                  </a:lnTo>
                  <a:lnTo>
                    <a:pt x="76" y="184"/>
                  </a:lnTo>
                  <a:lnTo>
                    <a:pt x="91" y="199"/>
                  </a:lnTo>
                  <a:lnTo>
                    <a:pt x="91" y="199"/>
                  </a:lnTo>
                  <a:lnTo>
                    <a:pt x="91" y="199"/>
                  </a:lnTo>
                  <a:lnTo>
                    <a:pt x="91" y="199"/>
                  </a:lnTo>
                  <a:lnTo>
                    <a:pt x="91" y="199"/>
                  </a:lnTo>
                  <a:lnTo>
                    <a:pt x="91" y="199"/>
                  </a:lnTo>
                  <a:lnTo>
                    <a:pt x="91" y="199"/>
                  </a:lnTo>
                  <a:lnTo>
                    <a:pt x="91" y="199"/>
                  </a:lnTo>
                  <a:lnTo>
                    <a:pt x="91" y="184"/>
                  </a:lnTo>
                  <a:lnTo>
                    <a:pt x="91" y="199"/>
                  </a:lnTo>
                  <a:lnTo>
                    <a:pt x="91" y="199"/>
                  </a:lnTo>
                  <a:lnTo>
                    <a:pt x="91" y="199"/>
                  </a:lnTo>
                  <a:lnTo>
                    <a:pt x="91" y="199"/>
                  </a:lnTo>
                  <a:lnTo>
                    <a:pt x="107" y="199"/>
                  </a:lnTo>
                  <a:lnTo>
                    <a:pt x="107" y="199"/>
                  </a:lnTo>
                  <a:lnTo>
                    <a:pt x="107" y="199"/>
                  </a:lnTo>
                  <a:lnTo>
                    <a:pt x="107" y="199"/>
                  </a:lnTo>
                  <a:lnTo>
                    <a:pt x="107" y="199"/>
                  </a:lnTo>
                  <a:lnTo>
                    <a:pt x="107" y="199"/>
                  </a:lnTo>
                  <a:lnTo>
                    <a:pt x="107" y="199"/>
                  </a:lnTo>
                  <a:lnTo>
                    <a:pt x="107" y="199"/>
                  </a:lnTo>
                  <a:lnTo>
                    <a:pt x="107" y="199"/>
                  </a:lnTo>
                  <a:lnTo>
                    <a:pt x="107" y="199"/>
                  </a:lnTo>
                  <a:lnTo>
                    <a:pt x="107" y="199"/>
                  </a:lnTo>
                  <a:lnTo>
                    <a:pt x="107" y="199"/>
                  </a:lnTo>
                  <a:lnTo>
                    <a:pt x="107" y="199"/>
                  </a:lnTo>
                  <a:lnTo>
                    <a:pt x="122" y="199"/>
                  </a:lnTo>
                  <a:lnTo>
                    <a:pt x="122" y="199"/>
                  </a:lnTo>
                  <a:lnTo>
                    <a:pt x="122" y="199"/>
                  </a:lnTo>
                  <a:lnTo>
                    <a:pt x="122" y="199"/>
                  </a:lnTo>
                  <a:lnTo>
                    <a:pt x="122" y="199"/>
                  </a:lnTo>
                  <a:lnTo>
                    <a:pt x="122" y="199"/>
                  </a:lnTo>
                  <a:lnTo>
                    <a:pt x="122" y="199"/>
                  </a:lnTo>
                  <a:lnTo>
                    <a:pt x="122" y="199"/>
                  </a:lnTo>
                  <a:lnTo>
                    <a:pt x="122" y="199"/>
                  </a:lnTo>
                  <a:lnTo>
                    <a:pt x="122" y="199"/>
                  </a:lnTo>
                  <a:lnTo>
                    <a:pt x="122" y="199"/>
                  </a:lnTo>
                  <a:lnTo>
                    <a:pt x="122" y="199"/>
                  </a:lnTo>
                  <a:lnTo>
                    <a:pt x="122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52" y="199"/>
                  </a:lnTo>
                  <a:lnTo>
                    <a:pt x="152" y="199"/>
                  </a:lnTo>
                  <a:lnTo>
                    <a:pt x="152" y="199"/>
                  </a:lnTo>
                  <a:lnTo>
                    <a:pt x="152" y="199"/>
                  </a:lnTo>
                  <a:lnTo>
                    <a:pt x="152" y="199"/>
                  </a:lnTo>
                  <a:lnTo>
                    <a:pt x="152" y="199"/>
                  </a:lnTo>
                  <a:lnTo>
                    <a:pt x="152" y="199"/>
                  </a:lnTo>
                  <a:lnTo>
                    <a:pt x="152" y="199"/>
                  </a:lnTo>
                  <a:lnTo>
                    <a:pt x="152" y="199"/>
                  </a:lnTo>
                  <a:lnTo>
                    <a:pt x="152" y="199"/>
                  </a:lnTo>
                  <a:lnTo>
                    <a:pt x="152" y="199"/>
                  </a:lnTo>
                  <a:lnTo>
                    <a:pt x="152" y="199"/>
                  </a:lnTo>
                  <a:lnTo>
                    <a:pt x="152" y="199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83" y="199"/>
                  </a:lnTo>
                  <a:lnTo>
                    <a:pt x="183" y="199"/>
                  </a:lnTo>
                  <a:lnTo>
                    <a:pt x="183" y="199"/>
                  </a:lnTo>
                  <a:lnTo>
                    <a:pt x="183" y="199"/>
                  </a:lnTo>
                  <a:lnTo>
                    <a:pt x="183" y="199"/>
                  </a:lnTo>
                  <a:lnTo>
                    <a:pt x="183" y="199"/>
                  </a:lnTo>
                  <a:lnTo>
                    <a:pt x="183" y="199"/>
                  </a:lnTo>
                  <a:lnTo>
                    <a:pt x="183" y="199"/>
                  </a:lnTo>
                  <a:lnTo>
                    <a:pt x="183" y="199"/>
                  </a:lnTo>
                  <a:lnTo>
                    <a:pt x="183" y="199"/>
                  </a:lnTo>
                  <a:lnTo>
                    <a:pt x="183" y="199"/>
                  </a:lnTo>
                  <a:lnTo>
                    <a:pt x="183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198" y="199"/>
                  </a:lnTo>
                  <a:lnTo>
                    <a:pt x="213" y="199"/>
                  </a:lnTo>
                  <a:lnTo>
                    <a:pt x="213" y="199"/>
                  </a:lnTo>
                  <a:lnTo>
                    <a:pt x="213" y="199"/>
                  </a:lnTo>
                  <a:lnTo>
                    <a:pt x="213" y="199"/>
                  </a:lnTo>
                  <a:lnTo>
                    <a:pt x="213" y="199"/>
                  </a:lnTo>
                  <a:lnTo>
                    <a:pt x="213" y="199"/>
                  </a:lnTo>
                  <a:lnTo>
                    <a:pt x="213" y="199"/>
                  </a:lnTo>
                  <a:lnTo>
                    <a:pt x="213" y="199"/>
                  </a:lnTo>
                  <a:lnTo>
                    <a:pt x="213" y="199"/>
                  </a:lnTo>
                  <a:lnTo>
                    <a:pt x="213" y="199"/>
                  </a:lnTo>
                  <a:lnTo>
                    <a:pt x="213" y="199"/>
                  </a:lnTo>
                  <a:lnTo>
                    <a:pt x="213" y="199"/>
                  </a:lnTo>
                  <a:lnTo>
                    <a:pt x="213" y="199"/>
                  </a:lnTo>
                  <a:lnTo>
                    <a:pt x="229" y="199"/>
                  </a:lnTo>
                  <a:lnTo>
                    <a:pt x="229" y="199"/>
                  </a:lnTo>
                  <a:lnTo>
                    <a:pt x="229" y="199"/>
                  </a:lnTo>
                  <a:lnTo>
                    <a:pt x="229" y="199"/>
                  </a:lnTo>
                  <a:lnTo>
                    <a:pt x="229" y="199"/>
                  </a:lnTo>
                  <a:lnTo>
                    <a:pt x="229" y="199"/>
                  </a:lnTo>
                  <a:lnTo>
                    <a:pt x="229" y="199"/>
                  </a:lnTo>
                  <a:lnTo>
                    <a:pt x="229" y="199"/>
                  </a:lnTo>
                  <a:lnTo>
                    <a:pt x="229" y="199"/>
                  </a:lnTo>
                  <a:lnTo>
                    <a:pt x="229" y="199"/>
                  </a:lnTo>
                  <a:lnTo>
                    <a:pt x="229" y="199"/>
                  </a:lnTo>
                  <a:lnTo>
                    <a:pt x="229" y="199"/>
                  </a:lnTo>
                  <a:lnTo>
                    <a:pt x="229" y="199"/>
                  </a:lnTo>
                  <a:lnTo>
                    <a:pt x="244" y="199"/>
                  </a:lnTo>
                  <a:lnTo>
                    <a:pt x="244" y="199"/>
                  </a:lnTo>
                  <a:lnTo>
                    <a:pt x="244" y="199"/>
                  </a:lnTo>
                  <a:lnTo>
                    <a:pt x="244" y="199"/>
                  </a:lnTo>
                  <a:lnTo>
                    <a:pt x="244" y="199"/>
                  </a:lnTo>
                  <a:lnTo>
                    <a:pt x="244" y="199"/>
                  </a:lnTo>
                  <a:lnTo>
                    <a:pt x="244" y="199"/>
                  </a:lnTo>
                  <a:lnTo>
                    <a:pt x="244" y="199"/>
                  </a:lnTo>
                  <a:lnTo>
                    <a:pt x="244" y="199"/>
                  </a:lnTo>
                  <a:lnTo>
                    <a:pt x="244" y="199"/>
                  </a:lnTo>
                  <a:lnTo>
                    <a:pt x="244" y="199"/>
                  </a:lnTo>
                  <a:lnTo>
                    <a:pt x="244" y="199"/>
                  </a:lnTo>
                  <a:lnTo>
                    <a:pt x="259" y="199"/>
                  </a:lnTo>
                  <a:lnTo>
                    <a:pt x="259" y="199"/>
                  </a:lnTo>
                  <a:lnTo>
                    <a:pt x="259" y="199"/>
                  </a:lnTo>
                  <a:lnTo>
                    <a:pt x="259" y="199"/>
                  </a:lnTo>
                  <a:lnTo>
                    <a:pt x="259" y="199"/>
                  </a:lnTo>
                  <a:lnTo>
                    <a:pt x="259" y="199"/>
                  </a:lnTo>
                  <a:lnTo>
                    <a:pt x="259" y="199"/>
                  </a:lnTo>
                  <a:lnTo>
                    <a:pt x="259" y="199"/>
                  </a:lnTo>
                  <a:lnTo>
                    <a:pt x="259" y="199"/>
                  </a:lnTo>
                  <a:lnTo>
                    <a:pt x="259" y="199"/>
                  </a:lnTo>
                  <a:lnTo>
                    <a:pt x="259" y="199"/>
                  </a:lnTo>
                  <a:lnTo>
                    <a:pt x="259" y="199"/>
                  </a:lnTo>
                  <a:lnTo>
                    <a:pt x="259" y="199"/>
                  </a:lnTo>
                  <a:lnTo>
                    <a:pt x="275" y="199"/>
                  </a:lnTo>
                  <a:lnTo>
                    <a:pt x="275" y="199"/>
                  </a:lnTo>
                  <a:lnTo>
                    <a:pt x="275" y="199"/>
                  </a:lnTo>
                  <a:lnTo>
                    <a:pt x="275" y="199"/>
                  </a:lnTo>
                  <a:lnTo>
                    <a:pt x="275" y="199"/>
                  </a:lnTo>
                  <a:lnTo>
                    <a:pt x="275" y="199"/>
                  </a:lnTo>
                  <a:lnTo>
                    <a:pt x="275" y="199"/>
                  </a:lnTo>
                  <a:lnTo>
                    <a:pt x="275" y="199"/>
                  </a:lnTo>
                  <a:lnTo>
                    <a:pt x="275" y="199"/>
                  </a:lnTo>
                  <a:lnTo>
                    <a:pt x="275" y="199"/>
                  </a:lnTo>
                  <a:lnTo>
                    <a:pt x="275" y="199"/>
                  </a:lnTo>
                  <a:lnTo>
                    <a:pt x="275" y="199"/>
                  </a:lnTo>
                  <a:lnTo>
                    <a:pt x="290" y="199"/>
                  </a:lnTo>
                  <a:lnTo>
                    <a:pt x="290" y="199"/>
                  </a:lnTo>
                  <a:lnTo>
                    <a:pt x="290" y="199"/>
                  </a:lnTo>
                  <a:lnTo>
                    <a:pt x="290" y="199"/>
                  </a:lnTo>
                  <a:lnTo>
                    <a:pt x="290" y="199"/>
                  </a:lnTo>
                  <a:lnTo>
                    <a:pt x="290" y="199"/>
                  </a:lnTo>
                  <a:lnTo>
                    <a:pt x="290" y="199"/>
                  </a:lnTo>
                  <a:lnTo>
                    <a:pt x="290" y="199"/>
                  </a:lnTo>
                  <a:lnTo>
                    <a:pt x="290" y="199"/>
                  </a:lnTo>
                  <a:lnTo>
                    <a:pt x="290" y="199"/>
                  </a:lnTo>
                  <a:lnTo>
                    <a:pt x="290" y="199"/>
                  </a:lnTo>
                  <a:lnTo>
                    <a:pt x="290" y="199"/>
                  </a:lnTo>
                  <a:lnTo>
                    <a:pt x="290" y="199"/>
                  </a:lnTo>
                  <a:lnTo>
                    <a:pt x="305" y="199"/>
                  </a:lnTo>
                  <a:lnTo>
                    <a:pt x="305" y="199"/>
                  </a:lnTo>
                  <a:lnTo>
                    <a:pt x="305" y="199"/>
                  </a:lnTo>
                  <a:lnTo>
                    <a:pt x="305" y="199"/>
                  </a:lnTo>
                  <a:lnTo>
                    <a:pt x="305" y="199"/>
                  </a:lnTo>
                  <a:lnTo>
                    <a:pt x="305" y="199"/>
                  </a:lnTo>
                  <a:lnTo>
                    <a:pt x="305" y="199"/>
                  </a:lnTo>
                  <a:lnTo>
                    <a:pt x="305" y="199"/>
                  </a:lnTo>
                  <a:lnTo>
                    <a:pt x="305" y="199"/>
                  </a:lnTo>
                  <a:lnTo>
                    <a:pt x="305" y="199"/>
                  </a:lnTo>
                  <a:lnTo>
                    <a:pt x="305" y="199"/>
                  </a:lnTo>
                  <a:lnTo>
                    <a:pt x="305" y="199"/>
                  </a:lnTo>
                  <a:lnTo>
                    <a:pt x="305" y="199"/>
                  </a:lnTo>
                  <a:lnTo>
                    <a:pt x="320" y="199"/>
                  </a:lnTo>
                  <a:lnTo>
                    <a:pt x="320" y="199"/>
                  </a:lnTo>
                  <a:lnTo>
                    <a:pt x="320" y="199"/>
                  </a:lnTo>
                  <a:lnTo>
                    <a:pt x="320" y="199"/>
                  </a:lnTo>
                  <a:lnTo>
                    <a:pt x="320" y="199"/>
                  </a:lnTo>
                  <a:lnTo>
                    <a:pt x="320" y="199"/>
                  </a:lnTo>
                  <a:lnTo>
                    <a:pt x="320" y="199"/>
                  </a:lnTo>
                  <a:lnTo>
                    <a:pt x="320" y="199"/>
                  </a:lnTo>
                  <a:lnTo>
                    <a:pt x="320" y="199"/>
                  </a:lnTo>
                  <a:lnTo>
                    <a:pt x="320" y="199"/>
                  </a:lnTo>
                  <a:lnTo>
                    <a:pt x="320" y="199"/>
                  </a:lnTo>
                  <a:lnTo>
                    <a:pt x="320" y="199"/>
                  </a:lnTo>
                  <a:lnTo>
                    <a:pt x="320" y="199"/>
                  </a:lnTo>
                  <a:lnTo>
                    <a:pt x="336" y="199"/>
                  </a:lnTo>
                  <a:lnTo>
                    <a:pt x="336" y="199"/>
                  </a:lnTo>
                  <a:lnTo>
                    <a:pt x="336" y="199"/>
                  </a:lnTo>
                  <a:lnTo>
                    <a:pt x="336" y="199"/>
                  </a:lnTo>
                  <a:lnTo>
                    <a:pt x="336" y="199"/>
                  </a:lnTo>
                  <a:lnTo>
                    <a:pt x="336" y="199"/>
                  </a:lnTo>
                  <a:lnTo>
                    <a:pt x="336" y="199"/>
                  </a:lnTo>
                  <a:lnTo>
                    <a:pt x="336" y="199"/>
                  </a:lnTo>
                  <a:lnTo>
                    <a:pt x="336" y="199"/>
                  </a:lnTo>
                  <a:lnTo>
                    <a:pt x="336" y="199"/>
                  </a:lnTo>
                  <a:lnTo>
                    <a:pt x="336" y="199"/>
                  </a:lnTo>
                  <a:lnTo>
                    <a:pt x="336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51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66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81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397" y="199"/>
                  </a:lnTo>
                  <a:lnTo>
                    <a:pt x="412" y="199"/>
                  </a:lnTo>
                  <a:lnTo>
                    <a:pt x="412" y="199"/>
                  </a:lnTo>
                  <a:lnTo>
                    <a:pt x="412" y="199"/>
                  </a:lnTo>
                  <a:lnTo>
                    <a:pt x="412" y="199"/>
                  </a:lnTo>
                  <a:lnTo>
                    <a:pt x="412" y="199"/>
                  </a:lnTo>
                  <a:lnTo>
                    <a:pt x="412" y="199"/>
                  </a:lnTo>
                  <a:lnTo>
                    <a:pt x="412" y="199"/>
                  </a:lnTo>
                  <a:lnTo>
                    <a:pt x="412" y="199"/>
                  </a:lnTo>
                  <a:lnTo>
                    <a:pt x="412" y="199"/>
                  </a:lnTo>
                  <a:lnTo>
                    <a:pt x="412" y="199"/>
                  </a:lnTo>
                  <a:lnTo>
                    <a:pt x="412" y="199"/>
                  </a:lnTo>
                  <a:lnTo>
                    <a:pt x="412" y="199"/>
                  </a:lnTo>
                  <a:lnTo>
                    <a:pt x="412" y="199"/>
                  </a:lnTo>
                  <a:lnTo>
                    <a:pt x="427" y="199"/>
                  </a:lnTo>
                  <a:lnTo>
                    <a:pt x="427" y="199"/>
                  </a:lnTo>
                  <a:lnTo>
                    <a:pt x="427" y="199"/>
                  </a:lnTo>
                  <a:lnTo>
                    <a:pt x="427" y="199"/>
                  </a:lnTo>
                  <a:lnTo>
                    <a:pt x="427" y="199"/>
                  </a:lnTo>
                  <a:lnTo>
                    <a:pt x="427" y="199"/>
                  </a:lnTo>
                  <a:lnTo>
                    <a:pt x="427" y="199"/>
                  </a:lnTo>
                  <a:lnTo>
                    <a:pt x="427" y="199"/>
                  </a:lnTo>
                  <a:lnTo>
                    <a:pt x="427" y="199"/>
                  </a:lnTo>
                  <a:lnTo>
                    <a:pt x="427" y="199"/>
                  </a:lnTo>
                  <a:lnTo>
                    <a:pt x="427" y="199"/>
                  </a:lnTo>
                  <a:lnTo>
                    <a:pt x="427" y="199"/>
                  </a:lnTo>
                  <a:lnTo>
                    <a:pt x="442" y="199"/>
                  </a:lnTo>
                  <a:lnTo>
                    <a:pt x="442" y="199"/>
                  </a:lnTo>
                  <a:lnTo>
                    <a:pt x="442" y="199"/>
                  </a:lnTo>
                  <a:lnTo>
                    <a:pt x="442" y="199"/>
                  </a:lnTo>
                  <a:lnTo>
                    <a:pt x="442" y="199"/>
                  </a:lnTo>
                  <a:lnTo>
                    <a:pt x="442" y="199"/>
                  </a:lnTo>
                  <a:lnTo>
                    <a:pt x="442" y="199"/>
                  </a:lnTo>
                  <a:lnTo>
                    <a:pt x="442" y="199"/>
                  </a:lnTo>
                  <a:lnTo>
                    <a:pt x="442" y="199"/>
                  </a:lnTo>
                  <a:lnTo>
                    <a:pt x="442" y="199"/>
                  </a:lnTo>
                  <a:lnTo>
                    <a:pt x="442" y="199"/>
                  </a:lnTo>
                  <a:lnTo>
                    <a:pt x="442" y="199"/>
                  </a:lnTo>
                  <a:lnTo>
                    <a:pt x="442" y="199"/>
                  </a:lnTo>
                  <a:lnTo>
                    <a:pt x="458" y="199"/>
                  </a:lnTo>
                  <a:lnTo>
                    <a:pt x="458" y="199"/>
                  </a:lnTo>
                  <a:lnTo>
                    <a:pt x="458" y="199"/>
                  </a:lnTo>
                  <a:lnTo>
                    <a:pt x="458" y="199"/>
                  </a:lnTo>
                  <a:lnTo>
                    <a:pt x="458" y="199"/>
                  </a:lnTo>
                  <a:lnTo>
                    <a:pt x="458" y="199"/>
                  </a:lnTo>
                  <a:lnTo>
                    <a:pt x="458" y="199"/>
                  </a:lnTo>
                  <a:lnTo>
                    <a:pt x="458" y="199"/>
                  </a:lnTo>
                  <a:lnTo>
                    <a:pt x="458" y="199"/>
                  </a:lnTo>
                  <a:lnTo>
                    <a:pt x="458" y="199"/>
                  </a:lnTo>
                  <a:lnTo>
                    <a:pt x="458" y="199"/>
                  </a:lnTo>
                  <a:lnTo>
                    <a:pt x="458" y="199"/>
                  </a:lnTo>
                  <a:lnTo>
                    <a:pt x="458" y="199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488" y="199"/>
                  </a:lnTo>
                  <a:lnTo>
                    <a:pt x="504" y="199"/>
                  </a:lnTo>
                  <a:lnTo>
                    <a:pt x="504" y="199"/>
                  </a:lnTo>
                  <a:lnTo>
                    <a:pt x="504" y="199"/>
                  </a:lnTo>
                  <a:lnTo>
                    <a:pt x="504" y="199"/>
                  </a:lnTo>
                  <a:lnTo>
                    <a:pt x="504" y="199"/>
                  </a:lnTo>
                  <a:lnTo>
                    <a:pt x="504" y="199"/>
                  </a:lnTo>
                  <a:lnTo>
                    <a:pt x="504" y="199"/>
                  </a:lnTo>
                  <a:lnTo>
                    <a:pt x="504" y="199"/>
                  </a:lnTo>
                  <a:lnTo>
                    <a:pt x="504" y="199"/>
                  </a:lnTo>
                  <a:lnTo>
                    <a:pt x="504" y="199"/>
                  </a:lnTo>
                  <a:lnTo>
                    <a:pt x="504" y="199"/>
                  </a:lnTo>
                  <a:lnTo>
                    <a:pt x="504" y="199"/>
                  </a:lnTo>
                  <a:lnTo>
                    <a:pt x="504" y="199"/>
                  </a:lnTo>
                  <a:lnTo>
                    <a:pt x="519" y="199"/>
                  </a:lnTo>
                  <a:lnTo>
                    <a:pt x="519" y="199"/>
                  </a:lnTo>
                  <a:lnTo>
                    <a:pt x="519" y="199"/>
                  </a:lnTo>
                  <a:lnTo>
                    <a:pt x="519" y="199"/>
                  </a:lnTo>
                  <a:lnTo>
                    <a:pt x="519" y="199"/>
                  </a:lnTo>
                  <a:lnTo>
                    <a:pt x="519" y="199"/>
                  </a:lnTo>
                  <a:lnTo>
                    <a:pt x="519" y="199"/>
                  </a:lnTo>
                  <a:lnTo>
                    <a:pt x="519" y="199"/>
                  </a:lnTo>
                  <a:lnTo>
                    <a:pt x="519" y="199"/>
                  </a:lnTo>
                  <a:lnTo>
                    <a:pt x="519" y="199"/>
                  </a:lnTo>
                  <a:lnTo>
                    <a:pt x="519" y="199"/>
                  </a:lnTo>
                  <a:lnTo>
                    <a:pt x="519" y="199"/>
                  </a:lnTo>
                  <a:lnTo>
                    <a:pt x="519" y="199"/>
                  </a:lnTo>
                  <a:lnTo>
                    <a:pt x="534" y="199"/>
                  </a:lnTo>
                  <a:lnTo>
                    <a:pt x="534" y="199"/>
                  </a:lnTo>
                  <a:lnTo>
                    <a:pt x="534" y="199"/>
                  </a:lnTo>
                  <a:lnTo>
                    <a:pt x="534" y="199"/>
                  </a:lnTo>
                  <a:lnTo>
                    <a:pt x="534" y="199"/>
                  </a:lnTo>
                  <a:lnTo>
                    <a:pt x="534" y="199"/>
                  </a:lnTo>
                  <a:lnTo>
                    <a:pt x="534" y="199"/>
                  </a:lnTo>
                  <a:lnTo>
                    <a:pt x="534" y="199"/>
                  </a:lnTo>
                  <a:lnTo>
                    <a:pt x="534" y="199"/>
                  </a:lnTo>
                  <a:lnTo>
                    <a:pt x="534" y="199"/>
                  </a:lnTo>
                  <a:lnTo>
                    <a:pt x="534" y="199"/>
                  </a:lnTo>
                  <a:lnTo>
                    <a:pt x="534" y="199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65" y="199"/>
                  </a:lnTo>
                  <a:lnTo>
                    <a:pt x="565" y="199"/>
                  </a:lnTo>
                  <a:lnTo>
                    <a:pt x="565" y="199"/>
                  </a:lnTo>
                  <a:lnTo>
                    <a:pt x="565" y="199"/>
                  </a:lnTo>
                  <a:lnTo>
                    <a:pt x="565" y="199"/>
                  </a:lnTo>
                  <a:lnTo>
                    <a:pt x="565" y="199"/>
                  </a:lnTo>
                  <a:lnTo>
                    <a:pt x="565" y="199"/>
                  </a:lnTo>
                  <a:lnTo>
                    <a:pt x="565" y="199"/>
                  </a:lnTo>
                  <a:lnTo>
                    <a:pt x="565" y="199"/>
                  </a:lnTo>
                  <a:lnTo>
                    <a:pt x="565" y="199"/>
                  </a:lnTo>
                  <a:lnTo>
                    <a:pt x="565" y="199"/>
                  </a:lnTo>
                  <a:lnTo>
                    <a:pt x="565" y="199"/>
                  </a:lnTo>
                  <a:lnTo>
                    <a:pt x="565" y="199"/>
                  </a:lnTo>
                  <a:lnTo>
                    <a:pt x="580" y="199"/>
                  </a:lnTo>
                  <a:lnTo>
                    <a:pt x="580" y="199"/>
                  </a:lnTo>
                  <a:lnTo>
                    <a:pt x="580" y="199"/>
                  </a:lnTo>
                  <a:lnTo>
                    <a:pt x="580" y="199"/>
                  </a:lnTo>
                  <a:lnTo>
                    <a:pt x="580" y="199"/>
                  </a:lnTo>
                  <a:lnTo>
                    <a:pt x="580" y="199"/>
                  </a:lnTo>
                  <a:lnTo>
                    <a:pt x="580" y="199"/>
                  </a:lnTo>
                  <a:lnTo>
                    <a:pt x="580" y="199"/>
                  </a:lnTo>
                  <a:lnTo>
                    <a:pt x="580" y="199"/>
                  </a:lnTo>
                  <a:lnTo>
                    <a:pt x="580" y="199"/>
                  </a:lnTo>
                  <a:lnTo>
                    <a:pt x="580" y="199"/>
                  </a:lnTo>
                  <a:lnTo>
                    <a:pt x="580" y="199"/>
                  </a:lnTo>
                  <a:lnTo>
                    <a:pt x="580" y="184"/>
                  </a:lnTo>
                  <a:lnTo>
                    <a:pt x="595" y="184"/>
                  </a:lnTo>
                  <a:lnTo>
                    <a:pt x="595" y="184"/>
                  </a:lnTo>
                  <a:lnTo>
                    <a:pt x="595" y="184"/>
                  </a:lnTo>
                  <a:lnTo>
                    <a:pt x="595" y="184"/>
                  </a:lnTo>
                  <a:lnTo>
                    <a:pt x="595" y="184"/>
                  </a:lnTo>
                  <a:lnTo>
                    <a:pt x="595" y="184"/>
                  </a:lnTo>
                  <a:lnTo>
                    <a:pt x="595" y="184"/>
                  </a:lnTo>
                  <a:lnTo>
                    <a:pt x="595" y="168"/>
                  </a:lnTo>
                  <a:lnTo>
                    <a:pt x="595" y="168"/>
                  </a:lnTo>
                  <a:lnTo>
                    <a:pt x="595" y="168"/>
                  </a:lnTo>
                  <a:lnTo>
                    <a:pt x="595" y="184"/>
                  </a:lnTo>
                  <a:lnTo>
                    <a:pt x="595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84"/>
                  </a:lnTo>
                  <a:lnTo>
                    <a:pt x="610" y="199"/>
                  </a:lnTo>
                  <a:lnTo>
                    <a:pt x="610" y="199"/>
                  </a:lnTo>
                  <a:lnTo>
                    <a:pt x="610" y="184"/>
                  </a:lnTo>
                  <a:lnTo>
                    <a:pt x="626" y="199"/>
                  </a:lnTo>
                  <a:lnTo>
                    <a:pt x="626" y="199"/>
                  </a:lnTo>
                  <a:lnTo>
                    <a:pt x="626" y="199"/>
                  </a:lnTo>
                  <a:lnTo>
                    <a:pt x="626" y="199"/>
                  </a:lnTo>
                  <a:lnTo>
                    <a:pt x="626" y="199"/>
                  </a:lnTo>
                  <a:lnTo>
                    <a:pt x="626" y="199"/>
                  </a:lnTo>
                  <a:lnTo>
                    <a:pt x="626" y="199"/>
                  </a:lnTo>
                  <a:lnTo>
                    <a:pt x="626" y="199"/>
                  </a:lnTo>
                  <a:lnTo>
                    <a:pt x="626" y="199"/>
                  </a:lnTo>
                  <a:lnTo>
                    <a:pt x="626" y="199"/>
                  </a:lnTo>
                  <a:lnTo>
                    <a:pt x="626" y="199"/>
                  </a:lnTo>
                  <a:lnTo>
                    <a:pt x="626" y="199"/>
                  </a:lnTo>
                  <a:lnTo>
                    <a:pt x="641" y="199"/>
                  </a:lnTo>
                  <a:lnTo>
                    <a:pt x="641" y="199"/>
                  </a:lnTo>
                  <a:lnTo>
                    <a:pt x="641" y="199"/>
                  </a:lnTo>
                  <a:lnTo>
                    <a:pt x="641" y="199"/>
                  </a:lnTo>
                  <a:lnTo>
                    <a:pt x="641" y="199"/>
                  </a:lnTo>
                  <a:lnTo>
                    <a:pt x="641" y="199"/>
                  </a:lnTo>
                  <a:lnTo>
                    <a:pt x="641" y="199"/>
                  </a:lnTo>
                  <a:lnTo>
                    <a:pt x="641" y="199"/>
                  </a:lnTo>
                  <a:lnTo>
                    <a:pt x="641" y="199"/>
                  </a:lnTo>
                  <a:lnTo>
                    <a:pt x="641" y="199"/>
                  </a:lnTo>
                  <a:lnTo>
                    <a:pt x="641" y="199"/>
                  </a:lnTo>
                  <a:lnTo>
                    <a:pt x="641" y="199"/>
                  </a:lnTo>
                  <a:lnTo>
                    <a:pt x="641" y="199"/>
                  </a:lnTo>
                  <a:lnTo>
                    <a:pt x="656" y="199"/>
                  </a:lnTo>
                  <a:lnTo>
                    <a:pt x="656" y="199"/>
                  </a:lnTo>
                  <a:lnTo>
                    <a:pt x="656" y="199"/>
                  </a:lnTo>
                  <a:lnTo>
                    <a:pt x="656" y="199"/>
                  </a:lnTo>
                  <a:lnTo>
                    <a:pt x="656" y="199"/>
                  </a:lnTo>
                  <a:lnTo>
                    <a:pt x="656" y="199"/>
                  </a:lnTo>
                  <a:lnTo>
                    <a:pt x="656" y="199"/>
                  </a:lnTo>
                  <a:lnTo>
                    <a:pt x="656" y="199"/>
                  </a:lnTo>
                  <a:lnTo>
                    <a:pt x="656" y="199"/>
                  </a:lnTo>
                  <a:lnTo>
                    <a:pt x="656" y="199"/>
                  </a:lnTo>
                  <a:lnTo>
                    <a:pt x="656" y="199"/>
                  </a:lnTo>
                  <a:lnTo>
                    <a:pt x="656" y="199"/>
                  </a:lnTo>
                  <a:lnTo>
                    <a:pt x="656" y="199"/>
                  </a:lnTo>
                  <a:lnTo>
                    <a:pt x="672" y="199"/>
                  </a:lnTo>
                  <a:lnTo>
                    <a:pt x="672" y="199"/>
                  </a:lnTo>
                  <a:lnTo>
                    <a:pt x="672" y="199"/>
                  </a:lnTo>
                  <a:lnTo>
                    <a:pt x="672" y="199"/>
                  </a:lnTo>
                  <a:lnTo>
                    <a:pt x="672" y="199"/>
                  </a:lnTo>
                  <a:lnTo>
                    <a:pt x="672" y="199"/>
                  </a:lnTo>
                  <a:lnTo>
                    <a:pt x="672" y="199"/>
                  </a:lnTo>
                  <a:lnTo>
                    <a:pt x="672" y="199"/>
                  </a:lnTo>
                  <a:lnTo>
                    <a:pt x="672" y="199"/>
                  </a:lnTo>
                  <a:lnTo>
                    <a:pt x="672" y="199"/>
                  </a:lnTo>
                  <a:lnTo>
                    <a:pt x="672" y="199"/>
                  </a:lnTo>
                  <a:lnTo>
                    <a:pt x="672" y="199"/>
                  </a:lnTo>
                  <a:lnTo>
                    <a:pt x="672" y="199"/>
                  </a:lnTo>
                  <a:lnTo>
                    <a:pt x="687" y="199"/>
                  </a:lnTo>
                  <a:lnTo>
                    <a:pt x="687" y="199"/>
                  </a:lnTo>
                  <a:lnTo>
                    <a:pt x="687" y="199"/>
                  </a:lnTo>
                  <a:lnTo>
                    <a:pt x="687" y="199"/>
                  </a:lnTo>
                  <a:lnTo>
                    <a:pt x="687" y="199"/>
                  </a:lnTo>
                  <a:lnTo>
                    <a:pt x="687" y="199"/>
                  </a:lnTo>
                  <a:lnTo>
                    <a:pt x="687" y="199"/>
                  </a:lnTo>
                  <a:lnTo>
                    <a:pt x="687" y="199"/>
                  </a:lnTo>
                  <a:lnTo>
                    <a:pt x="687" y="199"/>
                  </a:lnTo>
                  <a:lnTo>
                    <a:pt x="687" y="199"/>
                  </a:lnTo>
                  <a:lnTo>
                    <a:pt x="687" y="199"/>
                  </a:lnTo>
                  <a:lnTo>
                    <a:pt x="687" y="199"/>
                  </a:lnTo>
                  <a:lnTo>
                    <a:pt x="702" y="199"/>
                  </a:lnTo>
                  <a:lnTo>
                    <a:pt x="702" y="199"/>
                  </a:lnTo>
                  <a:lnTo>
                    <a:pt x="702" y="199"/>
                  </a:lnTo>
                  <a:lnTo>
                    <a:pt x="702" y="199"/>
                  </a:lnTo>
                  <a:lnTo>
                    <a:pt x="702" y="199"/>
                  </a:lnTo>
                  <a:lnTo>
                    <a:pt x="702" y="199"/>
                  </a:lnTo>
                  <a:lnTo>
                    <a:pt x="702" y="199"/>
                  </a:lnTo>
                  <a:lnTo>
                    <a:pt x="702" y="199"/>
                  </a:lnTo>
                  <a:lnTo>
                    <a:pt x="702" y="199"/>
                  </a:lnTo>
                  <a:lnTo>
                    <a:pt x="702" y="199"/>
                  </a:lnTo>
                  <a:lnTo>
                    <a:pt x="702" y="199"/>
                  </a:lnTo>
                  <a:lnTo>
                    <a:pt x="702" y="199"/>
                  </a:lnTo>
                  <a:lnTo>
                    <a:pt x="702" y="199"/>
                  </a:lnTo>
                  <a:lnTo>
                    <a:pt x="717" y="199"/>
                  </a:lnTo>
                  <a:lnTo>
                    <a:pt x="717" y="199"/>
                  </a:lnTo>
                  <a:lnTo>
                    <a:pt x="717" y="199"/>
                  </a:lnTo>
                  <a:lnTo>
                    <a:pt x="717" y="199"/>
                  </a:lnTo>
                  <a:lnTo>
                    <a:pt x="717" y="199"/>
                  </a:lnTo>
                  <a:lnTo>
                    <a:pt x="717" y="199"/>
                  </a:lnTo>
                  <a:lnTo>
                    <a:pt x="717" y="199"/>
                  </a:lnTo>
                  <a:lnTo>
                    <a:pt x="717" y="199"/>
                  </a:lnTo>
                  <a:lnTo>
                    <a:pt x="717" y="199"/>
                  </a:lnTo>
                  <a:lnTo>
                    <a:pt x="717" y="199"/>
                  </a:lnTo>
                  <a:lnTo>
                    <a:pt x="717" y="199"/>
                  </a:lnTo>
                  <a:lnTo>
                    <a:pt x="717" y="199"/>
                  </a:lnTo>
                  <a:lnTo>
                    <a:pt x="717" y="199"/>
                  </a:lnTo>
                  <a:lnTo>
                    <a:pt x="733" y="199"/>
                  </a:lnTo>
                  <a:lnTo>
                    <a:pt x="733" y="199"/>
                  </a:lnTo>
                  <a:lnTo>
                    <a:pt x="733" y="199"/>
                  </a:lnTo>
                  <a:lnTo>
                    <a:pt x="733" y="199"/>
                  </a:lnTo>
                  <a:lnTo>
                    <a:pt x="733" y="199"/>
                  </a:lnTo>
                  <a:lnTo>
                    <a:pt x="733" y="199"/>
                  </a:lnTo>
                  <a:lnTo>
                    <a:pt x="733" y="199"/>
                  </a:lnTo>
                  <a:lnTo>
                    <a:pt x="733" y="199"/>
                  </a:lnTo>
                  <a:lnTo>
                    <a:pt x="733" y="199"/>
                  </a:lnTo>
                  <a:lnTo>
                    <a:pt x="733" y="199"/>
                  </a:lnTo>
                  <a:lnTo>
                    <a:pt x="733" y="199"/>
                  </a:lnTo>
                  <a:lnTo>
                    <a:pt x="733" y="199"/>
                  </a:lnTo>
                  <a:lnTo>
                    <a:pt x="748" y="199"/>
                  </a:lnTo>
                  <a:lnTo>
                    <a:pt x="748" y="199"/>
                  </a:lnTo>
                  <a:lnTo>
                    <a:pt x="748" y="199"/>
                  </a:lnTo>
                  <a:lnTo>
                    <a:pt x="748" y="199"/>
                  </a:lnTo>
                  <a:lnTo>
                    <a:pt x="748" y="199"/>
                  </a:lnTo>
                  <a:lnTo>
                    <a:pt x="748" y="199"/>
                  </a:lnTo>
                  <a:lnTo>
                    <a:pt x="748" y="199"/>
                  </a:lnTo>
                  <a:lnTo>
                    <a:pt x="748" y="199"/>
                  </a:lnTo>
                  <a:lnTo>
                    <a:pt x="748" y="199"/>
                  </a:lnTo>
                  <a:lnTo>
                    <a:pt x="748" y="199"/>
                  </a:lnTo>
                  <a:lnTo>
                    <a:pt x="748" y="199"/>
                  </a:lnTo>
                  <a:lnTo>
                    <a:pt x="748" y="199"/>
                  </a:lnTo>
                  <a:lnTo>
                    <a:pt x="748" y="199"/>
                  </a:lnTo>
                  <a:lnTo>
                    <a:pt x="763" y="199"/>
                  </a:lnTo>
                  <a:lnTo>
                    <a:pt x="763" y="199"/>
                  </a:lnTo>
                  <a:lnTo>
                    <a:pt x="763" y="199"/>
                  </a:lnTo>
                  <a:lnTo>
                    <a:pt x="763" y="199"/>
                  </a:lnTo>
                  <a:lnTo>
                    <a:pt x="763" y="199"/>
                  </a:lnTo>
                  <a:lnTo>
                    <a:pt x="763" y="199"/>
                  </a:lnTo>
                  <a:lnTo>
                    <a:pt x="763" y="199"/>
                  </a:lnTo>
                  <a:lnTo>
                    <a:pt x="763" y="199"/>
                  </a:lnTo>
                  <a:lnTo>
                    <a:pt x="763" y="199"/>
                  </a:lnTo>
                  <a:lnTo>
                    <a:pt x="763" y="199"/>
                  </a:lnTo>
                  <a:lnTo>
                    <a:pt x="763" y="199"/>
                  </a:lnTo>
                  <a:lnTo>
                    <a:pt x="763" y="199"/>
                  </a:lnTo>
                  <a:lnTo>
                    <a:pt x="763" y="199"/>
                  </a:lnTo>
                  <a:lnTo>
                    <a:pt x="778" y="184"/>
                  </a:lnTo>
                  <a:lnTo>
                    <a:pt x="778" y="199"/>
                  </a:lnTo>
                  <a:lnTo>
                    <a:pt x="778" y="199"/>
                  </a:lnTo>
                  <a:lnTo>
                    <a:pt x="778" y="184"/>
                  </a:lnTo>
                  <a:lnTo>
                    <a:pt x="778" y="184"/>
                  </a:lnTo>
                  <a:lnTo>
                    <a:pt x="778" y="184"/>
                  </a:lnTo>
                  <a:lnTo>
                    <a:pt x="778" y="184"/>
                  </a:lnTo>
                  <a:lnTo>
                    <a:pt x="778" y="184"/>
                  </a:lnTo>
                  <a:lnTo>
                    <a:pt x="778" y="184"/>
                  </a:lnTo>
                  <a:lnTo>
                    <a:pt x="778" y="184"/>
                  </a:lnTo>
                  <a:lnTo>
                    <a:pt x="778" y="184"/>
                  </a:lnTo>
                  <a:lnTo>
                    <a:pt x="778" y="184"/>
                  </a:lnTo>
                  <a:lnTo>
                    <a:pt x="794" y="184"/>
                  </a:lnTo>
                  <a:lnTo>
                    <a:pt x="794" y="168"/>
                  </a:lnTo>
                  <a:lnTo>
                    <a:pt x="794" y="168"/>
                  </a:lnTo>
                  <a:lnTo>
                    <a:pt x="794" y="168"/>
                  </a:lnTo>
                  <a:lnTo>
                    <a:pt x="794" y="153"/>
                  </a:lnTo>
                  <a:lnTo>
                    <a:pt x="794" y="153"/>
                  </a:lnTo>
                  <a:lnTo>
                    <a:pt x="794" y="153"/>
                  </a:lnTo>
                  <a:lnTo>
                    <a:pt x="794" y="153"/>
                  </a:lnTo>
                  <a:lnTo>
                    <a:pt x="794" y="153"/>
                  </a:lnTo>
                  <a:lnTo>
                    <a:pt x="794" y="153"/>
                  </a:lnTo>
                  <a:lnTo>
                    <a:pt x="794" y="153"/>
                  </a:lnTo>
                  <a:lnTo>
                    <a:pt x="794" y="168"/>
                  </a:lnTo>
                  <a:lnTo>
                    <a:pt x="794" y="168"/>
                  </a:lnTo>
                  <a:lnTo>
                    <a:pt x="809" y="168"/>
                  </a:lnTo>
                  <a:lnTo>
                    <a:pt x="809" y="184"/>
                  </a:lnTo>
                  <a:lnTo>
                    <a:pt x="809" y="184"/>
                  </a:lnTo>
                  <a:lnTo>
                    <a:pt x="809" y="184"/>
                  </a:lnTo>
                  <a:lnTo>
                    <a:pt x="809" y="184"/>
                  </a:lnTo>
                  <a:lnTo>
                    <a:pt x="809" y="184"/>
                  </a:lnTo>
                  <a:lnTo>
                    <a:pt x="809" y="184"/>
                  </a:lnTo>
                  <a:lnTo>
                    <a:pt x="809" y="184"/>
                  </a:lnTo>
                  <a:lnTo>
                    <a:pt x="809" y="184"/>
                  </a:lnTo>
                  <a:lnTo>
                    <a:pt x="809" y="184"/>
                  </a:lnTo>
                  <a:lnTo>
                    <a:pt x="809" y="199"/>
                  </a:lnTo>
                  <a:lnTo>
                    <a:pt x="809" y="199"/>
                  </a:lnTo>
                  <a:lnTo>
                    <a:pt x="809" y="199"/>
                  </a:lnTo>
                  <a:lnTo>
                    <a:pt x="824" y="199"/>
                  </a:lnTo>
                  <a:lnTo>
                    <a:pt x="824" y="199"/>
                  </a:lnTo>
                  <a:lnTo>
                    <a:pt x="824" y="199"/>
                  </a:lnTo>
                  <a:lnTo>
                    <a:pt x="824" y="199"/>
                  </a:lnTo>
                  <a:lnTo>
                    <a:pt x="824" y="199"/>
                  </a:lnTo>
                  <a:lnTo>
                    <a:pt x="824" y="199"/>
                  </a:lnTo>
                  <a:lnTo>
                    <a:pt x="824" y="199"/>
                  </a:lnTo>
                  <a:lnTo>
                    <a:pt x="824" y="199"/>
                  </a:lnTo>
                  <a:lnTo>
                    <a:pt x="824" y="199"/>
                  </a:lnTo>
                  <a:lnTo>
                    <a:pt x="824" y="199"/>
                  </a:lnTo>
                  <a:lnTo>
                    <a:pt x="824" y="199"/>
                  </a:lnTo>
                  <a:lnTo>
                    <a:pt x="824" y="199"/>
                  </a:lnTo>
                  <a:lnTo>
                    <a:pt x="839" y="199"/>
                  </a:lnTo>
                  <a:lnTo>
                    <a:pt x="839" y="199"/>
                  </a:lnTo>
                  <a:lnTo>
                    <a:pt x="839" y="199"/>
                  </a:lnTo>
                  <a:lnTo>
                    <a:pt x="839" y="199"/>
                  </a:lnTo>
                  <a:lnTo>
                    <a:pt x="839" y="199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58"/>
            <p:cNvSpPr>
              <a:spLocks/>
            </p:cNvSpPr>
            <p:nvPr/>
          </p:nvSpPr>
          <p:spPr bwMode="auto">
            <a:xfrm>
              <a:off x="2694" y="2346"/>
              <a:ext cx="840" cy="15"/>
            </a:xfrm>
            <a:custGeom>
              <a:avLst/>
              <a:gdLst>
                <a:gd name="T0" fmla="*/ 16 w 840"/>
                <a:gd name="T1" fmla="*/ 15 h 15"/>
                <a:gd name="T2" fmla="*/ 16 w 840"/>
                <a:gd name="T3" fmla="*/ 15 h 15"/>
                <a:gd name="T4" fmla="*/ 31 w 840"/>
                <a:gd name="T5" fmla="*/ 15 h 15"/>
                <a:gd name="T6" fmla="*/ 46 w 840"/>
                <a:gd name="T7" fmla="*/ 15 h 15"/>
                <a:gd name="T8" fmla="*/ 62 w 840"/>
                <a:gd name="T9" fmla="*/ 15 h 15"/>
                <a:gd name="T10" fmla="*/ 77 w 840"/>
                <a:gd name="T11" fmla="*/ 0 h 15"/>
                <a:gd name="T12" fmla="*/ 92 w 840"/>
                <a:gd name="T13" fmla="*/ 0 h 15"/>
                <a:gd name="T14" fmla="*/ 107 w 840"/>
                <a:gd name="T15" fmla="*/ 0 h 15"/>
                <a:gd name="T16" fmla="*/ 123 w 840"/>
                <a:gd name="T17" fmla="*/ 15 h 15"/>
                <a:gd name="T18" fmla="*/ 123 w 840"/>
                <a:gd name="T19" fmla="*/ 15 h 15"/>
                <a:gd name="T20" fmla="*/ 138 w 840"/>
                <a:gd name="T21" fmla="*/ 15 h 15"/>
                <a:gd name="T22" fmla="*/ 153 w 840"/>
                <a:gd name="T23" fmla="*/ 15 h 15"/>
                <a:gd name="T24" fmla="*/ 168 w 840"/>
                <a:gd name="T25" fmla="*/ 15 h 15"/>
                <a:gd name="T26" fmla="*/ 184 w 840"/>
                <a:gd name="T27" fmla="*/ 15 h 15"/>
                <a:gd name="T28" fmla="*/ 199 w 840"/>
                <a:gd name="T29" fmla="*/ 15 h 15"/>
                <a:gd name="T30" fmla="*/ 214 w 840"/>
                <a:gd name="T31" fmla="*/ 15 h 15"/>
                <a:gd name="T32" fmla="*/ 214 w 840"/>
                <a:gd name="T33" fmla="*/ 15 h 15"/>
                <a:gd name="T34" fmla="*/ 230 w 840"/>
                <a:gd name="T35" fmla="*/ 0 h 15"/>
                <a:gd name="T36" fmla="*/ 245 w 840"/>
                <a:gd name="T37" fmla="*/ 15 h 15"/>
                <a:gd name="T38" fmla="*/ 260 w 840"/>
                <a:gd name="T39" fmla="*/ 15 h 15"/>
                <a:gd name="T40" fmla="*/ 275 w 840"/>
                <a:gd name="T41" fmla="*/ 15 h 15"/>
                <a:gd name="T42" fmla="*/ 291 w 840"/>
                <a:gd name="T43" fmla="*/ 15 h 15"/>
                <a:gd name="T44" fmla="*/ 306 w 840"/>
                <a:gd name="T45" fmla="*/ 15 h 15"/>
                <a:gd name="T46" fmla="*/ 321 w 840"/>
                <a:gd name="T47" fmla="*/ 15 h 15"/>
                <a:gd name="T48" fmla="*/ 321 w 840"/>
                <a:gd name="T49" fmla="*/ 15 h 15"/>
                <a:gd name="T50" fmla="*/ 336 w 840"/>
                <a:gd name="T51" fmla="*/ 15 h 15"/>
                <a:gd name="T52" fmla="*/ 352 w 840"/>
                <a:gd name="T53" fmla="*/ 15 h 15"/>
                <a:gd name="T54" fmla="*/ 367 w 840"/>
                <a:gd name="T55" fmla="*/ 15 h 15"/>
                <a:gd name="T56" fmla="*/ 382 w 840"/>
                <a:gd name="T57" fmla="*/ 15 h 15"/>
                <a:gd name="T58" fmla="*/ 397 w 840"/>
                <a:gd name="T59" fmla="*/ 15 h 15"/>
                <a:gd name="T60" fmla="*/ 413 w 840"/>
                <a:gd name="T61" fmla="*/ 15 h 15"/>
                <a:gd name="T62" fmla="*/ 413 w 840"/>
                <a:gd name="T63" fmla="*/ 15 h 15"/>
                <a:gd name="T64" fmla="*/ 428 w 840"/>
                <a:gd name="T65" fmla="*/ 15 h 15"/>
                <a:gd name="T66" fmla="*/ 443 w 840"/>
                <a:gd name="T67" fmla="*/ 15 h 15"/>
                <a:gd name="T68" fmla="*/ 459 w 840"/>
                <a:gd name="T69" fmla="*/ 15 h 15"/>
                <a:gd name="T70" fmla="*/ 474 w 840"/>
                <a:gd name="T71" fmla="*/ 15 h 15"/>
                <a:gd name="T72" fmla="*/ 489 w 840"/>
                <a:gd name="T73" fmla="*/ 15 h 15"/>
                <a:gd name="T74" fmla="*/ 504 w 840"/>
                <a:gd name="T75" fmla="*/ 15 h 15"/>
                <a:gd name="T76" fmla="*/ 520 w 840"/>
                <a:gd name="T77" fmla="*/ 15 h 15"/>
                <a:gd name="T78" fmla="*/ 520 w 840"/>
                <a:gd name="T79" fmla="*/ 15 h 15"/>
                <a:gd name="T80" fmla="*/ 535 w 840"/>
                <a:gd name="T81" fmla="*/ 15 h 15"/>
                <a:gd name="T82" fmla="*/ 550 w 840"/>
                <a:gd name="T83" fmla="*/ 15 h 15"/>
                <a:gd name="T84" fmla="*/ 565 w 840"/>
                <a:gd name="T85" fmla="*/ 15 h 15"/>
                <a:gd name="T86" fmla="*/ 581 w 840"/>
                <a:gd name="T87" fmla="*/ 15 h 15"/>
                <a:gd name="T88" fmla="*/ 596 w 840"/>
                <a:gd name="T89" fmla="*/ 15 h 15"/>
                <a:gd name="T90" fmla="*/ 611 w 840"/>
                <a:gd name="T91" fmla="*/ 15 h 15"/>
                <a:gd name="T92" fmla="*/ 611 w 840"/>
                <a:gd name="T93" fmla="*/ 15 h 15"/>
                <a:gd name="T94" fmla="*/ 627 w 840"/>
                <a:gd name="T95" fmla="*/ 15 h 15"/>
                <a:gd name="T96" fmla="*/ 642 w 840"/>
                <a:gd name="T97" fmla="*/ 15 h 15"/>
                <a:gd name="T98" fmla="*/ 657 w 840"/>
                <a:gd name="T99" fmla="*/ 15 h 15"/>
                <a:gd name="T100" fmla="*/ 672 w 840"/>
                <a:gd name="T101" fmla="*/ 15 h 15"/>
                <a:gd name="T102" fmla="*/ 688 w 840"/>
                <a:gd name="T103" fmla="*/ 15 h 15"/>
                <a:gd name="T104" fmla="*/ 703 w 840"/>
                <a:gd name="T105" fmla="*/ 15 h 15"/>
                <a:gd name="T106" fmla="*/ 718 w 840"/>
                <a:gd name="T107" fmla="*/ 15 h 15"/>
                <a:gd name="T108" fmla="*/ 718 w 840"/>
                <a:gd name="T109" fmla="*/ 15 h 15"/>
                <a:gd name="T110" fmla="*/ 733 w 840"/>
                <a:gd name="T111" fmla="*/ 15 h 15"/>
                <a:gd name="T112" fmla="*/ 749 w 840"/>
                <a:gd name="T113" fmla="*/ 15 h 15"/>
                <a:gd name="T114" fmla="*/ 764 w 840"/>
                <a:gd name="T115" fmla="*/ 15 h 15"/>
                <a:gd name="T116" fmla="*/ 779 w 840"/>
                <a:gd name="T117" fmla="*/ 15 h 15"/>
                <a:gd name="T118" fmla="*/ 794 w 840"/>
                <a:gd name="T119" fmla="*/ 15 h 15"/>
                <a:gd name="T120" fmla="*/ 810 w 840"/>
                <a:gd name="T121" fmla="*/ 0 h 15"/>
                <a:gd name="T122" fmla="*/ 810 w 840"/>
                <a:gd name="T123" fmla="*/ 0 h 15"/>
                <a:gd name="T124" fmla="*/ 825 w 840"/>
                <a:gd name="T12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15">
                  <a:moveTo>
                    <a:pt x="0" y="15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15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15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0"/>
                  </a:lnTo>
                  <a:lnTo>
                    <a:pt x="62" y="15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30" y="15"/>
                  </a:lnTo>
                  <a:lnTo>
                    <a:pt x="230" y="15"/>
                  </a:lnTo>
                  <a:lnTo>
                    <a:pt x="230" y="15"/>
                  </a:lnTo>
                  <a:lnTo>
                    <a:pt x="230" y="15"/>
                  </a:lnTo>
                  <a:lnTo>
                    <a:pt x="230" y="15"/>
                  </a:lnTo>
                  <a:lnTo>
                    <a:pt x="230" y="15"/>
                  </a:lnTo>
                  <a:lnTo>
                    <a:pt x="230" y="15"/>
                  </a:lnTo>
                  <a:lnTo>
                    <a:pt x="230" y="15"/>
                  </a:lnTo>
                  <a:lnTo>
                    <a:pt x="230" y="15"/>
                  </a:lnTo>
                  <a:lnTo>
                    <a:pt x="230" y="15"/>
                  </a:lnTo>
                  <a:lnTo>
                    <a:pt x="230" y="0"/>
                  </a:lnTo>
                  <a:lnTo>
                    <a:pt x="230" y="15"/>
                  </a:lnTo>
                  <a:lnTo>
                    <a:pt x="230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15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91" y="15"/>
                  </a:lnTo>
                  <a:lnTo>
                    <a:pt x="291" y="15"/>
                  </a:lnTo>
                  <a:lnTo>
                    <a:pt x="291" y="15"/>
                  </a:lnTo>
                  <a:lnTo>
                    <a:pt x="291" y="15"/>
                  </a:lnTo>
                  <a:lnTo>
                    <a:pt x="291" y="15"/>
                  </a:lnTo>
                  <a:lnTo>
                    <a:pt x="291" y="15"/>
                  </a:lnTo>
                  <a:lnTo>
                    <a:pt x="291" y="15"/>
                  </a:lnTo>
                  <a:lnTo>
                    <a:pt x="291" y="15"/>
                  </a:lnTo>
                  <a:lnTo>
                    <a:pt x="291" y="15"/>
                  </a:lnTo>
                  <a:lnTo>
                    <a:pt x="291" y="15"/>
                  </a:lnTo>
                  <a:lnTo>
                    <a:pt x="291" y="15"/>
                  </a:lnTo>
                  <a:lnTo>
                    <a:pt x="291" y="15"/>
                  </a:lnTo>
                  <a:lnTo>
                    <a:pt x="291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59" y="15"/>
                  </a:lnTo>
                  <a:lnTo>
                    <a:pt x="459" y="15"/>
                  </a:lnTo>
                  <a:lnTo>
                    <a:pt x="459" y="15"/>
                  </a:lnTo>
                  <a:lnTo>
                    <a:pt x="459" y="15"/>
                  </a:lnTo>
                  <a:lnTo>
                    <a:pt x="459" y="15"/>
                  </a:lnTo>
                  <a:lnTo>
                    <a:pt x="459" y="15"/>
                  </a:lnTo>
                  <a:lnTo>
                    <a:pt x="459" y="15"/>
                  </a:lnTo>
                  <a:lnTo>
                    <a:pt x="459" y="15"/>
                  </a:lnTo>
                  <a:lnTo>
                    <a:pt x="459" y="15"/>
                  </a:lnTo>
                  <a:lnTo>
                    <a:pt x="459" y="15"/>
                  </a:lnTo>
                  <a:lnTo>
                    <a:pt x="459" y="15"/>
                  </a:lnTo>
                  <a:lnTo>
                    <a:pt x="459" y="15"/>
                  </a:lnTo>
                  <a:lnTo>
                    <a:pt x="459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20" y="15"/>
                  </a:lnTo>
                  <a:lnTo>
                    <a:pt x="520" y="15"/>
                  </a:lnTo>
                  <a:lnTo>
                    <a:pt x="520" y="15"/>
                  </a:lnTo>
                  <a:lnTo>
                    <a:pt x="520" y="15"/>
                  </a:lnTo>
                  <a:lnTo>
                    <a:pt x="520" y="15"/>
                  </a:lnTo>
                  <a:lnTo>
                    <a:pt x="520" y="15"/>
                  </a:lnTo>
                  <a:lnTo>
                    <a:pt x="520" y="15"/>
                  </a:lnTo>
                  <a:lnTo>
                    <a:pt x="520" y="15"/>
                  </a:lnTo>
                  <a:lnTo>
                    <a:pt x="520" y="15"/>
                  </a:lnTo>
                  <a:lnTo>
                    <a:pt x="520" y="15"/>
                  </a:lnTo>
                  <a:lnTo>
                    <a:pt x="520" y="15"/>
                  </a:lnTo>
                  <a:lnTo>
                    <a:pt x="520" y="15"/>
                  </a:lnTo>
                  <a:lnTo>
                    <a:pt x="520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27" y="15"/>
                  </a:lnTo>
                  <a:lnTo>
                    <a:pt x="627" y="15"/>
                  </a:lnTo>
                  <a:lnTo>
                    <a:pt x="627" y="15"/>
                  </a:lnTo>
                  <a:lnTo>
                    <a:pt x="627" y="15"/>
                  </a:lnTo>
                  <a:lnTo>
                    <a:pt x="627" y="15"/>
                  </a:lnTo>
                  <a:lnTo>
                    <a:pt x="627" y="15"/>
                  </a:lnTo>
                  <a:lnTo>
                    <a:pt x="627" y="15"/>
                  </a:lnTo>
                  <a:lnTo>
                    <a:pt x="627" y="15"/>
                  </a:lnTo>
                  <a:lnTo>
                    <a:pt x="627" y="15"/>
                  </a:lnTo>
                  <a:lnTo>
                    <a:pt x="627" y="15"/>
                  </a:lnTo>
                  <a:lnTo>
                    <a:pt x="627" y="15"/>
                  </a:lnTo>
                  <a:lnTo>
                    <a:pt x="627" y="15"/>
                  </a:lnTo>
                  <a:lnTo>
                    <a:pt x="627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88" y="15"/>
                  </a:lnTo>
                  <a:lnTo>
                    <a:pt x="688" y="15"/>
                  </a:lnTo>
                  <a:lnTo>
                    <a:pt x="688" y="15"/>
                  </a:lnTo>
                  <a:lnTo>
                    <a:pt x="688" y="15"/>
                  </a:lnTo>
                  <a:lnTo>
                    <a:pt x="688" y="15"/>
                  </a:lnTo>
                  <a:lnTo>
                    <a:pt x="688" y="15"/>
                  </a:lnTo>
                  <a:lnTo>
                    <a:pt x="688" y="15"/>
                  </a:lnTo>
                  <a:lnTo>
                    <a:pt x="688" y="15"/>
                  </a:lnTo>
                  <a:lnTo>
                    <a:pt x="688" y="15"/>
                  </a:lnTo>
                  <a:lnTo>
                    <a:pt x="688" y="15"/>
                  </a:lnTo>
                  <a:lnTo>
                    <a:pt x="688" y="15"/>
                  </a:lnTo>
                  <a:lnTo>
                    <a:pt x="688" y="15"/>
                  </a:lnTo>
                  <a:lnTo>
                    <a:pt x="688" y="15"/>
                  </a:lnTo>
                  <a:lnTo>
                    <a:pt x="703" y="0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0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49" y="15"/>
                  </a:lnTo>
                  <a:lnTo>
                    <a:pt x="749" y="15"/>
                  </a:lnTo>
                  <a:lnTo>
                    <a:pt x="749" y="15"/>
                  </a:lnTo>
                  <a:lnTo>
                    <a:pt x="749" y="15"/>
                  </a:lnTo>
                  <a:lnTo>
                    <a:pt x="749" y="15"/>
                  </a:lnTo>
                  <a:lnTo>
                    <a:pt x="749" y="15"/>
                  </a:lnTo>
                  <a:lnTo>
                    <a:pt x="749" y="15"/>
                  </a:lnTo>
                  <a:lnTo>
                    <a:pt x="749" y="15"/>
                  </a:lnTo>
                  <a:lnTo>
                    <a:pt x="749" y="15"/>
                  </a:lnTo>
                  <a:lnTo>
                    <a:pt x="749" y="15"/>
                  </a:lnTo>
                  <a:lnTo>
                    <a:pt x="749" y="15"/>
                  </a:lnTo>
                  <a:lnTo>
                    <a:pt x="749" y="15"/>
                  </a:lnTo>
                  <a:lnTo>
                    <a:pt x="749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0"/>
                  </a:lnTo>
                  <a:lnTo>
                    <a:pt x="825" y="15"/>
                  </a:lnTo>
                  <a:lnTo>
                    <a:pt x="825" y="0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40" y="15"/>
                  </a:lnTo>
                  <a:lnTo>
                    <a:pt x="840" y="15"/>
                  </a:lnTo>
                  <a:lnTo>
                    <a:pt x="840" y="15"/>
                  </a:lnTo>
                  <a:lnTo>
                    <a:pt x="840" y="15"/>
                  </a:lnTo>
                  <a:lnTo>
                    <a:pt x="840" y="15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59"/>
            <p:cNvSpPr>
              <a:spLocks/>
            </p:cNvSpPr>
            <p:nvPr/>
          </p:nvSpPr>
          <p:spPr bwMode="auto">
            <a:xfrm>
              <a:off x="3534" y="2346"/>
              <a:ext cx="840" cy="15"/>
            </a:xfrm>
            <a:custGeom>
              <a:avLst/>
              <a:gdLst>
                <a:gd name="T0" fmla="*/ 16 w 840"/>
                <a:gd name="T1" fmla="*/ 15 h 15"/>
                <a:gd name="T2" fmla="*/ 31 w 840"/>
                <a:gd name="T3" fmla="*/ 15 h 15"/>
                <a:gd name="T4" fmla="*/ 31 w 840"/>
                <a:gd name="T5" fmla="*/ 15 h 15"/>
                <a:gd name="T6" fmla="*/ 46 w 840"/>
                <a:gd name="T7" fmla="*/ 15 h 15"/>
                <a:gd name="T8" fmla="*/ 61 w 840"/>
                <a:gd name="T9" fmla="*/ 0 h 15"/>
                <a:gd name="T10" fmla="*/ 77 w 840"/>
                <a:gd name="T11" fmla="*/ 15 h 15"/>
                <a:gd name="T12" fmla="*/ 92 w 840"/>
                <a:gd name="T13" fmla="*/ 15 h 15"/>
                <a:gd name="T14" fmla="*/ 107 w 840"/>
                <a:gd name="T15" fmla="*/ 15 h 15"/>
                <a:gd name="T16" fmla="*/ 122 w 840"/>
                <a:gd name="T17" fmla="*/ 15 h 15"/>
                <a:gd name="T18" fmla="*/ 122 w 840"/>
                <a:gd name="T19" fmla="*/ 15 h 15"/>
                <a:gd name="T20" fmla="*/ 138 w 840"/>
                <a:gd name="T21" fmla="*/ 15 h 15"/>
                <a:gd name="T22" fmla="*/ 153 w 840"/>
                <a:gd name="T23" fmla="*/ 15 h 15"/>
                <a:gd name="T24" fmla="*/ 168 w 840"/>
                <a:gd name="T25" fmla="*/ 15 h 15"/>
                <a:gd name="T26" fmla="*/ 184 w 840"/>
                <a:gd name="T27" fmla="*/ 15 h 15"/>
                <a:gd name="T28" fmla="*/ 199 w 840"/>
                <a:gd name="T29" fmla="*/ 15 h 15"/>
                <a:gd name="T30" fmla="*/ 214 w 840"/>
                <a:gd name="T31" fmla="*/ 15 h 15"/>
                <a:gd name="T32" fmla="*/ 229 w 840"/>
                <a:gd name="T33" fmla="*/ 15 h 15"/>
                <a:gd name="T34" fmla="*/ 229 w 840"/>
                <a:gd name="T35" fmla="*/ 15 h 15"/>
                <a:gd name="T36" fmla="*/ 245 w 840"/>
                <a:gd name="T37" fmla="*/ 15 h 15"/>
                <a:gd name="T38" fmla="*/ 260 w 840"/>
                <a:gd name="T39" fmla="*/ 15 h 15"/>
                <a:gd name="T40" fmla="*/ 275 w 840"/>
                <a:gd name="T41" fmla="*/ 15 h 15"/>
                <a:gd name="T42" fmla="*/ 290 w 840"/>
                <a:gd name="T43" fmla="*/ 15 h 15"/>
                <a:gd name="T44" fmla="*/ 306 w 840"/>
                <a:gd name="T45" fmla="*/ 15 h 15"/>
                <a:gd name="T46" fmla="*/ 321 w 840"/>
                <a:gd name="T47" fmla="*/ 15 h 15"/>
                <a:gd name="T48" fmla="*/ 321 w 840"/>
                <a:gd name="T49" fmla="*/ 15 h 15"/>
                <a:gd name="T50" fmla="*/ 336 w 840"/>
                <a:gd name="T51" fmla="*/ 15 h 15"/>
                <a:gd name="T52" fmla="*/ 351 w 840"/>
                <a:gd name="T53" fmla="*/ 15 h 15"/>
                <a:gd name="T54" fmla="*/ 367 w 840"/>
                <a:gd name="T55" fmla="*/ 15 h 15"/>
                <a:gd name="T56" fmla="*/ 382 w 840"/>
                <a:gd name="T57" fmla="*/ 15 h 15"/>
                <a:gd name="T58" fmla="*/ 397 w 840"/>
                <a:gd name="T59" fmla="*/ 15 h 15"/>
                <a:gd name="T60" fmla="*/ 413 w 840"/>
                <a:gd name="T61" fmla="*/ 15 h 15"/>
                <a:gd name="T62" fmla="*/ 428 w 840"/>
                <a:gd name="T63" fmla="*/ 15 h 15"/>
                <a:gd name="T64" fmla="*/ 428 w 840"/>
                <a:gd name="T65" fmla="*/ 15 h 15"/>
                <a:gd name="T66" fmla="*/ 443 w 840"/>
                <a:gd name="T67" fmla="*/ 15 h 15"/>
                <a:gd name="T68" fmla="*/ 458 w 840"/>
                <a:gd name="T69" fmla="*/ 15 h 15"/>
                <a:gd name="T70" fmla="*/ 474 w 840"/>
                <a:gd name="T71" fmla="*/ 15 h 15"/>
                <a:gd name="T72" fmla="*/ 489 w 840"/>
                <a:gd name="T73" fmla="*/ 15 h 15"/>
                <a:gd name="T74" fmla="*/ 504 w 840"/>
                <a:gd name="T75" fmla="*/ 15 h 15"/>
                <a:gd name="T76" fmla="*/ 519 w 840"/>
                <a:gd name="T77" fmla="*/ 15 h 15"/>
                <a:gd name="T78" fmla="*/ 519 w 840"/>
                <a:gd name="T79" fmla="*/ 15 h 15"/>
                <a:gd name="T80" fmla="*/ 535 w 840"/>
                <a:gd name="T81" fmla="*/ 15 h 15"/>
                <a:gd name="T82" fmla="*/ 550 w 840"/>
                <a:gd name="T83" fmla="*/ 15 h 15"/>
                <a:gd name="T84" fmla="*/ 565 w 840"/>
                <a:gd name="T85" fmla="*/ 15 h 15"/>
                <a:gd name="T86" fmla="*/ 581 w 840"/>
                <a:gd name="T87" fmla="*/ 15 h 15"/>
                <a:gd name="T88" fmla="*/ 596 w 840"/>
                <a:gd name="T89" fmla="*/ 15 h 15"/>
                <a:gd name="T90" fmla="*/ 611 w 840"/>
                <a:gd name="T91" fmla="*/ 15 h 15"/>
                <a:gd name="T92" fmla="*/ 626 w 840"/>
                <a:gd name="T93" fmla="*/ 15 h 15"/>
                <a:gd name="T94" fmla="*/ 626 w 840"/>
                <a:gd name="T95" fmla="*/ 15 h 15"/>
                <a:gd name="T96" fmla="*/ 642 w 840"/>
                <a:gd name="T97" fmla="*/ 15 h 15"/>
                <a:gd name="T98" fmla="*/ 657 w 840"/>
                <a:gd name="T99" fmla="*/ 15 h 15"/>
                <a:gd name="T100" fmla="*/ 672 w 840"/>
                <a:gd name="T101" fmla="*/ 15 h 15"/>
                <a:gd name="T102" fmla="*/ 687 w 840"/>
                <a:gd name="T103" fmla="*/ 15 h 15"/>
                <a:gd name="T104" fmla="*/ 703 w 840"/>
                <a:gd name="T105" fmla="*/ 15 h 15"/>
                <a:gd name="T106" fmla="*/ 718 w 840"/>
                <a:gd name="T107" fmla="*/ 15 h 15"/>
                <a:gd name="T108" fmla="*/ 718 w 840"/>
                <a:gd name="T109" fmla="*/ 15 h 15"/>
                <a:gd name="T110" fmla="*/ 733 w 840"/>
                <a:gd name="T111" fmla="*/ 15 h 15"/>
                <a:gd name="T112" fmla="*/ 748 w 840"/>
                <a:gd name="T113" fmla="*/ 15 h 15"/>
                <a:gd name="T114" fmla="*/ 764 w 840"/>
                <a:gd name="T115" fmla="*/ 15 h 15"/>
                <a:gd name="T116" fmla="*/ 779 w 840"/>
                <a:gd name="T117" fmla="*/ 15 h 15"/>
                <a:gd name="T118" fmla="*/ 794 w 840"/>
                <a:gd name="T119" fmla="*/ 15 h 15"/>
                <a:gd name="T120" fmla="*/ 810 w 840"/>
                <a:gd name="T121" fmla="*/ 15 h 15"/>
                <a:gd name="T122" fmla="*/ 825 w 840"/>
                <a:gd name="T123" fmla="*/ 15 h 15"/>
                <a:gd name="T124" fmla="*/ 825 w 840"/>
                <a:gd name="T12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15">
                  <a:moveTo>
                    <a:pt x="0" y="15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0"/>
                  </a:lnTo>
                  <a:lnTo>
                    <a:pt x="46" y="15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0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81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596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11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26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42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57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72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687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03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18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33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48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64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79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794" y="15"/>
                  </a:lnTo>
                  <a:lnTo>
                    <a:pt x="810" y="15"/>
                  </a:lnTo>
                  <a:lnTo>
                    <a:pt x="810" y="15"/>
                  </a:lnTo>
                  <a:lnTo>
                    <a:pt x="810" y="15"/>
                  </a:lnTo>
                  <a:lnTo>
                    <a:pt x="810" y="15"/>
                  </a:lnTo>
                  <a:lnTo>
                    <a:pt x="810" y="15"/>
                  </a:lnTo>
                  <a:lnTo>
                    <a:pt x="810" y="15"/>
                  </a:lnTo>
                  <a:lnTo>
                    <a:pt x="810" y="15"/>
                  </a:lnTo>
                  <a:lnTo>
                    <a:pt x="810" y="15"/>
                  </a:lnTo>
                  <a:lnTo>
                    <a:pt x="810" y="15"/>
                  </a:lnTo>
                  <a:lnTo>
                    <a:pt x="810" y="15"/>
                  </a:lnTo>
                  <a:lnTo>
                    <a:pt x="810" y="15"/>
                  </a:lnTo>
                  <a:lnTo>
                    <a:pt x="810" y="15"/>
                  </a:lnTo>
                  <a:lnTo>
                    <a:pt x="810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25" y="15"/>
                  </a:lnTo>
                  <a:lnTo>
                    <a:pt x="840" y="15"/>
                  </a:lnTo>
                  <a:lnTo>
                    <a:pt x="840" y="15"/>
                  </a:lnTo>
                  <a:lnTo>
                    <a:pt x="840" y="15"/>
                  </a:lnTo>
                  <a:lnTo>
                    <a:pt x="840" y="15"/>
                  </a:lnTo>
                  <a:lnTo>
                    <a:pt x="840" y="15"/>
                  </a:lnTo>
                  <a:lnTo>
                    <a:pt x="840" y="15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60"/>
            <p:cNvSpPr>
              <a:spLocks/>
            </p:cNvSpPr>
            <p:nvPr/>
          </p:nvSpPr>
          <p:spPr bwMode="auto">
            <a:xfrm>
              <a:off x="4374" y="2346"/>
              <a:ext cx="596" cy="15"/>
            </a:xfrm>
            <a:custGeom>
              <a:avLst/>
              <a:gdLst>
                <a:gd name="T0" fmla="*/ 0 w 596"/>
                <a:gd name="T1" fmla="*/ 15 h 15"/>
                <a:gd name="T2" fmla="*/ 15 w 596"/>
                <a:gd name="T3" fmla="*/ 15 h 15"/>
                <a:gd name="T4" fmla="*/ 31 w 596"/>
                <a:gd name="T5" fmla="*/ 15 h 15"/>
                <a:gd name="T6" fmla="*/ 31 w 596"/>
                <a:gd name="T7" fmla="*/ 15 h 15"/>
                <a:gd name="T8" fmla="*/ 46 w 596"/>
                <a:gd name="T9" fmla="*/ 15 h 15"/>
                <a:gd name="T10" fmla="*/ 61 w 596"/>
                <a:gd name="T11" fmla="*/ 15 h 15"/>
                <a:gd name="T12" fmla="*/ 61 w 596"/>
                <a:gd name="T13" fmla="*/ 15 h 15"/>
                <a:gd name="T14" fmla="*/ 76 w 596"/>
                <a:gd name="T15" fmla="*/ 15 h 15"/>
                <a:gd name="T16" fmla="*/ 92 w 596"/>
                <a:gd name="T17" fmla="*/ 15 h 15"/>
                <a:gd name="T18" fmla="*/ 92 w 596"/>
                <a:gd name="T19" fmla="*/ 15 h 15"/>
                <a:gd name="T20" fmla="*/ 107 w 596"/>
                <a:gd name="T21" fmla="*/ 15 h 15"/>
                <a:gd name="T22" fmla="*/ 107 w 596"/>
                <a:gd name="T23" fmla="*/ 15 h 15"/>
                <a:gd name="T24" fmla="*/ 122 w 596"/>
                <a:gd name="T25" fmla="*/ 15 h 15"/>
                <a:gd name="T26" fmla="*/ 138 w 596"/>
                <a:gd name="T27" fmla="*/ 15 h 15"/>
                <a:gd name="T28" fmla="*/ 138 w 596"/>
                <a:gd name="T29" fmla="*/ 15 h 15"/>
                <a:gd name="T30" fmla="*/ 153 w 596"/>
                <a:gd name="T31" fmla="*/ 15 h 15"/>
                <a:gd name="T32" fmla="*/ 168 w 596"/>
                <a:gd name="T33" fmla="*/ 15 h 15"/>
                <a:gd name="T34" fmla="*/ 168 w 596"/>
                <a:gd name="T35" fmla="*/ 15 h 15"/>
                <a:gd name="T36" fmla="*/ 183 w 596"/>
                <a:gd name="T37" fmla="*/ 15 h 15"/>
                <a:gd name="T38" fmla="*/ 183 w 596"/>
                <a:gd name="T39" fmla="*/ 15 h 15"/>
                <a:gd name="T40" fmla="*/ 199 w 596"/>
                <a:gd name="T41" fmla="*/ 15 h 15"/>
                <a:gd name="T42" fmla="*/ 214 w 596"/>
                <a:gd name="T43" fmla="*/ 15 h 15"/>
                <a:gd name="T44" fmla="*/ 214 w 596"/>
                <a:gd name="T45" fmla="*/ 15 h 15"/>
                <a:gd name="T46" fmla="*/ 229 w 596"/>
                <a:gd name="T47" fmla="*/ 15 h 15"/>
                <a:gd name="T48" fmla="*/ 244 w 596"/>
                <a:gd name="T49" fmla="*/ 15 h 15"/>
                <a:gd name="T50" fmla="*/ 244 w 596"/>
                <a:gd name="T51" fmla="*/ 15 h 15"/>
                <a:gd name="T52" fmla="*/ 260 w 596"/>
                <a:gd name="T53" fmla="*/ 15 h 15"/>
                <a:gd name="T54" fmla="*/ 275 w 596"/>
                <a:gd name="T55" fmla="*/ 15 h 15"/>
                <a:gd name="T56" fmla="*/ 275 w 596"/>
                <a:gd name="T57" fmla="*/ 15 h 15"/>
                <a:gd name="T58" fmla="*/ 290 w 596"/>
                <a:gd name="T59" fmla="*/ 15 h 15"/>
                <a:gd name="T60" fmla="*/ 290 w 596"/>
                <a:gd name="T61" fmla="*/ 15 h 15"/>
                <a:gd name="T62" fmla="*/ 305 w 596"/>
                <a:gd name="T63" fmla="*/ 15 h 15"/>
                <a:gd name="T64" fmla="*/ 321 w 596"/>
                <a:gd name="T65" fmla="*/ 15 h 15"/>
                <a:gd name="T66" fmla="*/ 321 w 596"/>
                <a:gd name="T67" fmla="*/ 15 h 15"/>
                <a:gd name="T68" fmla="*/ 336 w 596"/>
                <a:gd name="T69" fmla="*/ 15 h 15"/>
                <a:gd name="T70" fmla="*/ 351 w 596"/>
                <a:gd name="T71" fmla="*/ 15 h 15"/>
                <a:gd name="T72" fmla="*/ 351 w 596"/>
                <a:gd name="T73" fmla="*/ 15 h 15"/>
                <a:gd name="T74" fmla="*/ 367 w 596"/>
                <a:gd name="T75" fmla="*/ 15 h 15"/>
                <a:gd name="T76" fmla="*/ 367 w 596"/>
                <a:gd name="T77" fmla="*/ 15 h 15"/>
                <a:gd name="T78" fmla="*/ 382 w 596"/>
                <a:gd name="T79" fmla="*/ 15 h 15"/>
                <a:gd name="T80" fmla="*/ 397 w 596"/>
                <a:gd name="T81" fmla="*/ 15 h 15"/>
                <a:gd name="T82" fmla="*/ 397 w 596"/>
                <a:gd name="T83" fmla="*/ 15 h 15"/>
                <a:gd name="T84" fmla="*/ 412 w 596"/>
                <a:gd name="T85" fmla="*/ 15 h 15"/>
                <a:gd name="T86" fmla="*/ 428 w 596"/>
                <a:gd name="T87" fmla="*/ 15 h 15"/>
                <a:gd name="T88" fmla="*/ 428 w 596"/>
                <a:gd name="T89" fmla="*/ 15 h 15"/>
                <a:gd name="T90" fmla="*/ 443 w 596"/>
                <a:gd name="T91" fmla="*/ 15 h 15"/>
                <a:gd name="T92" fmla="*/ 458 w 596"/>
                <a:gd name="T93" fmla="*/ 15 h 15"/>
                <a:gd name="T94" fmla="*/ 458 w 596"/>
                <a:gd name="T95" fmla="*/ 0 h 15"/>
                <a:gd name="T96" fmla="*/ 473 w 596"/>
                <a:gd name="T97" fmla="*/ 0 h 15"/>
                <a:gd name="T98" fmla="*/ 473 w 596"/>
                <a:gd name="T99" fmla="*/ 15 h 15"/>
                <a:gd name="T100" fmla="*/ 489 w 596"/>
                <a:gd name="T101" fmla="*/ 15 h 15"/>
                <a:gd name="T102" fmla="*/ 504 w 596"/>
                <a:gd name="T103" fmla="*/ 15 h 15"/>
                <a:gd name="T104" fmla="*/ 504 w 596"/>
                <a:gd name="T105" fmla="*/ 0 h 15"/>
                <a:gd name="T106" fmla="*/ 519 w 596"/>
                <a:gd name="T107" fmla="*/ 0 h 15"/>
                <a:gd name="T108" fmla="*/ 535 w 596"/>
                <a:gd name="T109" fmla="*/ 15 h 15"/>
                <a:gd name="T110" fmla="*/ 535 w 596"/>
                <a:gd name="T111" fmla="*/ 15 h 15"/>
                <a:gd name="T112" fmla="*/ 550 w 596"/>
                <a:gd name="T113" fmla="*/ 15 h 15"/>
                <a:gd name="T114" fmla="*/ 550 w 596"/>
                <a:gd name="T115" fmla="*/ 15 h 15"/>
                <a:gd name="T116" fmla="*/ 565 w 596"/>
                <a:gd name="T117" fmla="*/ 0 h 15"/>
                <a:gd name="T118" fmla="*/ 580 w 596"/>
                <a:gd name="T119" fmla="*/ 15 h 15"/>
                <a:gd name="T120" fmla="*/ 580 w 596"/>
                <a:gd name="T1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6" h="15">
                  <a:moveTo>
                    <a:pt x="0" y="15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0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0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0"/>
                  </a:lnTo>
                  <a:lnTo>
                    <a:pt x="397" y="0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28" y="0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43" y="15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0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0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0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0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15"/>
                  </a:lnTo>
                  <a:lnTo>
                    <a:pt x="519" y="0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35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0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15"/>
                  </a:lnTo>
                  <a:lnTo>
                    <a:pt x="550" y="0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0"/>
                  </a:lnTo>
                  <a:lnTo>
                    <a:pt x="565" y="15"/>
                  </a:lnTo>
                  <a:lnTo>
                    <a:pt x="565" y="0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65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0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80" y="15"/>
                  </a:lnTo>
                  <a:lnTo>
                    <a:pt x="596" y="0"/>
                  </a:lnTo>
                  <a:lnTo>
                    <a:pt x="596" y="15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15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Rectangle 61"/>
            <p:cNvSpPr>
              <a:spLocks noChangeArrowheads="1"/>
            </p:cNvSpPr>
            <p:nvPr/>
          </p:nvSpPr>
          <p:spPr bwMode="auto">
            <a:xfrm>
              <a:off x="3906" y="2224"/>
              <a:ext cx="2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1M H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62"/>
            <p:cNvSpPr>
              <a:spLocks noChangeArrowheads="1"/>
            </p:cNvSpPr>
            <p:nvPr/>
          </p:nvSpPr>
          <p:spPr bwMode="auto">
            <a:xfrm>
              <a:off x="4145" y="2254"/>
              <a:ext cx="6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63"/>
            <p:cNvSpPr>
              <a:spLocks noChangeArrowheads="1"/>
            </p:cNvSpPr>
            <p:nvPr/>
          </p:nvSpPr>
          <p:spPr bwMode="auto">
            <a:xfrm>
              <a:off x="4191" y="2224"/>
              <a:ext cx="18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SO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64"/>
            <p:cNvSpPr>
              <a:spLocks noChangeArrowheads="1"/>
            </p:cNvSpPr>
            <p:nvPr/>
          </p:nvSpPr>
          <p:spPr bwMode="auto">
            <a:xfrm>
              <a:off x="4313" y="2254"/>
              <a:ext cx="6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Freeform 65"/>
            <p:cNvSpPr>
              <a:spLocks/>
            </p:cNvSpPr>
            <p:nvPr/>
          </p:nvSpPr>
          <p:spPr bwMode="auto">
            <a:xfrm>
              <a:off x="1015" y="1506"/>
              <a:ext cx="840" cy="443"/>
            </a:xfrm>
            <a:custGeom>
              <a:avLst/>
              <a:gdLst>
                <a:gd name="T0" fmla="*/ 0 w 840"/>
                <a:gd name="T1" fmla="*/ 443 h 443"/>
                <a:gd name="T2" fmla="*/ 15 w 840"/>
                <a:gd name="T3" fmla="*/ 443 h 443"/>
                <a:gd name="T4" fmla="*/ 30 w 840"/>
                <a:gd name="T5" fmla="*/ 443 h 443"/>
                <a:gd name="T6" fmla="*/ 46 w 840"/>
                <a:gd name="T7" fmla="*/ 443 h 443"/>
                <a:gd name="T8" fmla="*/ 61 w 840"/>
                <a:gd name="T9" fmla="*/ 443 h 443"/>
                <a:gd name="T10" fmla="*/ 76 w 840"/>
                <a:gd name="T11" fmla="*/ 443 h 443"/>
                <a:gd name="T12" fmla="*/ 91 w 840"/>
                <a:gd name="T13" fmla="*/ 443 h 443"/>
                <a:gd name="T14" fmla="*/ 107 w 840"/>
                <a:gd name="T15" fmla="*/ 443 h 443"/>
                <a:gd name="T16" fmla="*/ 107 w 840"/>
                <a:gd name="T17" fmla="*/ 443 h 443"/>
                <a:gd name="T18" fmla="*/ 122 w 840"/>
                <a:gd name="T19" fmla="*/ 427 h 443"/>
                <a:gd name="T20" fmla="*/ 137 w 840"/>
                <a:gd name="T21" fmla="*/ 412 h 443"/>
                <a:gd name="T22" fmla="*/ 153 w 840"/>
                <a:gd name="T23" fmla="*/ 321 h 443"/>
                <a:gd name="T24" fmla="*/ 168 w 840"/>
                <a:gd name="T25" fmla="*/ 397 h 443"/>
                <a:gd name="T26" fmla="*/ 183 w 840"/>
                <a:gd name="T27" fmla="*/ 443 h 443"/>
                <a:gd name="T28" fmla="*/ 198 w 840"/>
                <a:gd name="T29" fmla="*/ 443 h 443"/>
                <a:gd name="T30" fmla="*/ 198 w 840"/>
                <a:gd name="T31" fmla="*/ 443 h 443"/>
                <a:gd name="T32" fmla="*/ 214 w 840"/>
                <a:gd name="T33" fmla="*/ 443 h 443"/>
                <a:gd name="T34" fmla="*/ 229 w 840"/>
                <a:gd name="T35" fmla="*/ 412 h 443"/>
                <a:gd name="T36" fmla="*/ 244 w 840"/>
                <a:gd name="T37" fmla="*/ 336 h 443"/>
                <a:gd name="T38" fmla="*/ 259 w 840"/>
                <a:gd name="T39" fmla="*/ 443 h 443"/>
                <a:gd name="T40" fmla="*/ 275 w 840"/>
                <a:gd name="T41" fmla="*/ 443 h 443"/>
                <a:gd name="T42" fmla="*/ 290 w 840"/>
                <a:gd name="T43" fmla="*/ 443 h 443"/>
                <a:gd name="T44" fmla="*/ 305 w 840"/>
                <a:gd name="T45" fmla="*/ 443 h 443"/>
                <a:gd name="T46" fmla="*/ 305 w 840"/>
                <a:gd name="T47" fmla="*/ 443 h 443"/>
                <a:gd name="T48" fmla="*/ 321 w 840"/>
                <a:gd name="T49" fmla="*/ 443 h 443"/>
                <a:gd name="T50" fmla="*/ 336 w 840"/>
                <a:gd name="T51" fmla="*/ 443 h 443"/>
                <a:gd name="T52" fmla="*/ 351 w 840"/>
                <a:gd name="T53" fmla="*/ 443 h 443"/>
                <a:gd name="T54" fmla="*/ 366 w 840"/>
                <a:gd name="T55" fmla="*/ 443 h 443"/>
                <a:gd name="T56" fmla="*/ 382 w 840"/>
                <a:gd name="T57" fmla="*/ 443 h 443"/>
                <a:gd name="T58" fmla="*/ 397 w 840"/>
                <a:gd name="T59" fmla="*/ 443 h 443"/>
                <a:gd name="T60" fmla="*/ 397 w 840"/>
                <a:gd name="T61" fmla="*/ 443 h 443"/>
                <a:gd name="T62" fmla="*/ 412 w 840"/>
                <a:gd name="T63" fmla="*/ 443 h 443"/>
                <a:gd name="T64" fmla="*/ 427 w 840"/>
                <a:gd name="T65" fmla="*/ 443 h 443"/>
                <a:gd name="T66" fmla="*/ 443 w 840"/>
                <a:gd name="T67" fmla="*/ 443 h 443"/>
                <a:gd name="T68" fmla="*/ 458 w 840"/>
                <a:gd name="T69" fmla="*/ 443 h 443"/>
                <a:gd name="T70" fmla="*/ 473 w 840"/>
                <a:gd name="T71" fmla="*/ 443 h 443"/>
                <a:gd name="T72" fmla="*/ 488 w 840"/>
                <a:gd name="T73" fmla="*/ 443 h 443"/>
                <a:gd name="T74" fmla="*/ 504 w 840"/>
                <a:gd name="T75" fmla="*/ 427 h 443"/>
                <a:gd name="T76" fmla="*/ 504 w 840"/>
                <a:gd name="T77" fmla="*/ 443 h 443"/>
                <a:gd name="T78" fmla="*/ 519 w 840"/>
                <a:gd name="T79" fmla="*/ 443 h 443"/>
                <a:gd name="T80" fmla="*/ 534 w 840"/>
                <a:gd name="T81" fmla="*/ 443 h 443"/>
                <a:gd name="T82" fmla="*/ 550 w 840"/>
                <a:gd name="T83" fmla="*/ 443 h 443"/>
                <a:gd name="T84" fmla="*/ 565 w 840"/>
                <a:gd name="T85" fmla="*/ 443 h 443"/>
                <a:gd name="T86" fmla="*/ 580 w 840"/>
                <a:gd name="T87" fmla="*/ 443 h 443"/>
                <a:gd name="T88" fmla="*/ 595 w 840"/>
                <a:gd name="T89" fmla="*/ 443 h 443"/>
                <a:gd name="T90" fmla="*/ 595 w 840"/>
                <a:gd name="T91" fmla="*/ 443 h 443"/>
                <a:gd name="T92" fmla="*/ 611 w 840"/>
                <a:gd name="T93" fmla="*/ 443 h 443"/>
                <a:gd name="T94" fmla="*/ 626 w 840"/>
                <a:gd name="T95" fmla="*/ 443 h 443"/>
                <a:gd name="T96" fmla="*/ 641 w 840"/>
                <a:gd name="T97" fmla="*/ 443 h 443"/>
                <a:gd name="T98" fmla="*/ 656 w 840"/>
                <a:gd name="T99" fmla="*/ 443 h 443"/>
                <a:gd name="T100" fmla="*/ 672 w 840"/>
                <a:gd name="T101" fmla="*/ 443 h 443"/>
                <a:gd name="T102" fmla="*/ 687 w 840"/>
                <a:gd name="T103" fmla="*/ 443 h 443"/>
                <a:gd name="T104" fmla="*/ 702 w 840"/>
                <a:gd name="T105" fmla="*/ 443 h 443"/>
                <a:gd name="T106" fmla="*/ 702 w 840"/>
                <a:gd name="T107" fmla="*/ 443 h 443"/>
                <a:gd name="T108" fmla="*/ 718 w 840"/>
                <a:gd name="T109" fmla="*/ 443 h 443"/>
                <a:gd name="T110" fmla="*/ 733 w 840"/>
                <a:gd name="T111" fmla="*/ 443 h 443"/>
                <a:gd name="T112" fmla="*/ 748 w 840"/>
                <a:gd name="T113" fmla="*/ 443 h 443"/>
                <a:gd name="T114" fmla="*/ 763 w 840"/>
                <a:gd name="T115" fmla="*/ 443 h 443"/>
                <a:gd name="T116" fmla="*/ 779 w 840"/>
                <a:gd name="T117" fmla="*/ 443 h 443"/>
                <a:gd name="T118" fmla="*/ 794 w 840"/>
                <a:gd name="T119" fmla="*/ 443 h 443"/>
                <a:gd name="T120" fmla="*/ 794 w 840"/>
                <a:gd name="T121" fmla="*/ 443 h 443"/>
                <a:gd name="T122" fmla="*/ 809 w 840"/>
                <a:gd name="T123" fmla="*/ 443 h 443"/>
                <a:gd name="T124" fmla="*/ 824 w 840"/>
                <a:gd name="T125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443">
                  <a:moveTo>
                    <a:pt x="0" y="443"/>
                  </a:move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91" y="443"/>
                  </a:lnTo>
                  <a:lnTo>
                    <a:pt x="91" y="443"/>
                  </a:lnTo>
                  <a:lnTo>
                    <a:pt x="91" y="443"/>
                  </a:lnTo>
                  <a:lnTo>
                    <a:pt x="91" y="443"/>
                  </a:lnTo>
                  <a:lnTo>
                    <a:pt x="91" y="443"/>
                  </a:lnTo>
                  <a:lnTo>
                    <a:pt x="91" y="443"/>
                  </a:lnTo>
                  <a:lnTo>
                    <a:pt x="91" y="443"/>
                  </a:lnTo>
                  <a:lnTo>
                    <a:pt x="91" y="443"/>
                  </a:lnTo>
                  <a:lnTo>
                    <a:pt x="91" y="443"/>
                  </a:lnTo>
                  <a:lnTo>
                    <a:pt x="91" y="443"/>
                  </a:lnTo>
                  <a:lnTo>
                    <a:pt x="91" y="443"/>
                  </a:lnTo>
                  <a:lnTo>
                    <a:pt x="91" y="443"/>
                  </a:lnTo>
                  <a:lnTo>
                    <a:pt x="91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27"/>
                  </a:lnTo>
                  <a:lnTo>
                    <a:pt x="122" y="427"/>
                  </a:lnTo>
                  <a:lnTo>
                    <a:pt x="122" y="427"/>
                  </a:lnTo>
                  <a:lnTo>
                    <a:pt x="122" y="427"/>
                  </a:lnTo>
                  <a:lnTo>
                    <a:pt x="137" y="427"/>
                  </a:lnTo>
                  <a:lnTo>
                    <a:pt x="137" y="427"/>
                  </a:lnTo>
                  <a:lnTo>
                    <a:pt x="137" y="427"/>
                  </a:lnTo>
                  <a:lnTo>
                    <a:pt x="137" y="427"/>
                  </a:lnTo>
                  <a:lnTo>
                    <a:pt x="137" y="412"/>
                  </a:lnTo>
                  <a:lnTo>
                    <a:pt x="137" y="412"/>
                  </a:lnTo>
                  <a:lnTo>
                    <a:pt x="137" y="412"/>
                  </a:lnTo>
                  <a:lnTo>
                    <a:pt x="137" y="412"/>
                  </a:lnTo>
                  <a:lnTo>
                    <a:pt x="137" y="412"/>
                  </a:lnTo>
                  <a:lnTo>
                    <a:pt x="137" y="397"/>
                  </a:lnTo>
                  <a:lnTo>
                    <a:pt x="137" y="397"/>
                  </a:lnTo>
                  <a:lnTo>
                    <a:pt x="137" y="382"/>
                  </a:lnTo>
                  <a:lnTo>
                    <a:pt x="153" y="382"/>
                  </a:lnTo>
                  <a:lnTo>
                    <a:pt x="153" y="382"/>
                  </a:lnTo>
                  <a:lnTo>
                    <a:pt x="153" y="366"/>
                  </a:lnTo>
                  <a:lnTo>
                    <a:pt x="153" y="351"/>
                  </a:lnTo>
                  <a:lnTo>
                    <a:pt x="153" y="351"/>
                  </a:lnTo>
                  <a:lnTo>
                    <a:pt x="153" y="336"/>
                  </a:lnTo>
                  <a:lnTo>
                    <a:pt x="153" y="321"/>
                  </a:lnTo>
                  <a:lnTo>
                    <a:pt x="153" y="305"/>
                  </a:lnTo>
                  <a:lnTo>
                    <a:pt x="153" y="275"/>
                  </a:lnTo>
                  <a:lnTo>
                    <a:pt x="153" y="244"/>
                  </a:lnTo>
                  <a:lnTo>
                    <a:pt x="153" y="198"/>
                  </a:lnTo>
                  <a:lnTo>
                    <a:pt x="153" y="137"/>
                  </a:lnTo>
                  <a:lnTo>
                    <a:pt x="153" y="61"/>
                  </a:lnTo>
                  <a:lnTo>
                    <a:pt x="168" y="0"/>
                  </a:lnTo>
                  <a:lnTo>
                    <a:pt x="168" y="46"/>
                  </a:lnTo>
                  <a:lnTo>
                    <a:pt x="168" y="198"/>
                  </a:lnTo>
                  <a:lnTo>
                    <a:pt x="168" y="336"/>
                  </a:lnTo>
                  <a:lnTo>
                    <a:pt x="168" y="397"/>
                  </a:lnTo>
                  <a:lnTo>
                    <a:pt x="168" y="412"/>
                  </a:lnTo>
                  <a:lnTo>
                    <a:pt x="168" y="427"/>
                  </a:lnTo>
                  <a:lnTo>
                    <a:pt x="168" y="427"/>
                  </a:lnTo>
                  <a:lnTo>
                    <a:pt x="168" y="427"/>
                  </a:lnTo>
                  <a:lnTo>
                    <a:pt x="168" y="443"/>
                  </a:lnTo>
                  <a:lnTo>
                    <a:pt x="168" y="443"/>
                  </a:lnTo>
                  <a:lnTo>
                    <a:pt x="168" y="443"/>
                  </a:lnTo>
                  <a:lnTo>
                    <a:pt x="168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27"/>
                  </a:lnTo>
                  <a:lnTo>
                    <a:pt x="229" y="427"/>
                  </a:lnTo>
                  <a:lnTo>
                    <a:pt x="229" y="427"/>
                  </a:lnTo>
                  <a:lnTo>
                    <a:pt x="229" y="427"/>
                  </a:lnTo>
                  <a:lnTo>
                    <a:pt x="229" y="427"/>
                  </a:lnTo>
                  <a:lnTo>
                    <a:pt x="229" y="427"/>
                  </a:lnTo>
                  <a:lnTo>
                    <a:pt x="229" y="427"/>
                  </a:lnTo>
                  <a:lnTo>
                    <a:pt x="229" y="412"/>
                  </a:lnTo>
                  <a:lnTo>
                    <a:pt x="229" y="412"/>
                  </a:lnTo>
                  <a:lnTo>
                    <a:pt x="229" y="412"/>
                  </a:lnTo>
                  <a:lnTo>
                    <a:pt x="229" y="397"/>
                  </a:lnTo>
                  <a:lnTo>
                    <a:pt x="244" y="397"/>
                  </a:lnTo>
                  <a:lnTo>
                    <a:pt x="244" y="382"/>
                  </a:lnTo>
                  <a:lnTo>
                    <a:pt x="244" y="366"/>
                  </a:lnTo>
                  <a:lnTo>
                    <a:pt x="244" y="351"/>
                  </a:lnTo>
                  <a:lnTo>
                    <a:pt x="244" y="321"/>
                  </a:lnTo>
                  <a:lnTo>
                    <a:pt x="244" y="305"/>
                  </a:lnTo>
                  <a:lnTo>
                    <a:pt x="244" y="305"/>
                  </a:lnTo>
                  <a:lnTo>
                    <a:pt x="244" y="336"/>
                  </a:lnTo>
                  <a:lnTo>
                    <a:pt x="244" y="382"/>
                  </a:lnTo>
                  <a:lnTo>
                    <a:pt x="244" y="427"/>
                  </a:lnTo>
                  <a:lnTo>
                    <a:pt x="244" y="427"/>
                  </a:lnTo>
                  <a:lnTo>
                    <a:pt x="244" y="443"/>
                  </a:lnTo>
                  <a:lnTo>
                    <a:pt x="244" y="443"/>
                  </a:lnTo>
                  <a:lnTo>
                    <a:pt x="259" y="443"/>
                  </a:lnTo>
                  <a:lnTo>
                    <a:pt x="259" y="443"/>
                  </a:lnTo>
                  <a:lnTo>
                    <a:pt x="259" y="443"/>
                  </a:lnTo>
                  <a:lnTo>
                    <a:pt x="259" y="443"/>
                  </a:lnTo>
                  <a:lnTo>
                    <a:pt x="259" y="443"/>
                  </a:lnTo>
                  <a:lnTo>
                    <a:pt x="259" y="443"/>
                  </a:lnTo>
                  <a:lnTo>
                    <a:pt x="259" y="443"/>
                  </a:lnTo>
                  <a:lnTo>
                    <a:pt x="259" y="443"/>
                  </a:lnTo>
                  <a:lnTo>
                    <a:pt x="259" y="443"/>
                  </a:lnTo>
                  <a:lnTo>
                    <a:pt x="259" y="443"/>
                  </a:lnTo>
                  <a:lnTo>
                    <a:pt x="259" y="443"/>
                  </a:lnTo>
                  <a:lnTo>
                    <a:pt x="259" y="443"/>
                  </a:lnTo>
                  <a:lnTo>
                    <a:pt x="259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27" y="443"/>
                  </a:lnTo>
                  <a:lnTo>
                    <a:pt x="427" y="443"/>
                  </a:lnTo>
                  <a:lnTo>
                    <a:pt x="427" y="443"/>
                  </a:lnTo>
                  <a:lnTo>
                    <a:pt x="427" y="443"/>
                  </a:lnTo>
                  <a:lnTo>
                    <a:pt x="427" y="443"/>
                  </a:lnTo>
                  <a:lnTo>
                    <a:pt x="427" y="443"/>
                  </a:lnTo>
                  <a:lnTo>
                    <a:pt x="427" y="443"/>
                  </a:lnTo>
                  <a:lnTo>
                    <a:pt x="427" y="443"/>
                  </a:lnTo>
                  <a:lnTo>
                    <a:pt x="427" y="443"/>
                  </a:lnTo>
                  <a:lnTo>
                    <a:pt x="427" y="443"/>
                  </a:lnTo>
                  <a:lnTo>
                    <a:pt x="427" y="443"/>
                  </a:lnTo>
                  <a:lnTo>
                    <a:pt x="427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88" y="443"/>
                  </a:lnTo>
                  <a:lnTo>
                    <a:pt x="488" y="443"/>
                  </a:lnTo>
                  <a:lnTo>
                    <a:pt x="488" y="443"/>
                  </a:lnTo>
                  <a:lnTo>
                    <a:pt x="488" y="443"/>
                  </a:lnTo>
                  <a:lnTo>
                    <a:pt x="488" y="443"/>
                  </a:lnTo>
                  <a:lnTo>
                    <a:pt x="488" y="443"/>
                  </a:lnTo>
                  <a:lnTo>
                    <a:pt x="488" y="443"/>
                  </a:lnTo>
                  <a:lnTo>
                    <a:pt x="488" y="443"/>
                  </a:lnTo>
                  <a:lnTo>
                    <a:pt x="488" y="443"/>
                  </a:lnTo>
                  <a:lnTo>
                    <a:pt x="488" y="443"/>
                  </a:lnTo>
                  <a:lnTo>
                    <a:pt x="488" y="427"/>
                  </a:lnTo>
                  <a:lnTo>
                    <a:pt x="488" y="427"/>
                  </a:lnTo>
                  <a:lnTo>
                    <a:pt x="488" y="427"/>
                  </a:lnTo>
                  <a:lnTo>
                    <a:pt x="504" y="427"/>
                  </a:lnTo>
                  <a:lnTo>
                    <a:pt x="504" y="412"/>
                  </a:lnTo>
                  <a:lnTo>
                    <a:pt x="504" y="412"/>
                  </a:lnTo>
                  <a:lnTo>
                    <a:pt x="504" y="427"/>
                  </a:lnTo>
                  <a:lnTo>
                    <a:pt x="504" y="427"/>
                  </a:lnTo>
                  <a:lnTo>
                    <a:pt x="504" y="443"/>
                  </a:lnTo>
                  <a:lnTo>
                    <a:pt x="504" y="443"/>
                  </a:lnTo>
                  <a:lnTo>
                    <a:pt x="504" y="443"/>
                  </a:lnTo>
                  <a:lnTo>
                    <a:pt x="504" y="443"/>
                  </a:lnTo>
                  <a:lnTo>
                    <a:pt x="504" y="443"/>
                  </a:lnTo>
                  <a:lnTo>
                    <a:pt x="504" y="443"/>
                  </a:lnTo>
                  <a:lnTo>
                    <a:pt x="504" y="443"/>
                  </a:lnTo>
                  <a:lnTo>
                    <a:pt x="504" y="443"/>
                  </a:lnTo>
                  <a:lnTo>
                    <a:pt x="519" y="443"/>
                  </a:lnTo>
                  <a:lnTo>
                    <a:pt x="519" y="443"/>
                  </a:lnTo>
                  <a:lnTo>
                    <a:pt x="519" y="443"/>
                  </a:lnTo>
                  <a:lnTo>
                    <a:pt x="519" y="443"/>
                  </a:lnTo>
                  <a:lnTo>
                    <a:pt x="519" y="443"/>
                  </a:lnTo>
                  <a:lnTo>
                    <a:pt x="519" y="443"/>
                  </a:lnTo>
                  <a:lnTo>
                    <a:pt x="519" y="443"/>
                  </a:lnTo>
                  <a:lnTo>
                    <a:pt x="519" y="443"/>
                  </a:lnTo>
                  <a:lnTo>
                    <a:pt x="519" y="443"/>
                  </a:lnTo>
                  <a:lnTo>
                    <a:pt x="519" y="443"/>
                  </a:lnTo>
                  <a:lnTo>
                    <a:pt x="519" y="443"/>
                  </a:lnTo>
                  <a:lnTo>
                    <a:pt x="519" y="443"/>
                  </a:lnTo>
                  <a:lnTo>
                    <a:pt x="519" y="443"/>
                  </a:lnTo>
                  <a:lnTo>
                    <a:pt x="534" y="443"/>
                  </a:lnTo>
                  <a:lnTo>
                    <a:pt x="534" y="443"/>
                  </a:lnTo>
                  <a:lnTo>
                    <a:pt x="534" y="443"/>
                  </a:lnTo>
                  <a:lnTo>
                    <a:pt x="534" y="443"/>
                  </a:lnTo>
                  <a:lnTo>
                    <a:pt x="534" y="443"/>
                  </a:lnTo>
                  <a:lnTo>
                    <a:pt x="534" y="443"/>
                  </a:lnTo>
                  <a:lnTo>
                    <a:pt x="534" y="443"/>
                  </a:lnTo>
                  <a:lnTo>
                    <a:pt x="534" y="443"/>
                  </a:lnTo>
                  <a:lnTo>
                    <a:pt x="534" y="443"/>
                  </a:lnTo>
                  <a:lnTo>
                    <a:pt x="534" y="443"/>
                  </a:lnTo>
                  <a:lnTo>
                    <a:pt x="534" y="443"/>
                  </a:lnTo>
                  <a:lnTo>
                    <a:pt x="534" y="443"/>
                  </a:lnTo>
                  <a:lnTo>
                    <a:pt x="550" y="443"/>
                  </a:lnTo>
                  <a:lnTo>
                    <a:pt x="550" y="443"/>
                  </a:lnTo>
                  <a:lnTo>
                    <a:pt x="550" y="443"/>
                  </a:lnTo>
                  <a:lnTo>
                    <a:pt x="550" y="443"/>
                  </a:lnTo>
                  <a:lnTo>
                    <a:pt x="550" y="443"/>
                  </a:lnTo>
                  <a:lnTo>
                    <a:pt x="550" y="443"/>
                  </a:lnTo>
                  <a:lnTo>
                    <a:pt x="550" y="443"/>
                  </a:lnTo>
                  <a:lnTo>
                    <a:pt x="550" y="443"/>
                  </a:lnTo>
                  <a:lnTo>
                    <a:pt x="550" y="443"/>
                  </a:lnTo>
                  <a:lnTo>
                    <a:pt x="550" y="443"/>
                  </a:lnTo>
                  <a:lnTo>
                    <a:pt x="550" y="443"/>
                  </a:lnTo>
                  <a:lnTo>
                    <a:pt x="550" y="443"/>
                  </a:lnTo>
                  <a:lnTo>
                    <a:pt x="550" y="443"/>
                  </a:lnTo>
                  <a:lnTo>
                    <a:pt x="565" y="443"/>
                  </a:lnTo>
                  <a:lnTo>
                    <a:pt x="565" y="443"/>
                  </a:lnTo>
                  <a:lnTo>
                    <a:pt x="565" y="443"/>
                  </a:lnTo>
                  <a:lnTo>
                    <a:pt x="565" y="443"/>
                  </a:lnTo>
                  <a:lnTo>
                    <a:pt x="565" y="443"/>
                  </a:lnTo>
                  <a:lnTo>
                    <a:pt x="565" y="443"/>
                  </a:lnTo>
                  <a:lnTo>
                    <a:pt x="565" y="443"/>
                  </a:lnTo>
                  <a:lnTo>
                    <a:pt x="565" y="443"/>
                  </a:lnTo>
                  <a:lnTo>
                    <a:pt x="565" y="443"/>
                  </a:lnTo>
                  <a:lnTo>
                    <a:pt x="565" y="443"/>
                  </a:lnTo>
                  <a:lnTo>
                    <a:pt x="565" y="443"/>
                  </a:lnTo>
                  <a:lnTo>
                    <a:pt x="565" y="443"/>
                  </a:lnTo>
                  <a:lnTo>
                    <a:pt x="580" y="443"/>
                  </a:lnTo>
                  <a:lnTo>
                    <a:pt x="580" y="443"/>
                  </a:lnTo>
                  <a:lnTo>
                    <a:pt x="580" y="443"/>
                  </a:lnTo>
                  <a:lnTo>
                    <a:pt x="580" y="443"/>
                  </a:lnTo>
                  <a:lnTo>
                    <a:pt x="580" y="443"/>
                  </a:lnTo>
                  <a:lnTo>
                    <a:pt x="580" y="443"/>
                  </a:lnTo>
                  <a:lnTo>
                    <a:pt x="580" y="443"/>
                  </a:lnTo>
                  <a:lnTo>
                    <a:pt x="580" y="443"/>
                  </a:lnTo>
                  <a:lnTo>
                    <a:pt x="580" y="443"/>
                  </a:lnTo>
                  <a:lnTo>
                    <a:pt x="580" y="443"/>
                  </a:lnTo>
                  <a:lnTo>
                    <a:pt x="580" y="443"/>
                  </a:lnTo>
                  <a:lnTo>
                    <a:pt x="580" y="443"/>
                  </a:lnTo>
                  <a:lnTo>
                    <a:pt x="580" y="443"/>
                  </a:lnTo>
                  <a:lnTo>
                    <a:pt x="595" y="443"/>
                  </a:lnTo>
                  <a:lnTo>
                    <a:pt x="595" y="443"/>
                  </a:lnTo>
                  <a:lnTo>
                    <a:pt x="595" y="443"/>
                  </a:lnTo>
                  <a:lnTo>
                    <a:pt x="595" y="443"/>
                  </a:lnTo>
                  <a:lnTo>
                    <a:pt x="595" y="443"/>
                  </a:lnTo>
                  <a:lnTo>
                    <a:pt x="595" y="443"/>
                  </a:lnTo>
                  <a:lnTo>
                    <a:pt x="595" y="443"/>
                  </a:lnTo>
                  <a:lnTo>
                    <a:pt x="595" y="443"/>
                  </a:lnTo>
                  <a:lnTo>
                    <a:pt x="595" y="443"/>
                  </a:lnTo>
                  <a:lnTo>
                    <a:pt x="595" y="443"/>
                  </a:lnTo>
                  <a:lnTo>
                    <a:pt x="595" y="443"/>
                  </a:lnTo>
                  <a:lnTo>
                    <a:pt x="595" y="443"/>
                  </a:lnTo>
                  <a:lnTo>
                    <a:pt x="595" y="443"/>
                  </a:lnTo>
                  <a:lnTo>
                    <a:pt x="611" y="443"/>
                  </a:lnTo>
                  <a:lnTo>
                    <a:pt x="611" y="443"/>
                  </a:lnTo>
                  <a:lnTo>
                    <a:pt x="611" y="443"/>
                  </a:lnTo>
                  <a:lnTo>
                    <a:pt x="611" y="443"/>
                  </a:lnTo>
                  <a:lnTo>
                    <a:pt x="611" y="443"/>
                  </a:lnTo>
                  <a:lnTo>
                    <a:pt x="611" y="443"/>
                  </a:lnTo>
                  <a:lnTo>
                    <a:pt x="611" y="443"/>
                  </a:lnTo>
                  <a:lnTo>
                    <a:pt x="611" y="443"/>
                  </a:lnTo>
                  <a:lnTo>
                    <a:pt x="611" y="443"/>
                  </a:lnTo>
                  <a:lnTo>
                    <a:pt x="611" y="443"/>
                  </a:lnTo>
                  <a:lnTo>
                    <a:pt x="611" y="443"/>
                  </a:lnTo>
                  <a:lnTo>
                    <a:pt x="611" y="443"/>
                  </a:lnTo>
                  <a:lnTo>
                    <a:pt x="611" y="443"/>
                  </a:lnTo>
                  <a:lnTo>
                    <a:pt x="626" y="443"/>
                  </a:lnTo>
                  <a:lnTo>
                    <a:pt x="626" y="443"/>
                  </a:lnTo>
                  <a:lnTo>
                    <a:pt x="626" y="443"/>
                  </a:lnTo>
                  <a:lnTo>
                    <a:pt x="626" y="443"/>
                  </a:lnTo>
                  <a:lnTo>
                    <a:pt x="626" y="443"/>
                  </a:lnTo>
                  <a:lnTo>
                    <a:pt x="626" y="443"/>
                  </a:lnTo>
                  <a:lnTo>
                    <a:pt x="626" y="443"/>
                  </a:lnTo>
                  <a:lnTo>
                    <a:pt x="626" y="443"/>
                  </a:lnTo>
                  <a:lnTo>
                    <a:pt x="626" y="443"/>
                  </a:lnTo>
                  <a:lnTo>
                    <a:pt x="626" y="443"/>
                  </a:lnTo>
                  <a:lnTo>
                    <a:pt x="626" y="443"/>
                  </a:lnTo>
                  <a:lnTo>
                    <a:pt x="626" y="443"/>
                  </a:lnTo>
                  <a:lnTo>
                    <a:pt x="641" y="443"/>
                  </a:lnTo>
                  <a:lnTo>
                    <a:pt x="641" y="443"/>
                  </a:lnTo>
                  <a:lnTo>
                    <a:pt x="641" y="443"/>
                  </a:lnTo>
                  <a:lnTo>
                    <a:pt x="641" y="443"/>
                  </a:lnTo>
                  <a:lnTo>
                    <a:pt x="641" y="443"/>
                  </a:lnTo>
                  <a:lnTo>
                    <a:pt x="641" y="443"/>
                  </a:lnTo>
                  <a:lnTo>
                    <a:pt x="641" y="443"/>
                  </a:lnTo>
                  <a:lnTo>
                    <a:pt x="641" y="443"/>
                  </a:lnTo>
                  <a:lnTo>
                    <a:pt x="641" y="443"/>
                  </a:lnTo>
                  <a:lnTo>
                    <a:pt x="641" y="443"/>
                  </a:lnTo>
                  <a:lnTo>
                    <a:pt x="641" y="443"/>
                  </a:lnTo>
                  <a:lnTo>
                    <a:pt x="641" y="443"/>
                  </a:lnTo>
                  <a:lnTo>
                    <a:pt x="641" y="443"/>
                  </a:lnTo>
                  <a:lnTo>
                    <a:pt x="656" y="427"/>
                  </a:lnTo>
                  <a:lnTo>
                    <a:pt x="656" y="443"/>
                  </a:lnTo>
                  <a:lnTo>
                    <a:pt x="656" y="443"/>
                  </a:lnTo>
                  <a:lnTo>
                    <a:pt x="656" y="443"/>
                  </a:lnTo>
                  <a:lnTo>
                    <a:pt x="656" y="443"/>
                  </a:lnTo>
                  <a:lnTo>
                    <a:pt x="656" y="443"/>
                  </a:lnTo>
                  <a:lnTo>
                    <a:pt x="656" y="443"/>
                  </a:lnTo>
                  <a:lnTo>
                    <a:pt x="656" y="443"/>
                  </a:lnTo>
                  <a:lnTo>
                    <a:pt x="656" y="443"/>
                  </a:lnTo>
                  <a:lnTo>
                    <a:pt x="656" y="443"/>
                  </a:lnTo>
                  <a:lnTo>
                    <a:pt x="656" y="443"/>
                  </a:lnTo>
                  <a:lnTo>
                    <a:pt x="656" y="443"/>
                  </a:lnTo>
                  <a:lnTo>
                    <a:pt x="656" y="443"/>
                  </a:lnTo>
                  <a:lnTo>
                    <a:pt x="672" y="443"/>
                  </a:lnTo>
                  <a:lnTo>
                    <a:pt x="672" y="443"/>
                  </a:lnTo>
                  <a:lnTo>
                    <a:pt x="672" y="443"/>
                  </a:lnTo>
                  <a:lnTo>
                    <a:pt x="672" y="443"/>
                  </a:lnTo>
                  <a:lnTo>
                    <a:pt x="672" y="443"/>
                  </a:lnTo>
                  <a:lnTo>
                    <a:pt x="672" y="443"/>
                  </a:lnTo>
                  <a:lnTo>
                    <a:pt x="672" y="443"/>
                  </a:lnTo>
                  <a:lnTo>
                    <a:pt x="672" y="443"/>
                  </a:lnTo>
                  <a:lnTo>
                    <a:pt x="672" y="443"/>
                  </a:lnTo>
                  <a:lnTo>
                    <a:pt x="672" y="443"/>
                  </a:lnTo>
                  <a:lnTo>
                    <a:pt x="672" y="443"/>
                  </a:lnTo>
                  <a:lnTo>
                    <a:pt x="672" y="443"/>
                  </a:lnTo>
                  <a:lnTo>
                    <a:pt x="672" y="443"/>
                  </a:lnTo>
                  <a:lnTo>
                    <a:pt x="687" y="443"/>
                  </a:lnTo>
                  <a:lnTo>
                    <a:pt x="687" y="443"/>
                  </a:lnTo>
                  <a:lnTo>
                    <a:pt x="687" y="443"/>
                  </a:lnTo>
                  <a:lnTo>
                    <a:pt x="687" y="443"/>
                  </a:lnTo>
                  <a:lnTo>
                    <a:pt x="687" y="443"/>
                  </a:lnTo>
                  <a:lnTo>
                    <a:pt x="687" y="443"/>
                  </a:lnTo>
                  <a:lnTo>
                    <a:pt x="687" y="443"/>
                  </a:lnTo>
                  <a:lnTo>
                    <a:pt x="687" y="443"/>
                  </a:lnTo>
                  <a:lnTo>
                    <a:pt x="687" y="443"/>
                  </a:lnTo>
                  <a:lnTo>
                    <a:pt x="687" y="443"/>
                  </a:lnTo>
                  <a:lnTo>
                    <a:pt x="687" y="443"/>
                  </a:lnTo>
                  <a:lnTo>
                    <a:pt x="687" y="443"/>
                  </a:lnTo>
                  <a:lnTo>
                    <a:pt x="702" y="443"/>
                  </a:lnTo>
                  <a:lnTo>
                    <a:pt x="702" y="443"/>
                  </a:lnTo>
                  <a:lnTo>
                    <a:pt x="702" y="443"/>
                  </a:lnTo>
                  <a:lnTo>
                    <a:pt x="702" y="443"/>
                  </a:lnTo>
                  <a:lnTo>
                    <a:pt x="702" y="443"/>
                  </a:lnTo>
                  <a:lnTo>
                    <a:pt x="702" y="443"/>
                  </a:lnTo>
                  <a:lnTo>
                    <a:pt x="702" y="443"/>
                  </a:lnTo>
                  <a:lnTo>
                    <a:pt x="702" y="443"/>
                  </a:lnTo>
                  <a:lnTo>
                    <a:pt x="702" y="443"/>
                  </a:lnTo>
                  <a:lnTo>
                    <a:pt x="702" y="443"/>
                  </a:lnTo>
                  <a:lnTo>
                    <a:pt x="702" y="443"/>
                  </a:lnTo>
                  <a:lnTo>
                    <a:pt x="702" y="443"/>
                  </a:lnTo>
                  <a:lnTo>
                    <a:pt x="702" y="443"/>
                  </a:lnTo>
                  <a:lnTo>
                    <a:pt x="718" y="443"/>
                  </a:lnTo>
                  <a:lnTo>
                    <a:pt x="718" y="443"/>
                  </a:lnTo>
                  <a:lnTo>
                    <a:pt x="718" y="443"/>
                  </a:lnTo>
                  <a:lnTo>
                    <a:pt x="718" y="443"/>
                  </a:lnTo>
                  <a:lnTo>
                    <a:pt x="718" y="443"/>
                  </a:lnTo>
                  <a:lnTo>
                    <a:pt x="718" y="443"/>
                  </a:lnTo>
                  <a:lnTo>
                    <a:pt x="718" y="443"/>
                  </a:lnTo>
                  <a:lnTo>
                    <a:pt x="718" y="443"/>
                  </a:lnTo>
                  <a:lnTo>
                    <a:pt x="718" y="443"/>
                  </a:lnTo>
                  <a:lnTo>
                    <a:pt x="718" y="443"/>
                  </a:lnTo>
                  <a:lnTo>
                    <a:pt x="718" y="443"/>
                  </a:lnTo>
                  <a:lnTo>
                    <a:pt x="718" y="443"/>
                  </a:lnTo>
                  <a:lnTo>
                    <a:pt x="733" y="443"/>
                  </a:lnTo>
                  <a:lnTo>
                    <a:pt x="733" y="443"/>
                  </a:lnTo>
                  <a:lnTo>
                    <a:pt x="733" y="443"/>
                  </a:lnTo>
                  <a:lnTo>
                    <a:pt x="733" y="443"/>
                  </a:lnTo>
                  <a:lnTo>
                    <a:pt x="733" y="443"/>
                  </a:lnTo>
                  <a:lnTo>
                    <a:pt x="733" y="443"/>
                  </a:lnTo>
                  <a:lnTo>
                    <a:pt x="733" y="443"/>
                  </a:lnTo>
                  <a:lnTo>
                    <a:pt x="733" y="443"/>
                  </a:lnTo>
                  <a:lnTo>
                    <a:pt x="733" y="443"/>
                  </a:lnTo>
                  <a:lnTo>
                    <a:pt x="733" y="443"/>
                  </a:lnTo>
                  <a:lnTo>
                    <a:pt x="733" y="443"/>
                  </a:lnTo>
                  <a:lnTo>
                    <a:pt x="733" y="443"/>
                  </a:lnTo>
                  <a:lnTo>
                    <a:pt x="733" y="443"/>
                  </a:lnTo>
                  <a:lnTo>
                    <a:pt x="748" y="443"/>
                  </a:lnTo>
                  <a:lnTo>
                    <a:pt x="748" y="443"/>
                  </a:lnTo>
                  <a:lnTo>
                    <a:pt x="748" y="443"/>
                  </a:lnTo>
                  <a:lnTo>
                    <a:pt x="748" y="443"/>
                  </a:lnTo>
                  <a:lnTo>
                    <a:pt x="748" y="443"/>
                  </a:lnTo>
                  <a:lnTo>
                    <a:pt x="748" y="443"/>
                  </a:lnTo>
                  <a:lnTo>
                    <a:pt x="748" y="443"/>
                  </a:lnTo>
                  <a:lnTo>
                    <a:pt x="748" y="443"/>
                  </a:lnTo>
                  <a:lnTo>
                    <a:pt x="748" y="443"/>
                  </a:lnTo>
                  <a:lnTo>
                    <a:pt x="748" y="443"/>
                  </a:lnTo>
                  <a:lnTo>
                    <a:pt x="748" y="443"/>
                  </a:lnTo>
                  <a:lnTo>
                    <a:pt x="748" y="443"/>
                  </a:lnTo>
                  <a:lnTo>
                    <a:pt x="748" y="443"/>
                  </a:lnTo>
                  <a:lnTo>
                    <a:pt x="763" y="443"/>
                  </a:lnTo>
                  <a:lnTo>
                    <a:pt x="763" y="443"/>
                  </a:lnTo>
                  <a:lnTo>
                    <a:pt x="763" y="443"/>
                  </a:lnTo>
                  <a:lnTo>
                    <a:pt x="763" y="443"/>
                  </a:lnTo>
                  <a:lnTo>
                    <a:pt x="763" y="443"/>
                  </a:lnTo>
                  <a:lnTo>
                    <a:pt x="763" y="443"/>
                  </a:lnTo>
                  <a:lnTo>
                    <a:pt x="763" y="443"/>
                  </a:lnTo>
                  <a:lnTo>
                    <a:pt x="763" y="443"/>
                  </a:lnTo>
                  <a:lnTo>
                    <a:pt x="763" y="443"/>
                  </a:lnTo>
                  <a:lnTo>
                    <a:pt x="763" y="443"/>
                  </a:lnTo>
                  <a:lnTo>
                    <a:pt x="763" y="443"/>
                  </a:lnTo>
                  <a:lnTo>
                    <a:pt x="763" y="443"/>
                  </a:lnTo>
                  <a:lnTo>
                    <a:pt x="779" y="443"/>
                  </a:lnTo>
                  <a:lnTo>
                    <a:pt x="779" y="443"/>
                  </a:lnTo>
                  <a:lnTo>
                    <a:pt x="779" y="443"/>
                  </a:lnTo>
                  <a:lnTo>
                    <a:pt x="779" y="443"/>
                  </a:lnTo>
                  <a:lnTo>
                    <a:pt x="779" y="443"/>
                  </a:lnTo>
                  <a:lnTo>
                    <a:pt x="779" y="443"/>
                  </a:lnTo>
                  <a:lnTo>
                    <a:pt x="779" y="443"/>
                  </a:lnTo>
                  <a:lnTo>
                    <a:pt x="779" y="443"/>
                  </a:lnTo>
                  <a:lnTo>
                    <a:pt x="779" y="443"/>
                  </a:lnTo>
                  <a:lnTo>
                    <a:pt x="779" y="443"/>
                  </a:lnTo>
                  <a:lnTo>
                    <a:pt x="779" y="443"/>
                  </a:lnTo>
                  <a:lnTo>
                    <a:pt x="779" y="443"/>
                  </a:lnTo>
                  <a:lnTo>
                    <a:pt x="779" y="443"/>
                  </a:lnTo>
                  <a:lnTo>
                    <a:pt x="794" y="443"/>
                  </a:lnTo>
                  <a:lnTo>
                    <a:pt x="794" y="443"/>
                  </a:lnTo>
                  <a:lnTo>
                    <a:pt x="794" y="443"/>
                  </a:lnTo>
                  <a:lnTo>
                    <a:pt x="794" y="443"/>
                  </a:lnTo>
                  <a:lnTo>
                    <a:pt x="794" y="443"/>
                  </a:lnTo>
                  <a:lnTo>
                    <a:pt x="794" y="443"/>
                  </a:lnTo>
                  <a:lnTo>
                    <a:pt x="794" y="443"/>
                  </a:lnTo>
                  <a:lnTo>
                    <a:pt x="794" y="443"/>
                  </a:lnTo>
                  <a:lnTo>
                    <a:pt x="794" y="443"/>
                  </a:lnTo>
                  <a:lnTo>
                    <a:pt x="794" y="443"/>
                  </a:lnTo>
                  <a:lnTo>
                    <a:pt x="794" y="443"/>
                  </a:lnTo>
                  <a:lnTo>
                    <a:pt x="794" y="443"/>
                  </a:lnTo>
                  <a:lnTo>
                    <a:pt x="794" y="443"/>
                  </a:lnTo>
                  <a:lnTo>
                    <a:pt x="809" y="443"/>
                  </a:lnTo>
                  <a:lnTo>
                    <a:pt x="809" y="443"/>
                  </a:lnTo>
                  <a:lnTo>
                    <a:pt x="809" y="443"/>
                  </a:lnTo>
                  <a:lnTo>
                    <a:pt x="809" y="443"/>
                  </a:lnTo>
                  <a:lnTo>
                    <a:pt x="809" y="443"/>
                  </a:lnTo>
                  <a:lnTo>
                    <a:pt x="809" y="443"/>
                  </a:lnTo>
                  <a:lnTo>
                    <a:pt x="809" y="443"/>
                  </a:lnTo>
                  <a:lnTo>
                    <a:pt x="809" y="443"/>
                  </a:lnTo>
                  <a:lnTo>
                    <a:pt x="809" y="443"/>
                  </a:lnTo>
                  <a:lnTo>
                    <a:pt x="809" y="443"/>
                  </a:lnTo>
                  <a:lnTo>
                    <a:pt x="809" y="443"/>
                  </a:lnTo>
                  <a:lnTo>
                    <a:pt x="809" y="443"/>
                  </a:lnTo>
                  <a:lnTo>
                    <a:pt x="809" y="443"/>
                  </a:lnTo>
                  <a:lnTo>
                    <a:pt x="824" y="443"/>
                  </a:lnTo>
                  <a:lnTo>
                    <a:pt x="824" y="443"/>
                  </a:lnTo>
                  <a:lnTo>
                    <a:pt x="824" y="443"/>
                  </a:lnTo>
                  <a:lnTo>
                    <a:pt x="824" y="443"/>
                  </a:lnTo>
                  <a:lnTo>
                    <a:pt x="824" y="443"/>
                  </a:lnTo>
                  <a:lnTo>
                    <a:pt x="824" y="443"/>
                  </a:lnTo>
                  <a:lnTo>
                    <a:pt x="824" y="443"/>
                  </a:lnTo>
                  <a:lnTo>
                    <a:pt x="824" y="443"/>
                  </a:lnTo>
                  <a:lnTo>
                    <a:pt x="824" y="443"/>
                  </a:lnTo>
                  <a:lnTo>
                    <a:pt x="824" y="443"/>
                  </a:lnTo>
                  <a:lnTo>
                    <a:pt x="824" y="443"/>
                  </a:lnTo>
                  <a:lnTo>
                    <a:pt x="824" y="443"/>
                  </a:lnTo>
                  <a:lnTo>
                    <a:pt x="840" y="443"/>
                  </a:lnTo>
                  <a:lnTo>
                    <a:pt x="840" y="443"/>
                  </a:lnTo>
                  <a:lnTo>
                    <a:pt x="840" y="443"/>
                  </a:lnTo>
                  <a:lnTo>
                    <a:pt x="840" y="443"/>
                  </a:lnTo>
                </a:path>
              </a:pathLst>
            </a:custGeom>
            <a:noFill/>
            <a:ln w="0">
              <a:solidFill>
                <a:srgbClr val="3BC37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Freeform 66"/>
            <p:cNvSpPr>
              <a:spLocks/>
            </p:cNvSpPr>
            <p:nvPr/>
          </p:nvSpPr>
          <p:spPr bwMode="auto">
            <a:xfrm>
              <a:off x="1855" y="1888"/>
              <a:ext cx="839" cy="61"/>
            </a:xfrm>
            <a:custGeom>
              <a:avLst/>
              <a:gdLst>
                <a:gd name="T0" fmla="*/ 15 w 839"/>
                <a:gd name="T1" fmla="*/ 61 h 61"/>
                <a:gd name="T2" fmla="*/ 15 w 839"/>
                <a:gd name="T3" fmla="*/ 45 h 61"/>
                <a:gd name="T4" fmla="*/ 30 w 839"/>
                <a:gd name="T5" fmla="*/ 61 h 61"/>
                <a:gd name="T6" fmla="*/ 45 w 839"/>
                <a:gd name="T7" fmla="*/ 61 h 61"/>
                <a:gd name="T8" fmla="*/ 61 w 839"/>
                <a:gd name="T9" fmla="*/ 61 h 61"/>
                <a:gd name="T10" fmla="*/ 76 w 839"/>
                <a:gd name="T11" fmla="*/ 61 h 61"/>
                <a:gd name="T12" fmla="*/ 91 w 839"/>
                <a:gd name="T13" fmla="*/ 61 h 61"/>
                <a:gd name="T14" fmla="*/ 107 w 839"/>
                <a:gd name="T15" fmla="*/ 61 h 61"/>
                <a:gd name="T16" fmla="*/ 107 w 839"/>
                <a:gd name="T17" fmla="*/ 61 h 61"/>
                <a:gd name="T18" fmla="*/ 122 w 839"/>
                <a:gd name="T19" fmla="*/ 61 h 61"/>
                <a:gd name="T20" fmla="*/ 137 w 839"/>
                <a:gd name="T21" fmla="*/ 61 h 61"/>
                <a:gd name="T22" fmla="*/ 152 w 839"/>
                <a:gd name="T23" fmla="*/ 61 h 61"/>
                <a:gd name="T24" fmla="*/ 168 w 839"/>
                <a:gd name="T25" fmla="*/ 61 h 61"/>
                <a:gd name="T26" fmla="*/ 183 w 839"/>
                <a:gd name="T27" fmla="*/ 61 h 61"/>
                <a:gd name="T28" fmla="*/ 198 w 839"/>
                <a:gd name="T29" fmla="*/ 61 h 61"/>
                <a:gd name="T30" fmla="*/ 213 w 839"/>
                <a:gd name="T31" fmla="*/ 61 h 61"/>
                <a:gd name="T32" fmla="*/ 213 w 839"/>
                <a:gd name="T33" fmla="*/ 61 h 61"/>
                <a:gd name="T34" fmla="*/ 229 w 839"/>
                <a:gd name="T35" fmla="*/ 61 h 61"/>
                <a:gd name="T36" fmla="*/ 244 w 839"/>
                <a:gd name="T37" fmla="*/ 61 h 61"/>
                <a:gd name="T38" fmla="*/ 259 w 839"/>
                <a:gd name="T39" fmla="*/ 61 h 61"/>
                <a:gd name="T40" fmla="*/ 275 w 839"/>
                <a:gd name="T41" fmla="*/ 61 h 61"/>
                <a:gd name="T42" fmla="*/ 290 w 839"/>
                <a:gd name="T43" fmla="*/ 61 h 61"/>
                <a:gd name="T44" fmla="*/ 305 w 839"/>
                <a:gd name="T45" fmla="*/ 61 h 61"/>
                <a:gd name="T46" fmla="*/ 305 w 839"/>
                <a:gd name="T47" fmla="*/ 61 h 61"/>
                <a:gd name="T48" fmla="*/ 320 w 839"/>
                <a:gd name="T49" fmla="*/ 61 h 61"/>
                <a:gd name="T50" fmla="*/ 336 w 839"/>
                <a:gd name="T51" fmla="*/ 61 h 61"/>
                <a:gd name="T52" fmla="*/ 351 w 839"/>
                <a:gd name="T53" fmla="*/ 61 h 61"/>
                <a:gd name="T54" fmla="*/ 366 w 839"/>
                <a:gd name="T55" fmla="*/ 61 h 61"/>
                <a:gd name="T56" fmla="*/ 381 w 839"/>
                <a:gd name="T57" fmla="*/ 61 h 61"/>
                <a:gd name="T58" fmla="*/ 397 w 839"/>
                <a:gd name="T59" fmla="*/ 45 h 61"/>
                <a:gd name="T60" fmla="*/ 412 w 839"/>
                <a:gd name="T61" fmla="*/ 61 h 61"/>
                <a:gd name="T62" fmla="*/ 412 w 839"/>
                <a:gd name="T63" fmla="*/ 61 h 61"/>
                <a:gd name="T64" fmla="*/ 427 w 839"/>
                <a:gd name="T65" fmla="*/ 61 h 61"/>
                <a:gd name="T66" fmla="*/ 442 w 839"/>
                <a:gd name="T67" fmla="*/ 61 h 61"/>
                <a:gd name="T68" fmla="*/ 458 w 839"/>
                <a:gd name="T69" fmla="*/ 61 h 61"/>
                <a:gd name="T70" fmla="*/ 473 w 839"/>
                <a:gd name="T71" fmla="*/ 61 h 61"/>
                <a:gd name="T72" fmla="*/ 488 w 839"/>
                <a:gd name="T73" fmla="*/ 61 h 61"/>
                <a:gd name="T74" fmla="*/ 504 w 839"/>
                <a:gd name="T75" fmla="*/ 61 h 61"/>
                <a:gd name="T76" fmla="*/ 504 w 839"/>
                <a:gd name="T77" fmla="*/ 61 h 61"/>
                <a:gd name="T78" fmla="*/ 519 w 839"/>
                <a:gd name="T79" fmla="*/ 61 h 61"/>
                <a:gd name="T80" fmla="*/ 534 w 839"/>
                <a:gd name="T81" fmla="*/ 61 h 61"/>
                <a:gd name="T82" fmla="*/ 549 w 839"/>
                <a:gd name="T83" fmla="*/ 61 h 61"/>
                <a:gd name="T84" fmla="*/ 565 w 839"/>
                <a:gd name="T85" fmla="*/ 61 h 61"/>
                <a:gd name="T86" fmla="*/ 580 w 839"/>
                <a:gd name="T87" fmla="*/ 61 h 61"/>
                <a:gd name="T88" fmla="*/ 595 w 839"/>
                <a:gd name="T89" fmla="*/ 61 h 61"/>
                <a:gd name="T90" fmla="*/ 610 w 839"/>
                <a:gd name="T91" fmla="*/ 61 h 61"/>
                <a:gd name="T92" fmla="*/ 610 w 839"/>
                <a:gd name="T93" fmla="*/ 61 h 61"/>
                <a:gd name="T94" fmla="*/ 626 w 839"/>
                <a:gd name="T95" fmla="*/ 61 h 61"/>
                <a:gd name="T96" fmla="*/ 641 w 839"/>
                <a:gd name="T97" fmla="*/ 15 h 61"/>
                <a:gd name="T98" fmla="*/ 656 w 839"/>
                <a:gd name="T99" fmla="*/ 61 h 61"/>
                <a:gd name="T100" fmla="*/ 672 w 839"/>
                <a:gd name="T101" fmla="*/ 61 h 61"/>
                <a:gd name="T102" fmla="*/ 687 w 839"/>
                <a:gd name="T103" fmla="*/ 61 h 61"/>
                <a:gd name="T104" fmla="*/ 702 w 839"/>
                <a:gd name="T105" fmla="*/ 61 h 61"/>
                <a:gd name="T106" fmla="*/ 702 w 839"/>
                <a:gd name="T107" fmla="*/ 61 h 61"/>
                <a:gd name="T108" fmla="*/ 717 w 839"/>
                <a:gd name="T109" fmla="*/ 61 h 61"/>
                <a:gd name="T110" fmla="*/ 733 w 839"/>
                <a:gd name="T111" fmla="*/ 61 h 61"/>
                <a:gd name="T112" fmla="*/ 748 w 839"/>
                <a:gd name="T113" fmla="*/ 61 h 61"/>
                <a:gd name="T114" fmla="*/ 763 w 839"/>
                <a:gd name="T115" fmla="*/ 61 h 61"/>
                <a:gd name="T116" fmla="*/ 778 w 839"/>
                <a:gd name="T117" fmla="*/ 61 h 61"/>
                <a:gd name="T118" fmla="*/ 794 w 839"/>
                <a:gd name="T119" fmla="*/ 61 h 61"/>
                <a:gd name="T120" fmla="*/ 809 w 839"/>
                <a:gd name="T121" fmla="*/ 61 h 61"/>
                <a:gd name="T122" fmla="*/ 809 w 839"/>
                <a:gd name="T123" fmla="*/ 61 h 61"/>
                <a:gd name="T124" fmla="*/ 824 w 839"/>
                <a:gd name="T12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39" h="61">
                  <a:moveTo>
                    <a:pt x="0" y="6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37" y="61"/>
                  </a:lnTo>
                  <a:lnTo>
                    <a:pt x="137" y="45"/>
                  </a:lnTo>
                  <a:lnTo>
                    <a:pt x="137" y="61"/>
                  </a:lnTo>
                  <a:lnTo>
                    <a:pt x="137" y="61"/>
                  </a:lnTo>
                  <a:lnTo>
                    <a:pt x="137" y="61"/>
                  </a:lnTo>
                  <a:lnTo>
                    <a:pt x="137" y="61"/>
                  </a:lnTo>
                  <a:lnTo>
                    <a:pt x="137" y="61"/>
                  </a:lnTo>
                  <a:lnTo>
                    <a:pt x="137" y="61"/>
                  </a:lnTo>
                  <a:lnTo>
                    <a:pt x="137" y="61"/>
                  </a:lnTo>
                  <a:lnTo>
                    <a:pt x="137" y="61"/>
                  </a:lnTo>
                  <a:lnTo>
                    <a:pt x="137" y="61"/>
                  </a:lnTo>
                  <a:lnTo>
                    <a:pt x="137" y="61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29" y="61"/>
                  </a:lnTo>
                  <a:lnTo>
                    <a:pt x="229" y="61"/>
                  </a:lnTo>
                  <a:lnTo>
                    <a:pt x="229" y="61"/>
                  </a:lnTo>
                  <a:lnTo>
                    <a:pt x="229" y="61"/>
                  </a:lnTo>
                  <a:lnTo>
                    <a:pt x="229" y="61"/>
                  </a:lnTo>
                  <a:lnTo>
                    <a:pt x="229" y="61"/>
                  </a:lnTo>
                  <a:lnTo>
                    <a:pt x="229" y="61"/>
                  </a:lnTo>
                  <a:lnTo>
                    <a:pt x="229" y="61"/>
                  </a:lnTo>
                  <a:lnTo>
                    <a:pt x="229" y="61"/>
                  </a:lnTo>
                  <a:lnTo>
                    <a:pt x="229" y="61"/>
                  </a:lnTo>
                  <a:lnTo>
                    <a:pt x="229" y="61"/>
                  </a:lnTo>
                  <a:lnTo>
                    <a:pt x="229" y="61"/>
                  </a:lnTo>
                  <a:lnTo>
                    <a:pt x="229" y="61"/>
                  </a:lnTo>
                  <a:lnTo>
                    <a:pt x="244" y="61"/>
                  </a:lnTo>
                  <a:lnTo>
                    <a:pt x="244" y="61"/>
                  </a:lnTo>
                  <a:lnTo>
                    <a:pt x="244" y="61"/>
                  </a:lnTo>
                  <a:lnTo>
                    <a:pt x="244" y="61"/>
                  </a:lnTo>
                  <a:lnTo>
                    <a:pt x="244" y="61"/>
                  </a:lnTo>
                  <a:lnTo>
                    <a:pt x="244" y="61"/>
                  </a:lnTo>
                  <a:lnTo>
                    <a:pt x="244" y="61"/>
                  </a:lnTo>
                  <a:lnTo>
                    <a:pt x="244" y="61"/>
                  </a:lnTo>
                  <a:lnTo>
                    <a:pt x="244" y="61"/>
                  </a:lnTo>
                  <a:lnTo>
                    <a:pt x="244" y="61"/>
                  </a:lnTo>
                  <a:lnTo>
                    <a:pt x="244" y="61"/>
                  </a:lnTo>
                  <a:lnTo>
                    <a:pt x="244" y="61"/>
                  </a:lnTo>
                  <a:lnTo>
                    <a:pt x="259" y="61"/>
                  </a:lnTo>
                  <a:lnTo>
                    <a:pt x="259" y="61"/>
                  </a:lnTo>
                  <a:lnTo>
                    <a:pt x="259" y="61"/>
                  </a:lnTo>
                  <a:lnTo>
                    <a:pt x="259" y="61"/>
                  </a:lnTo>
                  <a:lnTo>
                    <a:pt x="259" y="61"/>
                  </a:lnTo>
                  <a:lnTo>
                    <a:pt x="259" y="61"/>
                  </a:lnTo>
                  <a:lnTo>
                    <a:pt x="259" y="61"/>
                  </a:lnTo>
                  <a:lnTo>
                    <a:pt x="259" y="61"/>
                  </a:lnTo>
                  <a:lnTo>
                    <a:pt x="259" y="61"/>
                  </a:lnTo>
                  <a:lnTo>
                    <a:pt x="259" y="61"/>
                  </a:lnTo>
                  <a:lnTo>
                    <a:pt x="259" y="61"/>
                  </a:lnTo>
                  <a:lnTo>
                    <a:pt x="259" y="61"/>
                  </a:lnTo>
                  <a:lnTo>
                    <a:pt x="259" y="61"/>
                  </a:lnTo>
                  <a:lnTo>
                    <a:pt x="275" y="61"/>
                  </a:lnTo>
                  <a:lnTo>
                    <a:pt x="275" y="61"/>
                  </a:lnTo>
                  <a:lnTo>
                    <a:pt x="275" y="61"/>
                  </a:lnTo>
                  <a:lnTo>
                    <a:pt x="275" y="61"/>
                  </a:lnTo>
                  <a:lnTo>
                    <a:pt x="275" y="61"/>
                  </a:lnTo>
                  <a:lnTo>
                    <a:pt x="275" y="61"/>
                  </a:lnTo>
                  <a:lnTo>
                    <a:pt x="275" y="61"/>
                  </a:lnTo>
                  <a:lnTo>
                    <a:pt x="275" y="61"/>
                  </a:lnTo>
                  <a:lnTo>
                    <a:pt x="275" y="61"/>
                  </a:lnTo>
                  <a:lnTo>
                    <a:pt x="275" y="61"/>
                  </a:lnTo>
                  <a:lnTo>
                    <a:pt x="275" y="61"/>
                  </a:lnTo>
                  <a:lnTo>
                    <a:pt x="275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36" y="61"/>
                  </a:lnTo>
                  <a:lnTo>
                    <a:pt x="336" y="61"/>
                  </a:lnTo>
                  <a:lnTo>
                    <a:pt x="336" y="61"/>
                  </a:lnTo>
                  <a:lnTo>
                    <a:pt x="336" y="61"/>
                  </a:lnTo>
                  <a:lnTo>
                    <a:pt x="336" y="61"/>
                  </a:lnTo>
                  <a:lnTo>
                    <a:pt x="336" y="61"/>
                  </a:lnTo>
                  <a:lnTo>
                    <a:pt x="336" y="61"/>
                  </a:lnTo>
                  <a:lnTo>
                    <a:pt x="336" y="61"/>
                  </a:lnTo>
                  <a:lnTo>
                    <a:pt x="336" y="61"/>
                  </a:lnTo>
                  <a:lnTo>
                    <a:pt x="336" y="61"/>
                  </a:lnTo>
                  <a:lnTo>
                    <a:pt x="336" y="61"/>
                  </a:lnTo>
                  <a:lnTo>
                    <a:pt x="336" y="61"/>
                  </a:lnTo>
                  <a:lnTo>
                    <a:pt x="351" y="61"/>
                  </a:lnTo>
                  <a:lnTo>
                    <a:pt x="351" y="61"/>
                  </a:lnTo>
                  <a:lnTo>
                    <a:pt x="351" y="61"/>
                  </a:lnTo>
                  <a:lnTo>
                    <a:pt x="351" y="61"/>
                  </a:lnTo>
                  <a:lnTo>
                    <a:pt x="351" y="61"/>
                  </a:lnTo>
                  <a:lnTo>
                    <a:pt x="351" y="61"/>
                  </a:lnTo>
                  <a:lnTo>
                    <a:pt x="351" y="61"/>
                  </a:lnTo>
                  <a:lnTo>
                    <a:pt x="351" y="61"/>
                  </a:lnTo>
                  <a:lnTo>
                    <a:pt x="351" y="61"/>
                  </a:lnTo>
                  <a:lnTo>
                    <a:pt x="351" y="61"/>
                  </a:lnTo>
                  <a:lnTo>
                    <a:pt x="351" y="61"/>
                  </a:lnTo>
                  <a:lnTo>
                    <a:pt x="351" y="61"/>
                  </a:lnTo>
                  <a:lnTo>
                    <a:pt x="351" y="61"/>
                  </a:lnTo>
                  <a:lnTo>
                    <a:pt x="366" y="61"/>
                  </a:lnTo>
                  <a:lnTo>
                    <a:pt x="366" y="61"/>
                  </a:lnTo>
                  <a:lnTo>
                    <a:pt x="366" y="61"/>
                  </a:lnTo>
                  <a:lnTo>
                    <a:pt x="366" y="61"/>
                  </a:lnTo>
                  <a:lnTo>
                    <a:pt x="366" y="61"/>
                  </a:lnTo>
                  <a:lnTo>
                    <a:pt x="366" y="61"/>
                  </a:lnTo>
                  <a:lnTo>
                    <a:pt x="366" y="61"/>
                  </a:lnTo>
                  <a:lnTo>
                    <a:pt x="366" y="61"/>
                  </a:lnTo>
                  <a:lnTo>
                    <a:pt x="366" y="61"/>
                  </a:lnTo>
                  <a:lnTo>
                    <a:pt x="366" y="61"/>
                  </a:lnTo>
                  <a:lnTo>
                    <a:pt x="366" y="61"/>
                  </a:lnTo>
                  <a:lnTo>
                    <a:pt x="366" y="61"/>
                  </a:lnTo>
                  <a:lnTo>
                    <a:pt x="366" y="61"/>
                  </a:lnTo>
                  <a:lnTo>
                    <a:pt x="381" y="61"/>
                  </a:lnTo>
                  <a:lnTo>
                    <a:pt x="381" y="61"/>
                  </a:lnTo>
                  <a:lnTo>
                    <a:pt x="381" y="61"/>
                  </a:lnTo>
                  <a:lnTo>
                    <a:pt x="381" y="61"/>
                  </a:lnTo>
                  <a:lnTo>
                    <a:pt x="381" y="61"/>
                  </a:lnTo>
                  <a:lnTo>
                    <a:pt x="381" y="61"/>
                  </a:lnTo>
                  <a:lnTo>
                    <a:pt x="381" y="61"/>
                  </a:lnTo>
                  <a:lnTo>
                    <a:pt x="381" y="61"/>
                  </a:lnTo>
                  <a:lnTo>
                    <a:pt x="381" y="61"/>
                  </a:lnTo>
                  <a:lnTo>
                    <a:pt x="381" y="61"/>
                  </a:lnTo>
                  <a:lnTo>
                    <a:pt x="381" y="61"/>
                  </a:lnTo>
                  <a:lnTo>
                    <a:pt x="381" y="61"/>
                  </a:lnTo>
                  <a:lnTo>
                    <a:pt x="381" y="61"/>
                  </a:lnTo>
                  <a:lnTo>
                    <a:pt x="397" y="45"/>
                  </a:lnTo>
                  <a:lnTo>
                    <a:pt x="397" y="45"/>
                  </a:lnTo>
                  <a:lnTo>
                    <a:pt x="397" y="45"/>
                  </a:lnTo>
                  <a:lnTo>
                    <a:pt x="397" y="45"/>
                  </a:lnTo>
                  <a:lnTo>
                    <a:pt x="397" y="45"/>
                  </a:lnTo>
                  <a:lnTo>
                    <a:pt x="397" y="45"/>
                  </a:lnTo>
                  <a:lnTo>
                    <a:pt x="397" y="61"/>
                  </a:lnTo>
                  <a:lnTo>
                    <a:pt x="397" y="61"/>
                  </a:lnTo>
                  <a:lnTo>
                    <a:pt x="397" y="61"/>
                  </a:lnTo>
                  <a:lnTo>
                    <a:pt x="397" y="61"/>
                  </a:lnTo>
                  <a:lnTo>
                    <a:pt x="397" y="61"/>
                  </a:lnTo>
                  <a:lnTo>
                    <a:pt x="397" y="61"/>
                  </a:lnTo>
                  <a:lnTo>
                    <a:pt x="412" y="61"/>
                  </a:lnTo>
                  <a:lnTo>
                    <a:pt x="412" y="61"/>
                  </a:lnTo>
                  <a:lnTo>
                    <a:pt x="412" y="61"/>
                  </a:lnTo>
                  <a:lnTo>
                    <a:pt x="412" y="61"/>
                  </a:lnTo>
                  <a:lnTo>
                    <a:pt x="412" y="61"/>
                  </a:lnTo>
                  <a:lnTo>
                    <a:pt x="412" y="61"/>
                  </a:lnTo>
                  <a:lnTo>
                    <a:pt x="412" y="61"/>
                  </a:lnTo>
                  <a:lnTo>
                    <a:pt x="412" y="61"/>
                  </a:lnTo>
                  <a:lnTo>
                    <a:pt x="412" y="61"/>
                  </a:lnTo>
                  <a:lnTo>
                    <a:pt x="412" y="61"/>
                  </a:lnTo>
                  <a:lnTo>
                    <a:pt x="412" y="61"/>
                  </a:lnTo>
                  <a:lnTo>
                    <a:pt x="412" y="61"/>
                  </a:lnTo>
                  <a:lnTo>
                    <a:pt x="412" y="61"/>
                  </a:lnTo>
                  <a:lnTo>
                    <a:pt x="427" y="61"/>
                  </a:lnTo>
                  <a:lnTo>
                    <a:pt x="427" y="61"/>
                  </a:lnTo>
                  <a:lnTo>
                    <a:pt x="427" y="61"/>
                  </a:lnTo>
                  <a:lnTo>
                    <a:pt x="427" y="61"/>
                  </a:lnTo>
                  <a:lnTo>
                    <a:pt x="427" y="61"/>
                  </a:lnTo>
                  <a:lnTo>
                    <a:pt x="427" y="61"/>
                  </a:lnTo>
                  <a:lnTo>
                    <a:pt x="427" y="61"/>
                  </a:lnTo>
                  <a:lnTo>
                    <a:pt x="427" y="61"/>
                  </a:lnTo>
                  <a:lnTo>
                    <a:pt x="427" y="61"/>
                  </a:lnTo>
                  <a:lnTo>
                    <a:pt x="427" y="61"/>
                  </a:lnTo>
                  <a:lnTo>
                    <a:pt x="427" y="61"/>
                  </a:lnTo>
                  <a:lnTo>
                    <a:pt x="427" y="61"/>
                  </a:lnTo>
                  <a:lnTo>
                    <a:pt x="442" y="61"/>
                  </a:lnTo>
                  <a:lnTo>
                    <a:pt x="442" y="61"/>
                  </a:lnTo>
                  <a:lnTo>
                    <a:pt x="442" y="61"/>
                  </a:lnTo>
                  <a:lnTo>
                    <a:pt x="442" y="61"/>
                  </a:lnTo>
                  <a:lnTo>
                    <a:pt x="442" y="61"/>
                  </a:lnTo>
                  <a:lnTo>
                    <a:pt x="442" y="61"/>
                  </a:lnTo>
                  <a:lnTo>
                    <a:pt x="442" y="61"/>
                  </a:lnTo>
                  <a:lnTo>
                    <a:pt x="442" y="61"/>
                  </a:lnTo>
                  <a:lnTo>
                    <a:pt x="442" y="61"/>
                  </a:lnTo>
                  <a:lnTo>
                    <a:pt x="442" y="61"/>
                  </a:lnTo>
                  <a:lnTo>
                    <a:pt x="442" y="61"/>
                  </a:lnTo>
                  <a:lnTo>
                    <a:pt x="442" y="61"/>
                  </a:lnTo>
                  <a:lnTo>
                    <a:pt x="442" y="61"/>
                  </a:lnTo>
                  <a:lnTo>
                    <a:pt x="458" y="61"/>
                  </a:lnTo>
                  <a:lnTo>
                    <a:pt x="458" y="61"/>
                  </a:lnTo>
                  <a:lnTo>
                    <a:pt x="458" y="61"/>
                  </a:lnTo>
                  <a:lnTo>
                    <a:pt x="458" y="61"/>
                  </a:lnTo>
                  <a:lnTo>
                    <a:pt x="458" y="61"/>
                  </a:lnTo>
                  <a:lnTo>
                    <a:pt x="458" y="61"/>
                  </a:lnTo>
                  <a:lnTo>
                    <a:pt x="458" y="61"/>
                  </a:lnTo>
                  <a:lnTo>
                    <a:pt x="458" y="61"/>
                  </a:lnTo>
                  <a:lnTo>
                    <a:pt x="458" y="61"/>
                  </a:lnTo>
                  <a:lnTo>
                    <a:pt x="458" y="61"/>
                  </a:lnTo>
                  <a:lnTo>
                    <a:pt x="458" y="61"/>
                  </a:lnTo>
                  <a:lnTo>
                    <a:pt x="458" y="61"/>
                  </a:lnTo>
                  <a:lnTo>
                    <a:pt x="458" y="61"/>
                  </a:lnTo>
                  <a:lnTo>
                    <a:pt x="473" y="61"/>
                  </a:lnTo>
                  <a:lnTo>
                    <a:pt x="473" y="61"/>
                  </a:lnTo>
                  <a:lnTo>
                    <a:pt x="473" y="61"/>
                  </a:lnTo>
                  <a:lnTo>
                    <a:pt x="473" y="61"/>
                  </a:lnTo>
                  <a:lnTo>
                    <a:pt x="473" y="61"/>
                  </a:lnTo>
                  <a:lnTo>
                    <a:pt x="473" y="61"/>
                  </a:lnTo>
                  <a:lnTo>
                    <a:pt x="473" y="61"/>
                  </a:lnTo>
                  <a:lnTo>
                    <a:pt x="473" y="61"/>
                  </a:lnTo>
                  <a:lnTo>
                    <a:pt x="473" y="61"/>
                  </a:lnTo>
                  <a:lnTo>
                    <a:pt x="473" y="61"/>
                  </a:lnTo>
                  <a:lnTo>
                    <a:pt x="473" y="61"/>
                  </a:lnTo>
                  <a:lnTo>
                    <a:pt x="473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504" y="61"/>
                  </a:lnTo>
                  <a:lnTo>
                    <a:pt x="504" y="61"/>
                  </a:lnTo>
                  <a:lnTo>
                    <a:pt x="504" y="61"/>
                  </a:lnTo>
                  <a:lnTo>
                    <a:pt x="504" y="61"/>
                  </a:lnTo>
                  <a:lnTo>
                    <a:pt x="504" y="61"/>
                  </a:lnTo>
                  <a:lnTo>
                    <a:pt x="504" y="61"/>
                  </a:lnTo>
                  <a:lnTo>
                    <a:pt x="504" y="61"/>
                  </a:lnTo>
                  <a:lnTo>
                    <a:pt x="504" y="61"/>
                  </a:lnTo>
                  <a:lnTo>
                    <a:pt x="504" y="61"/>
                  </a:lnTo>
                  <a:lnTo>
                    <a:pt x="504" y="61"/>
                  </a:lnTo>
                  <a:lnTo>
                    <a:pt x="504" y="61"/>
                  </a:lnTo>
                  <a:lnTo>
                    <a:pt x="504" y="61"/>
                  </a:lnTo>
                  <a:lnTo>
                    <a:pt x="504" y="61"/>
                  </a:lnTo>
                  <a:lnTo>
                    <a:pt x="519" y="61"/>
                  </a:lnTo>
                  <a:lnTo>
                    <a:pt x="519" y="61"/>
                  </a:lnTo>
                  <a:lnTo>
                    <a:pt x="519" y="61"/>
                  </a:lnTo>
                  <a:lnTo>
                    <a:pt x="519" y="61"/>
                  </a:lnTo>
                  <a:lnTo>
                    <a:pt x="519" y="61"/>
                  </a:lnTo>
                  <a:lnTo>
                    <a:pt x="519" y="61"/>
                  </a:lnTo>
                  <a:lnTo>
                    <a:pt x="519" y="61"/>
                  </a:lnTo>
                  <a:lnTo>
                    <a:pt x="519" y="61"/>
                  </a:lnTo>
                  <a:lnTo>
                    <a:pt x="519" y="61"/>
                  </a:lnTo>
                  <a:lnTo>
                    <a:pt x="519" y="61"/>
                  </a:lnTo>
                  <a:lnTo>
                    <a:pt x="519" y="61"/>
                  </a:lnTo>
                  <a:lnTo>
                    <a:pt x="519" y="61"/>
                  </a:lnTo>
                  <a:lnTo>
                    <a:pt x="519" y="61"/>
                  </a:lnTo>
                  <a:lnTo>
                    <a:pt x="534" y="61"/>
                  </a:lnTo>
                  <a:lnTo>
                    <a:pt x="534" y="61"/>
                  </a:lnTo>
                  <a:lnTo>
                    <a:pt x="534" y="61"/>
                  </a:lnTo>
                  <a:lnTo>
                    <a:pt x="534" y="61"/>
                  </a:lnTo>
                  <a:lnTo>
                    <a:pt x="534" y="61"/>
                  </a:lnTo>
                  <a:lnTo>
                    <a:pt x="534" y="61"/>
                  </a:lnTo>
                  <a:lnTo>
                    <a:pt x="534" y="61"/>
                  </a:lnTo>
                  <a:lnTo>
                    <a:pt x="534" y="61"/>
                  </a:lnTo>
                  <a:lnTo>
                    <a:pt x="534" y="61"/>
                  </a:lnTo>
                  <a:lnTo>
                    <a:pt x="534" y="61"/>
                  </a:lnTo>
                  <a:lnTo>
                    <a:pt x="534" y="61"/>
                  </a:lnTo>
                  <a:lnTo>
                    <a:pt x="534" y="61"/>
                  </a:lnTo>
                  <a:lnTo>
                    <a:pt x="549" y="61"/>
                  </a:lnTo>
                  <a:lnTo>
                    <a:pt x="549" y="61"/>
                  </a:lnTo>
                  <a:lnTo>
                    <a:pt x="549" y="61"/>
                  </a:lnTo>
                  <a:lnTo>
                    <a:pt x="549" y="61"/>
                  </a:lnTo>
                  <a:lnTo>
                    <a:pt x="549" y="61"/>
                  </a:lnTo>
                  <a:lnTo>
                    <a:pt x="549" y="61"/>
                  </a:lnTo>
                  <a:lnTo>
                    <a:pt x="549" y="61"/>
                  </a:lnTo>
                  <a:lnTo>
                    <a:pt x="549" y="61"/>
                  </a:lnTo>
                  <a:lnTo>
                    <a:pt x="549" y="61"/>
                  </a:lnTo>
                  <a:lnTo>
                    <a:pt x="549" y="61"/>
                  </a:lnTo>
                  <a:lnTo>
                    <a:pt x="549" y="61"/>
                  </a:lnTo>
                  <a:lnTo>
                    <a:pt x="549" y="61"/>
                  </a:lnTo>
                  <a:lnTo>
                    <a:pt x="549" y="61"/>
                  </a:lnTo>
                  <a:lnTo>
                    <a:pt x="565" y="61"/>
                  </a:lnTo>
                  <a:lnTo>
                    <a:pt x="565" y="61"/>
                  </a:lnTo>
                  <a:lnTo>
                    <a:pt x="565" y="61"/>
                  </a:lnTo>
                  <a:lnTo>
                    <a:pt x="565" y="61"/>
                  </a:lnTo>
                  <a:lnTo>
                    <a:pt x="565" y="61"/>
                  </a:lnTo>
                  <a:lnTo>
                    <a:pt x="565" y="61"/>
                  </a:lnTo>
                  <a:lnTo>
                    <a:pt x="565" y="61"/>
                  </a:lnTo>
                  <a:lnTo>
                    <a:pt x="565" y="61"/>
                  </a:lnTo>
                  <a:lnTo>
                    <a:pt x="565" y="61"/>
                  </a:lnTo>
                  <a:lnTo>
                    <a:pt x="565" y="61"/>
                  </a:lnTo>
                  <a:lnTo>
                    <a:pt x="565" y="61"/>
                  </a:lnTo>
                  <a:lnTo>
                    <a:pt x="565" y="61"/>
                  </a:lnTo>
                  <a:lnTo>
                    <a:pt x="565" y="61"/>
                  </a:lnTo>
                  <a:lnTo>
                    <a:pt x="580" y="61"/>
                  </a:lnTo>
                  <a:lnTo>
                    <a:pt x="580" y="61"/>
                  </a:lnTo>
                  <a:lnTo>
                    <a:pt x="580" y="61"/>
                  </a:lnTo>
                  <a:lnTo>
                    <a:pt x="580" y="61"/>
                  </a:lnTo>
                  <a:lnTo>
                    <a:pt x="580" y="61"/>
                  </a:lnTo>
                  <a:lnTo>
                    <a:pt x="580" y="61"/>
                  </a:lnTo>
                  <a:lnTo>
                    <a:pt x="580" y="61"/>
                  </a:lnTo>
                  <a:lnTo>
                    <a:pt x="580" y="61"/>
                  </a:lnTo>
                  <a:lnTo>
                    <a:pt x="580" y="61"/>
                  </a:lnTo>
                  <a:lnTo>
                    <a:pt x="580" y="61"/>
                  </a:lnTo>
                  <a:lnTo>
                    <a:pt x="580" y="61"/>
                  </a:lnTo>
                  <a:lnTo>
                    <a:pt x="580" y="61"/>
                  </a:lnTo>
                  <a:lnTo>
                    <a:pt x="580" y="61"/>
                  </a:lnTo>
                  <a:lnTo>
                    <a:pt x="595" y="61"/>
                  </a:lnTo>
                  <a:lnTo>
                    <a:pt x="595" y="61"/>
                  </a:lnTo>
                  <a:lnTo>
                    <a:pt x="595" y="61"/>
                  </a:lnTo>
                  <a:lnTo>
                    <a:pt x="595" y="61"/>
                  </a:lnTo>
                  <a:lnTo>
                    <a:pt x="595" y="61"/>
                  </a:lnTo>
                  <a:lnTo>
                    <a:pt x="595" y="61"/>
                  </a:lnTo>
                  <a:lnTo>
                    <a:pt x="595" y="61"/>
                  </a:lnTo>
                  <a:lnTo>
                    <a:pt x="595" y="61"/>
                  </a:lnTo>
                  <a:lnTo>
                    <a:pt x="595" y="61"/>
                  </a:lnTo>
                  <a:lnTo>
                    <a:pt x="595" y="61"/>
                  </a:lnTo>
                  <a:lnTo>
                    <a:pt x="595" y="61"/>
                  </a:lnTo>
                  <a:lnTo>
                    <a:pt x="595" y="61"/>
                  </a:lnTo>
                  <a:lnTo>
                    <a:pt x="610" y="61"/>
                  </a:lnTo>
                  <a:lnTo>
                    <a:pt x="610" y="61"/>
                  </a:lnTo>
                  <a:lnTo>
                    <a:pt x="610" y="61"/>
                  </a:lnTo>
                  <a:lnTo>
                    <a:pt x="610" y="61"/>
                  </a:lnTo>
                  <a:lnTo>
                    <a:pt x="610" y="61"/>
                  </a:lnTo>
                  <a:lnTo>
                    <a:pt x="610" y="61"/>
                  </a:lnTo>
                  <a:lnTo>
                    <a:pt x="610" y="61"/>
                  </a:lnTo>
                  <a:lnTo>
                    <a:pt x="610" y="61"/>
                  </a:lnTo>
                  <a:lnTo>
                    <a:pt x="610" y="61"/>
                  </a:lnTo>
                  <a:lnTo>
                    <a:pt x="610" y="61"/>
                  </a:lnTo>
                  <a:lnTo>
                    <a:pt x="610" y="61"/>
                  </a:lnTo>
                  <a:lnTo>
                    <a:pt x="610" y="61"/>
                  </a:lnTo>
                  <a:lnTo>
                    <a:pt x="610" y="45"/>
                  </a:lnTo>
                  <a:lnTo>
                    <a:pt x="626" y="45"/>
                  </a:lnTo>
                  <a:lnTo>
                    <a:pt x="626" y="45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41" y="61"/>
                  </a:lnTo>
                  <a:lnTo>
                    <a:pt x="641" y="61"/>
                  </a:lnTo>
                  <a:lnTo>
                    <a:pt x="641" y="61"/>
                  </a:lnTo>
                  <a:lnTo>
                    <a:pt x="641" y="61"/>
                  </a:lnTo>
                  <a:lnTo>
                    <a:pt x="641" y="45"/>
                  </a:lnTo>
                  <a:lnTo>
                    <a:pt x="641" y="45"/>
                  </a:lnTo>
                  <a:lnTo>
                    <a:pt x="641" y="45"/>
                  </a:lnTo>
                  <a:lnTo>
                    <a:pt x="641" y="30"/>
                  </a:lnTo>
                  <a:lnTo>
                    <a:pt x="641" y="15"/>
                  </a:lnTo>
                  <a:lnTo>
                    <a:pt x="641" y="15"/>
                  </a:lnTo>
                  <a:lnTo>
                    <a:pt x="641" y="0"/>
                  </a:lnTo>
                  <a:lnTo>
                    <a:pt x="641" y="15"/>
                  </a:lnTo>
                  <a:lnTo>
                    <a:pt x="641" y="30"/>
                  </a:lnTo>
                  <a:lnTo>
                    <a:pt x="656" y="30"/>
                  </a:lnTo>
                  <a:lnTo>
                    <a:pt x="656" y="30"/>
                  </a:lnTo>
                  <a:lnTo>
                    <a:pt x="656" y="45"/>
                  </a:lnTo>
                  <a:lnTo>
                    <a:pt x="656" y="61"/>
                  </a:lnTo>
                  <a:lnTo>
                    <a:pt x="656" y="61"/>
                  </a:lnTo>
                  <a:lnTo>
                    <a:pt x="656" y="61"/>
                  </a:lnTo>
                  <a:lnTo>
                    <a:pt x="656" y="61"/>
                  </a:lnTo>
                  <a:lnTo>
                    <a:pt x="656" y="61"/>
                  </a:lnTo>
                  <a:lnTo>
                    <a:pt x="656" y="61"/>
                  </a:lnTo>
                  <a:lnTo>
                    <a:pt x="656" y="61"/>
                  </a:lnTo>
                  <a:lnTo>
                    <a:pt x="656" y="61"/>
                  </a:lnTo>
                  <a:lnTo>
                    <a:pt x="656" y="61"/>
                  </a:lnTo>
                  <a:lnTo>
                    <a:pt x="656" y="61"/>
                  </a:lnTo>
                  <a:lnTo>
                    <a:pt x="672" y="61"/>
                  </a:lnTo>
                  <a:lnTo>
                    <a:pt x="672" y="61"/>
                  </a:lnTo>
                  <a:lnTo>
                    <a:pt x="672" y="61"/>
                  </a:lnTo>
                  <a:lnTo>
                    <a:pt x="672" y="61"/>
                  </a:lnTo>
                  <a:lnTo>
                    <a:pt x="672" y="61"/>
                  </a:lnTo>
                  <a:lnTo>
                    <a:pt x="672" y="61"/>
                  </a:lnTo>
                  <a:lnTo>
                    <a:pt x="672" y="61"/>
                  </a:lnTo>
                  <a:lnTo>
                    <a:pt x="672" y="61"/>
                  </a:lnTo>
                  <a:lnTo>
                    <a:pt x="672" y="61"/>
                  </a:lnTo>
                  <a:lnTo>
                    <a:pt x="672" y="61"/>
                  </a:lnTo>
                  <a:lnTo>
                    <a:pt x="672" y="61"/>
                  </a:lnTo>
                  <a:lnTo>
                    <a:pt x="672" y="61"/>
                  </a:lnTo>
                  <a:lnTo>
                    <a:pt x="672" y="61"/>
                  </a:lnTo>
                  <a:lnTo>
                    <a:pt x="687" y="61"/>
                  </a:lnTo>
                  <a:lnTo>
                    <a:pt x="687" y="61"/>
                  </a:lnTo>
                  <a:lnTo>
                    <a:pt x="687" y="61"/>
                  </a:lnTo>
                  <a:lnTo>
                    <a:pt x="687" y="61"/>
                  </a:lnTo>
                  <a:lnTo>
                    <a:pt x="687" y="61"/>
                  </a:lnTo>
                  <a:lnTo>
                    <a:pt x="687" y="61"/>
                  </a:lnTo>
                  <a:lnTo>
                    <a:pt x="687" y="61"/>
                  </a:lnTo>
                  <a:lnTo>
                    <a:pt x="687" y="61"/>
                  </a:lnTo>
                  <a:lnTo>
                    <a:pt x="687" y="61"/>
                  </a:lnTo>
                  <a:lnTo>
                    <a:pt x="687" y="61"/>
                  </a:lnTo>
                  <a:lnTo>
                    <a:pt x="687" y="61"/>
                  </a:lnTo>
                  <a:lnTo>
                    <a:pt x="687" y="61"/>
                  </a:lnTo>
                  <a:lnTo>
                    <a:pt x="702" y="61"/>
                  </a:lnTo>
                  <a:lnTo>
                    <a:pt x="702" y="61"/>
                  </a:lnTo>
                  <a:lnTo>
                    <a:pt x="702" y="61"/>
                  </a:lnTo>
                  <a:lnTo>
                    <a:pt x="702" y="61"/>
                  </a:lnTo>
                  <a:lnTo>
                    <a:pt x="702" y="61"/>
                  </a:lnTo>
                  <a:lnTo>
                    <a:pt x="702" y="61"/>
                  </a:lnTo>
                  <a:lnTo>
                    <a:pt x="702" y="61"/>
                  </a:lnTo>
                  <a:lnTo>
                    <a:pt x="702" y="61"/>
                  </a:lnTo>
                  <a:lnTo>
                    <a:pt x="702" y="61"/>
                  </a:lnTo>
                  <a:lnTo>
                    <a:pt x="702" y="61"/>
                  </a:lnTo>
                  <a:lnTo>
                    <a:pt x="702" y="61"/>
                  </a:lnTo>
                  <a:lnTo>
                    <a:pt x="702" y="61"/>
                  </a:lnTo>
                  <a:lnTo>
                    <a:pt x="702" y="61"/>
                  </a:lnTo>
                  <a:lnTo>
                    <a:pt x="717" y="61"/>
                  </a:lnTo>
                  <a:lnTo>
                    <a:pt x="717" y="61"/>
                  </a:lnTo>
                  <a:lnTo>
                    <a:pt x="717" y="61"/>
                  </a:lnTo>
                  <a:lnTo>
                    <a:pt x="717" y="61"/>
                  </a:lnTo>
                  <a:lnTo>
                    <a:pt x="717" y="61"/>
                  </a:lnTo>
                  <a:lnTo>
                    <a:pt x="717" y="61"/>
                  </a:lnTo>
                  <a:lnTo>
                    <a:pt x="717" y="61"/>
                  </a:lnTo>
                  <a:lnTo>
                    <a:pt x="717" y="61"/>
                  </a:lnTo>
                  <a:lnTo>
                    <a:pt x="717" y="61"/>
                  </a:lnTo>
                  <a:lnTo>
                    <a:pt x="717" y="61"/>
                  </a:lnTo>
                  <a:lnTo>
                    <a:pt x="717" y="61"/>
                  </a:lnTo>
                  <a:lnTo>
                    <a:pt x="717" y="61"/>
                  </a:lnTo>
                  <a:lnTo>
                    <a:pt x="717" y="61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48" y="61"/>
                  </a:lnTo>
                  <a:lnTo>
                    <a:pt x="748" y="61"/>
                  </a:lnTo>
                  <a:lnTo>
                    <a:pt x="748" y="61"/>
                  </a:lnTo>
                  <a:lnTo>
                    <a:pt x="748" y="61"/>
                  </a:lnTo>
                  <a:lnTo>
                    <a:pt x="748" y="61"/>
                  </a:lnTo>
                  <a:lnTo>
                    <a:pt x="748" y="61"/>
                  </a:lnTo>
                  <a:lnTo>
                    <a:pt x="748" y="61"/>
                  </a:lnTo>
                  <a:lnTo>
                    <a:pt x="748" y="61"/>
                  </a:lnTo>
                  <a:lnTo>
                    <a:pt x="748" y="61"/>
                  </a:lnTo>
                  <a:lnTo>
                    <a:pt x="748" y="61"/>
                  </a:lnTo>
                  <a:lnTo>
                    <a:pt x="748" y="61"/>
                  </a:lnTo>
                  <a:lnTo>
                    <a:pt x="748" y="61"/>
                  </a:lnTo>
                  <a:lnTo>
                    <a:pt x="748" y="61"/>
                  </a:lnTo>
                  <a:lnTo>
                    <a:pt x="763" y="61"/>
                  </a:lnTo>
                  <a:lnTo>
                    <a:pt x="763" y="61"/>
                  </a:lnTo>
                  <a:lnTo>
                    <a:pt x="763" y="61"/>
                  </a:lnTo>
                  <a:lnTo>
                    <a:pt x="763" y="61"/>
                  </a:lnTo>
                  <a:lnTo>
                    <a:pt x="763" y="61"/>
                  </a:lnTo>
                  <a:lnTo>
                    <a:pt x="763" y="61"/>
                  </a:lnTo>
                  <a:lnTo>
                    <a:pt x="763" y="61"/>
                  </a:lnTo>
                  <a:lnTo>
                    <a:pt x="763" y="61"/>
                  </a:lnTo>
                  <a:lnTo>
                    <a:pt x="763" y="61"/>
                  </a:lnTo>
                  <a:lnTo>
                    <a:pt x="763" y="61"/>
                  </a:lnTo>
                  <a:lnTo>
                    <a:pt x="763" y="61"/>
                  </a:lnTo>
                  <a:lnTo>
                    <a:pt x="763" y="61"/>
                  </a:lnTo>
                  <a:lnTo>
                    <a:pt x="763" y="61"/>
                  </a:lnTo>
                  <a:lnTo>
                    <a:pt x="778" y="61"/>
                  </a:lnTo>
                  <a:lnTo>
                    <a:pt x="778" y="61"/>
                  </a:lnTo>
                  <a:lnTo>
                    <a:pt x="778" y="61"/>
                  </a:lnTo>
                  <a:lnTo>
                    <a:pt x="778" y="61"/>
                  </a:lnTo>
                  <a:lnTo>
                    <a:pt x="778" y="61"/>
                  </a:lnTo>
                  <a:lnTo>
                    <a:pt x="778" y="61"/>
                  </a:lnTo>
                  <a:lnTo>
                    <a:pt x="778" y="61"/>
                  </a:lnTo>
                  <a:lnTo>
                    <a:pt x="778" y="61"/>
                  </a:lnTo>
                  <a:lnTo>
                    <a:pt x="778" y="61"/>
                  </a:lnTo>
                  <a:lnTo>
                    <a:pt x="778" y="61"/>
                  </a:lnTo>
                  <a:lnTo>
                    <a:pt x="778" y="61"/>
                  </a:lnTo>
                  <a:lnTo>
                    <a:pt x="778" y="61"/>
                  </a:lnTo>
                  <a:lnTo>
                    <a:pt x="794" y="61"/>
                  </a:lnTo>
                  <a:lnTo>
                    <a:pt x="794" y="61"/>
                  </a:lnTo>
                  <a:lnTo>
                    <a:pt x="794" y="61"/>
                  </a:lnTo>
                  <a:lnTo>
                    <a:pt x="794" y="61"/>
                  </a:lnTo>
                  <a:lnTo>
                    <a:pt x="794" y="61"/>
                  </a:lnTo>
                  <a:lnTo>
                    <a:pt x="794" y="61"/>
                  </a:lnTo>
                  <a:lnTo>
                    <a:pt x="794" y="61"/>
                  </a:lnTo>
                  <a:lnTo>
                    <a:pt x="794" y="61"/>
                  </a:lnTo>
                  <a:lnTo>
                    <a:pt x="794" y="61"/>
                  </a:lnTo>
                  <a:lnTo>
                    <a:pt x="794" y="61"/>
                  </a:lnTo>
                  <a:lnTo>
                    <a:pt x="794" y="61"/>
                  </a:lnTo>
                  <a:lnTo>
                    <a:pt x="794" y="61"/>
                  </a:lnTo>
                  <a:lnTo>
                    <a:pt x="794" y="61"/>
                  </a:lnTo>
                  <a:lnTo>
                    <a:pt x="809" y="61"/>
                  </a:lnTo>
                  <a:lnTo>
                    <a:pt x="809" y="61"/>
                  </a:lnTo>
                  <a:lnTo>
                    <a:pt x="809" y="61"/>
                  </a:lnTo>
                  <a:lnTo>
                    <a:pt x="809" y="61"/>
                  </a:lnTo>
                  <a:lnTo>
                    <a:pt x="809" y="61"/>
                  </a:lnTo>
                  <a:lnTo>
                    <a:pt x="809" y="61"/>
                  </a:lnTo>
                  <a:lnTo>
                    <a:pt x="809" y="61"/>
                  </a:lnTo>
                  <a:lnTo>
                    <a:pt x="809" y="61"/>
                  </a:lnTo>
                  <a:lnTo>
                    <a:pt x="809" y="61"/>
                  </a:lnTo>
                  <a:lnTo>
                    <a:pt x="809" y="61"/>
                  </a:lnTo>
                  <a:lnTo>
                    <a:pt x="809" y="61"/>
                  </a:lnTo>
                  <a:lnTo>
                    <a:pt x="809" y="61"/>
                  </a:lnTo>
                  <a:lnTo>
                    <a:pt x="809" y="61"/>
                  </a:lnTo>
                  <a:lnTo>
                    <a:pt x="824" y="61"/>
                  </a:lnTo>
                  <a:lnTo>
                    <a:pt x="824" y="61"/>
                  </a:lnTo>
                  <a:lnTo>
                    <a:pt x="824" y="61"/>
                  </a:lnTo>
                  <a:lnTo>
                    <a:pt x="824" y="61"/>
                  </a:lnTo>
                  <a:lnTo>
                    <a:pt x="824" y="61"/>
                  </a:lnTo>
                  <a:lnTo>
                    <a:pt x="824" y="61"/>
                  </a:lnTo>
                  <a:lnTo>
                    <a:pt x="824" y="61"/>
                  </a:lnTo>
                  <a:lnTo>
                    <a:pt x="824" y="61"/>
                  </a:lnTo>
                  <a:lnTo>
                    <a:pt x="824" y="61"/>
                  </a:lnTo>
                  <a:lnTo>
                    <a:pt x="824" y="61"/>
                  </a:lnTo>
                  <a:lnTo>
                    <a:pt x="824" y="61"/>
                  </a:lnTo>
                  <a:lnTo>
                    <a:pt x="824" y="61"/>
                  </a:lnTo>
                  <a:lnTo>
                    <a:pt x="839" y="61"/>
                  </a:lnTo>
                  <a:lnTo>
                    <a:pt x="839" y="61"/>
                  </a:lnTo>
                  <a:lnTo>
                    <a:pt x="839" y="61"/>
                  </a:lnTo>
                  <a:lnTo>
                    <a:pt x="839" y="61"/>
                  </a:lnTo>
                  <a:lnTo>
                    <a:pt x="839" y="61"/>
                  </a:lnTo>
                </a:path>
              </a:pathLst>
            </a:custGeom>
            <a:noFill/>
            <a:ln w="0">
              <a:solidFill>
                <a:srgbClr val="3BC37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4" name="Freeform 67"/>
            <p:cNvSpPr>
              <a:spLocks/>
            </p:cNvSpPr>
            <p:nvPr/>
          </p:nvSpPr>
          <p:spPr bwMode="auto">
            <a:xfrm>
              <a:off x="2694" y="1933"/>
              <a:ext cx="840" cy="16"/>
            </a:xfrm>
            <a:custGeom>
              <a:avLst/>
              <a:gdLst>
                <a:gd name="T0" fmla="*/ 16 w 840"/>
                <a:gd name="T1" fmla="*/ 16 h 16"/>
                <a:gd name="T2" fmla="*/ 16 w 840"/>
                <a:gd name="T3" fmla="*/ 16 h 16"/>
                <a:gd name="T4" fmla="*/ 31 w 840"/>
                <a:gd name="T5" fmla="*/ 16 h 16"/>
                <a:gd name="T6" fmla="*/ 46 w 840"/>
                <a:gd name="T7" fmla="*/ 16 h 16"/>
                <a:gd name="T8" fmla="*/ 62 w 840"/>
                <a:gd name="T9" fmla="*/ 16 h 16"/>
                <a:gd name="T10" fmla="*/ 77 w 840"/>
                <a:gd name="T11" fmla="*/ 16 h 16"/>
                <a:gd name="T12" fmla="*/ 92 w 840"/>
                <a:gd name="T13" fmla="*/ 16 h 16"/>
                <a:gd name="T14" fmla="*/ 107 w 840"/>
                <a:gd name="T15" fmla="*/ 16 h 16"/>
                <a:gd name="T16" fmla="*/ 123 w 840"/>
                <a:gd name="T17" fmla="*/ 16 h 16"/>
                <a:gd name="T18" fmla="*/ 123 w 840"/>
                <a:gd name="T19" fmla="*/ 16 h 16"/>
                <a:gd name="T20" fmla="*/ 138 w 840"/>
                <a:gd name="T21" fmla="*/ 16 h 16"/>
                <a:gd name="T22" fmla="*/ 153 w 840"/>
                <a:gd name="T23" fmla="*/ 16 h 16"/>
                <a:gd name="T24" fmla="*/ 168 w 840"/>
                <a:gd name="T25" fmla="*/ 0 h 16"/>
                <a:gd name="T26" fmla="*/ 184 w 840"/>
                <a:gd name="T27" fmla="*/ 16 h 16"/>
                <a:gd name="T28" fmla="*/ 199 w 840"/>
                <a:gd name="T29" fmla="*/ 16 h 16"/>
                <a:gd name="T30" fmla="*/ 214 w 840"/>
                <a:gd name="T31" fmla="*/ 16 h 16"/>
                <a:gd name="T32" fmla="*/ 214 w 840"/>
                <a:gd name="T33" fmla="*/ 16 h 16"/>
                <a:gd name="T34" fmla="*/ 230 w 840"/>
                <a:gd name="T35" fmla="*/ 16 h 16"/>
                <a:gd name="T36" fmla="*/ 245 w 840"/>
                <a:gd name="T37" fmla="*/ 16 h 16"/>
                <a:gd name="T38" fmla="*/ 260 w 840"/>
                <a:gd name="T39" fmla="*/ 16 h 16"/>
                <a:gd name="T40" fmla="*/ 275 w 840"/>
                <a:gd name="T41" fmla="*/ 16 h 16"/>
                <a:gd name="T42" fmla="*/ 291 w 840"/>
                <a:gd name="T43" fmla="*/ 16 h 16"/>
                <a:gd name="T44" fmla="*/ 306 w 840"/>
                <a:gd name="T45" fmla="*/ 16 h 16"/>
                <a:gd name="T46" fmla="*/ 321 w 840"/>
                <a:gd name="T47" fmla="*/ 16 h 16"/>
                <a:gd name="T48" fmla="*/ 321 w 840"/>
                <a:gd name="T49" fmla="*/ 16 h 16"/>
                <a:gd name="T50" fmla="*/ 336 w 840"/>
                <a:gd name="T51" fmla="*/ 0 h 16"/>
                <a:gd name="T52" fmla="*/ 352 w 840"/>
                <a:gd name="T53" fmla="*/ 16 h 16"/>
                <a:gd name="T54" fmla="*/ 367 w 840"/>
                <a:gd name="T55" fmla="*/ 16 h 16"/>
                <a:gd name="T56" fmla="*/ 382 w 840"/>
                <a:gd name="T57" fmla="*/ 16 h 16"/>
                <a:gd name="T58" fmla="*/ 397 w 840"/>
                <a:gd name="T59" fmla="*/ 16 h 16"/>
                <a:gd name="T60" fmla="*/ 413 w 840"/>
                <a:gd name="T61" fmla="*/ 16 h 16"/>
                <a:gd name="T62" fmla="*/ 413 w 840"/>
                <a:gd name="T63" fmla="*/ 16 h 16"/>
                <a:gd name="T64" fmla="*/ 428 w 840"/>
                <a:gd name="T65" fmla="*/ 16 h 16"/>
                <a:gd name="T66" fmla="*/ 443 w 840"/>
                <a:gd name="T67" fmla="*/ 16 h 16"/>
                <a:gd name="T68" fmla="*/ 459 w 840"/>
                <a:gd name="T69" fmla="*/ 16 h 16"/>
                <a:gd name="T70" fmla="*/ 474 w 840"/>
                <a:gd name="T71" fmla="*/ 16 h 16"/>
                <a:gd name="T72" fmla="*/ 489 w 840"/>
                <a:gd name="T73" fmla="*/ 16 h 16"/>
                <a:gd name="T74" fmla="*/ 504 w 840"/>
                <a:gd name="T75" fmla="*/ 16 h 16"/>
                <a:gd name="T76" fmla="*/ 520 w 840"/>
                <a:gd name="T77" fmla="*/ 16 h 16"/>
                <a:gd name="T78" fmla="*/ 520 w 840"/>
                <a:gd name="T79" fmla="*/ 16 h 16"/>
                <a:gd name="T80" fmla="*/ 535 w 840"/>
                <a:gd name="T81" fmla="*/ 16 h 16"/>
                <a:gd name="T82" fmla="*/ 550 w 840"/>
                <a:gd name="T83" fmla="*/ 16 h 16"/>
                <a:gd name="T84" fmla="*/ 565 w 840"/>
                <a:gd name="T85" fmla="*/ 16 h 16"/>
                <a:gd name="T86" fmla="*/ 581 w 840"/>
                <a:gd name="T87" fmla="*/ 16 h 16"/>
                <a:gd name="T88" fmla="*/ 596 w 840"/>
                <a:gd name="T89" fmla="*/ 16 h 16"/>
                <a:gd name="T90" fmla="*/ 611 w 840"/>
                <a:gd name="T91" fmla="*/ 16 h 16"/>
                <a:gd name="T92" fmla="*/ 611 w 840"/>
                <a:gd name="T93" fmla="*/ 16 h 16"/>
                <a:gd name="T94" fmla="*/ 627 w 840"/>
                <a:gd name="T95" fmla="*/ 16 h 16"/>
                <a:gd name="T96" fmla="*/ 642 w 840"/>
                <a:gd name="T97" fmla="*/ 16 h 16"/>
                <a:gd name="T98" fmla="*/ 657 w 840"/>
                <a:gd name="T99" fmla="*/ 16 h 16"/>
                <a:gd name="T100" fmla="*/ 672 w 840"/>
                <a:gd name="T101" fmla="*/ 16 h 16"/>
                <a:gd name="T102" fmla="*/ 688 w 840"/>
                <a:gd name="T103" fmla="*/ 16 h 16"/>
                <a:gd name="T104" fmla="*/ 703 w 840"/>
                <a:gd name="T105" fmla="*/ 16 h 16"/>
                <a:gd name="T106" fmla="*/ 718 w 840"/>
                <a:gd name="T107" fmla="*/ 16 h 16"/>
                <a:gd name="T108" fmla="*/ 718 w 840"/>
                <a:gd name="T109" fmla="*/ 16 h 16"/>
                <a:gd name="T110" fmla="*/ 733 w 840"/>
                <a:gd name="T111" fmla="*/ 16 h 16"/>
                <a:gd name="T112" fmla="*/ 749 w 840"/>
                <a:gd name="T113" fmla="*/ 16 h 16"/>
                <a:gd name="T114" fmla="*/ 764 w 840"/>
                <a:gd name="T115" fmla="*/ 16 h 16"/>
                <a:gd name="T116" fmla="*/ 779 w 840"/>
                <a:gd name="T117" fmla="*/ 16 h 16"/>
                <a:gd name="T118" fmla="*/ 794 w 840"/>
                <a:gd name="T119" fmla="*/ 16 h 16"/>
                <a:gd name="T120" fmla="*/ 810 w 840"/>
                <a:gd name="T121" fmla="*/ 16 h 16"/>
                <a:gd name="T122" fmla="*/ 810 w 840"/>
                <a:gd name="T123" fmla="*/ 16 h 16"/>
                <a:gd name="T124" fmla="*/ 825 w 840"/>
                <a:gd name="T12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16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23" y="16"/>
                  </a:lnTo>
                  <a:lnTo>
                    <a:pt x="123" y="16"/>
                  </a:lnTo>
                  <a:lnTo>
                    <a:pt x="123" y="16"/>
                  </a:lnTo>
                  <a:lnTo>
                    <a:pt x="123" y="16"/>
                  </a:lnTo>
                  <a:lnTo>
                    <a:pt x="123" y="16"/>
                  </a:lnTo>
                  <a:lnTo>
                    <a:pt x="123" y="16"/>
                  </a:lnTo>
                  <a:lnTo>
                    <a:pt x="123" y="16"/>
                  </a:lnTo>
                  <a:lnTo>
                    <a:pt x="123" y="16"/>
                  </a:lnTo>
                  <a:lnTo>
                    <a:pt x="123" y="16"/>
                  </a:lnTo>
                  <a:lnTo>
                    <a:pt x="123" y="16"/>
                  </a:lnTo>
                  <a:lnTo>
                    <a:pt x="123" y="16"/>
                  </a:lnTo>
                  <a:lnTo>
                    <a:pt x="123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30" y="16"/>
                  </a:lnTo>
                  <a:lnTo>
                    <a:pt x="230" y="16"/>
                  </a:lnTo>
                  <a:lnTo>
                    <a:pt x="230" y="16"/>
                  </a:lnTo>
                  <a:lnTo>
                    <a:pt x="230" y="16"/>
                  </a:lnTo>
                  <a:lnTo>
                    <a:pt x="230" y="16"/>
                  </a:lnTo>
                  <a:lnTo>
                    <a:pt x="230" y="16"/>
                  </a:lnTo>
                  <a:lnTo>
                    <a:pt x="230" y="16"/>
                  </a:lnTo>
                  <a:lnTo>
                    <a:pt x="230" y="16"/>
                  </a:lnTo>
                  <a:lnTo>
                    <a:pt x="230" y="16"/>
                  </a:lnTo>
                  <a:lnTo>
                    <a:pt x="230" y="16"/>
                  </a:lnTo>
                  <a:lnTo>
                    <a:pt x="230" y="16"/>
                  </a:lnTo>
                  <a:lnTo>
                    <a:pt x="230" y="16"/>
                  </a:lnTo>
                  <a:lnTo>
                    <a:pt x="230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291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52" y="16"/>
                  </a:lnTo>
                  <a:lnTo>
                    <a:pt x="352" y="16"/>
                  </a:lnTo>
                  <a:lnTo>
                    <a:pt x="352" y="16"/>
                  </a:lnTo>
                  <a:lnTo>
                    <a:pt x="352" y="16"/>
                  </a:lnTo>
                  <a:lnTo>
                    <a:pt x="352" y="16"/>
                  </a:lnTo>
                  <a:lnTo>
                    <a:pt x="352" y="16"/>
                  </a:lnTo>
                  <a:lnTo>
                    <a:pt x="352" y="16"/>
                  </a:lnTo>
                  <a:lnTo>
                    <a:pt x="352" y="16"/>
                  </a:lnTo>
                  <a:lnTo>
                    <a:pt x="352" y="16"/>
                  </a:lnTo>
                  <a:lnTo>
                    <a:pt x="352" y="16"/>
                  </a:lnTo>
                  <a:lnTo>
                    <a:pt x="352" y="16"/>
                  </a:lnTo>
                  <a:lnTo>
                    <a:pt x="352" y="16"/>
                  </a:lnTo>
                  <a:lnTo>
                    <a:pt x="352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59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20" y="16"/>
                  </a:lnTo>
                  <a:lnTo>
                    <a:pt x="520" y="16"/>
                  </a:lnTo>
                  <a:lnTo>
                    <a:pt x="520" y="16"/>
                  </a:lnTo>
                  <a:lnTo>
                    <a:pt x="520" y="16"/>
                  </a:lnTo>
                  <a:lnTo>
                    <a:pt x="520" y="16"/>
                  </a:lnTo>
                  <a:lnTo>
                    <a:pt x="520" y="16"/>
                  </a:lnTo>
                  <a:lnTo>
                    <a:pt x="520" y="0"/>
                  </a:lnTo>
                  <a:lnTo>
                    <a:pt x="520" y="0"/>
                  </a:lnTo>
                  <a:lnTo>
                    <a:pt x="520" y="16"/>
                  </a:lnTo>
                  <a:lnTo>
                    <a:pt x="520" y="16"/>
                  </a:lnTo>
                  <a:lnTo>
                    <a:pt x="520" y="16"/>
                  </a:lnTo>
                  <a:lnTo>
                    <a:pt x="520" y="16"/>
                  </a:lnTo>
                  <a:lnTo>
                    <a:pt x="520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88" y="16"/>
                  </a:lnTo>
                  <a:lnTo>
                    <a:pt x="688" y="16"/>
                  </a:lnTo>
                  <a:lnTo>
                    <a:pt x="688" y="16"/>
                  </a:lnTo>
                  <a:lnTo>
                    <a:pt x="688" y="16"/>
                  </a:lnTo>
                  <a:lnTo>
                    <a:pt x="688" y="16"/>
                  </a:lnTo>
                  <a:lnTo>
                    <a:pt x="688" y="16"/>
                  </a:lnTo>
                  <a:lnTo>
                    <a:pt x="688" y="16"/>
                  </a:lnTo>
                  <a:lnTo>
                    <a:pt x="688" y="16"/>
                  </a:lnTo>
                  <a:lnTo>
                    <a:pt x="688" y="16"/>
                  </a:lnTo>
                  <a:lnTo>
                    <a:pt x="688" y="16"/>
                  </a:lnTo>
                  <a:lnTo>
                    <a:pt x="688" y="16"/>
                  </a:lnTo>
                  <a:lnTo>
                    <a:pt x="688" y="16"/>
                  </a:lnTo>
                  <a:lnTo>
                    <a:pt x="688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49" y="16"/>
                  </a:lnTo>
                  <a:lnTo>
                    <a:pt x="749" y="16"/>
                  </a:lnTo>
                  <a:lnTo>
                    <a:pt x="749" y="16"/>
                  </a:lnTo>
                  <a:lnTo>
                    <a:pt x="749" y="16"/>
                  </a:lnTo>
                  <a:lnTo>
                    <a:pt x="749" y="16"/>
                  </a:lnTo>
                  <a:lnTo>
                    <a:pt x="749" y="16"/>
                  </a:lnTo>
                  <a:lnTo>
                    <a:pt x="749" y="16"/>
                  </a:lnTo>
                  <a:lnTo>
                    <a:pt x="749" y="16"/>
                  </a:lnTo>
                  <a:lnTo>
                    <a:pt x="749" y="16"/>
                  </a:lnTo>
                  <a:lnTo>
                    <a:pt x="749" y="16"/>
                  </a:lnTo>
                  <a:lnTo>
                    <a:pt x="749" y="16"/>
                  </a:lnTo>
                  <a:lnTo>
                    <a:pt x="749" y="16"/>
                  </a:lnTo>
                  <a:lnTo>
                    <a:pt x="749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</a:path>
              </a:pathLst>
            </a:custGeom>
            <a:noFill/>
            <a:ln w="0">
              <a:solidFill>
                <a:srgbClr val="3BC37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5" name="Freeform 68"/>
            <p:cNvSpPr>
              <a:spLocks/>
            </p:cNvSpPr>
            <p:nvPr/>
          </p:nvSpPr>
          <p:spPr bwMode="auto">
            <a:xfrm>
              <a:off x="3534" y="1933"/>
              <a:ext cx="840" cy="16"/>
            </a:xfrm>
            <a:custGeom>
              <a:avLst/>
              <a:gdLst>
                <a:gd name="T0" fmla="*/ 16 w 840"/>
                <a:gd name="T1" fmla="*/ 16 h 16"/>
                <a:gd name="T2" fmla="*/ 31 w 840"/>
                <a:gd name="T3" fmla="*/ 16 h 16"/>
                <a:gd name="T4" fmla="*/ 31 w 840"/>
                <a:gd name="T5" fmla="*/ 16 h 16"/>
                <a:gd name="T6" fmla="*/ 46 w 840"/>
                <a:gd name="T7" fmla="*/ 16 h 16"/>
                <a:gd name="T8" fmla="*/ 61 w 840"/>
                <a:gd name="T9" fmla="*/ 16 h 16"/>
                <a:gd name="T10" fmla="*/ 77 w 840"/>
                <a:gd name="T11" fmla="*/ 16 h 16"/>
                <a:gd name="T12" fmla="*/ 92 w 840"/>
                <a:gd name="T13" fmla="*/ 16 h 16"/>
                <a:gd name="T14" fmla="*/ 107 w 840"/>
                <a:gd name="T15" fmla="*/ 16 h 16"/>
                <a:gd name="T16" fmla="*/ 122 w 840"/>
                <a:gd name="T17" fmla="*/ 16 h 16"/>
                <a:gd name="T18" fmla="*/ 122 w 840"/>
                <a:gd name="T19" fmla="*/ 16 h 16"/>
                <a:gd name="T20" fmla="*/ 138 w 840"/>
                <a:gd name="T21" fmla="*/ 16 h 16"/>
                <a:gd name="T22" fmla="*/ 153 w 840"/>
                <a:gd name="T23" fmla="*/ 16 h 16"/>
                <a:gd name="T24" fmla="*/ 168 w 840"/>
                <a:gd name="T25" fmla="*/ 16 h 16"/>
                <a:gd name="T26" fmla="*/ 184 w 840"/>
                <a:gd name="T27" fmla="*/ 16 h 16"/>
                <a:gd name="T28" fmla="*/ 199 w 840"/>
                <a:gd name="T29" fmla="*/ 16 h 16"/>
                <a:gd name="T30" fmla="*/ 214 w 840"/>
                <a:gd name="T31" fmla="*/ 16 h 16"/>
                <a:gd name="T32" fmla="*/ 229 w 840"/>
                <a:gd name="T33" fmla="*/ 16 h 16"/>
                <a:gd name="T34" fmla="*/ 229 w 840"/>
                <a:gd name="T35" fmla="*/ 0 h 16"/>
                <a:gd name="T36" fmla="*/ 245 w 840"/>
                <a:gd name="T37" fmla="*/ 16 h 16"/>
                <a:gd name="T38" fmla="*/ 260 w 840"/>
                <a:gd name="T39" fmla="*/ 16 h 16"/>
                <a:gd name="T40" fmla="*/ 275 w 840"/>
                <a:gd name="T41" fmla="*/ 16 h 16"/>
                <a:gd name="T42" fmla="*/ 290 w 840"/>
                <a:gd name="T43" fmla="*/ 16 h 16"/>
                <a:gd name="T44" fmla="*/ 306 w 840"/>
                <a:gd name="T45" fmla="*/ 16 h 16"/>
                <a:gd name="T46" fmla="*/ 321 w 840"/>
                <a:gd name="T47" fmla="*/ 16 h 16"/>
                <a:gd name="T48" fmla="*/ 321 w 840"/>
                <a:gd name="T49" fmla="*/ 16 h 16"/>
                <a:gd name="T50" fmla="*/ 336 w 840"/>
                <a:gd name="T51" fmla="*/ 16 h 16"/>
                <a:gd name="T52" fmla="*/ 351 w 840"/>
                <a:gd name="T53" fmla="*/ 16 h 16"/>
                <a:gd name="T54" fmla="*/ 367 w 840"/>
                <a:gd name="T55" fmla="*/ 16 h 16"/>
                <a:gd name="T56" fmla="*/ 382 w 840"/>
                <a:gd name="T57" fmla="*/ 16 h 16"/>
                <a:gd name="T58" fmla="*/ 397 w 840"/>
                <a:gd name="T59" fmla="*/ 16 h 16"/>
                <a:gd name="T60" fmla="*/ 413 w 840"/>
                <a:gd name="T61" fmla="*/ 16 h 16"/>
                <a:gd name="T62" fmla="*/ 428 w 840"/>
                <a:gd name="T63" fmla="*/ 16 h 16"/>
                <a:gd name="T64" fmla="*/ 428 w 840"/>
                <a:gd name="T65" fmla="*/ 16 h 16"/>
                <a:gd name="T66" fmla="*/ 443 w 840"/>
                <a:gd name="T67" fmla="*/ 16 h 16"/>
                <a:gd name="T68" fmla="*/ 458 w 840"/>
                <a:gd name="T69" fmla="*/ 16 h 16"/>
                <a:gd name="T70" fmla="*/ 474 w 840"/>
                <a:gd name="T71" fmla="*/ 16 h 16"/>
                <a:gd name="T72" fmla="*/ 489 w 840"/>
                <a:gd name="T73" fmla="*/ 16 h 16"/>
                <a:gd name="T74" fmla="*/ 504 w 840"/>
                <a:gd name="T75" fmla="*/ 16 h 16"/>
                <a:gd name="T76" fmla="*/ 519 w 840"/>
                <a:gd name="T77" fmla="*/ 16 h 16"/>
                <a:gd name="T78" fmla="*/ 519 w 840"/>
                <a:gd name="T79" fmla="*/ 16 h 16"/>
                <a:gd name="T80" fmla="*/ 535 w 840"/>
                <a:gd name="T81" fmla="*/ 16 h 16"/>
                <a:gd name="T82" fmla="*/ 550 w 840"/>
                <a:gd name="T83" fmla="*/ 16 h 16"/>
                <a:gd name="T84" fmla="*/ 565 w 840"/>
                <a:gd name="T85" fmla="*/ 16 h 16"/>
                <a:gd name="T86" fmla="*/ 581 w 840"/>
                <a:gd name="T87" fmla="*/ 16 h 16"/>
                <a:gd name="T88" fmla="*/ 596 w 840"/>
                <a:gd name="T89" fmla="*/ 16 h 16"/>
                <a:gd name="T90" fmla="*/ 611 w 840"/>
                <a:gd name="T91" fmla="*/ 16 h 16"/>
                <a:gd name="T92" fmla="*/ 626 w 840"/>
                <a:gd name="T93" fmla="*/ 16 h 16"/>
                <a:gd name="T94" fmla="*/ 626 w 840"/>
                <a:gd name="T95" fmla="*/ 16 h 16"/>
                <a:gd name="T96" fmla="*/ 642 w 840"/>
                <a:gd name="T97" fmla="*/ 16 h 16"/>
                <a:gd name="T98" fmla="*/ 657 w 840"/>
                <a:gd name="T99" fmla="*/ 16 h 16"/>
                <a:gd name="T100" fmla="*/ 672 w 840"/>
                <a:gd name="T101" fmla="*/ 16 h 16"/>
                <a:gd name="T102" fmla="*/ 687 w 840"/>
                <a:gd name="T103" fmla="*/ 16 h 16"/>
                <a:gd name="T104" fmla="*/ 703 w 840"/>
                <a:gd name="T105" fmla="*/ 16 h 16"/>
                <a:gd name="T106" fmla="*/ 718 w 840"/>
                <a:gd name="T107" fmla="*/ 16 h 16"/>
                <a:gd name="T108" fmla="*/ 718 w 840"/>
                <a:gd name="T109" fmla="*/ 16 h 16"/>
                <a:gd name="T110" fmla="*/ 733 w 840"/>
                <a:gd name="T111" fmla="*/ 16 h 16"/>
                <a:gd name="T112" fmla="*/ 748 w 840"/>
                <a:gd name="T113" fmla="*/ 16 h 16"/>
                <a:gd name="T114" fmla="*/ 764 w 840"/>
                <a:gd name="T115" fmla="*/ 16 h 16"/>
                <a:gd name="T116" fmla="*/ 779 w 840"/>
                <a:gd name="T117" fmla="*/ 16 h 16"/>
                <a:gd name="T118" fmla="*/ 794 w 840"/>
                <a:gd name="T119" fmla="*/ 16 h 16"/>
                <a:gd name="T120" fmla="*/ 810 w 840"/>
                <a:gd name="T121" fmla="*/ 16 h 16"/>
                <a:gd name="T122" fmla="*/ 825 w 840"/>
                <a:gd name="T123" fmla="*/ 16 h 16"/>
                <a:gd name="T124" fmla="*/ 825 w 840"/>
                <a:gd name="T12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16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38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199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45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06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67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13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74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35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81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42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03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10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</a:path>
              </a:pathLst>
            </a:custGeom>
            <a:noFill/>
            <a:ln w="0">
              <a:solidFill>
                <a:srgbClr val="3BC37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6" name="Freeform 69"/>
            <p:cNvSpPr>
              <a:spLocks/>
            </p:cNvSpPr>
            <p:nvPr/>
          </p:nvSpPr>
          <p:spPr bwMode="auto">
            <a:xfrm>
              <a:off x="4374" y="1949"/>
              <a:ext cx="596" cy="0"/>
            </a:xfrm>
            <a:custGeom>
              <a:avLst/>
              <a:gdLst>
                <a:gd name="T0" fmla="*/ 0 w 596"/>
                <a:gd name="T1" fmla="*/ 15 w 596"/>
                <a:gd name="T2" fmla="*/ 31 w 596"/>
                <a:gd name="T3" fmla="*/ 31 w 596"/>
                <a:gd name="T4" fmla="*/ 46 w 596"/>
                <a:gd name="T5" fmla="*/ 61 w 596"/>
                <a:gd name="T6" fmla="*/ 61 w 596"/>
                <a:gd name="T7" fmla="*/ 76 w 596"/>
                <a:gd name="T8" fmla="*/ 92 w 596"/>
                <a:gd name="T9" fmla="*/ 92 w 596"/>
                <a:gd name="T10" fmla="*/ 107 w 596"/>
                <a:gd name="T11" fmla="*/ 107 w 596"/>
                <a:gd name="T12" fmla="*/ 122 w 596"/>
                <a:gd name="T13" fmla="*/ 138 w 596"/>
                <a:gd name="T14" fmla="*/ 138 w 596"/>
                <a:gd name="T15" fmla="*/ 153 w 596"/>
                <a:gd name="T16" fmla="*/ 168 w 596"/>
                <a:gd name="T17" fmla="*/ 168 w 596"/>
                <a:gd name="T18" fmla="*/ 183 w 596"/>
                <a:gd name="T19" fmla="*/ 183 w 596"/>
                <a:gd name="T20" fmla="*/ 199 w 596"/>
                <a:gd name="T21" fmla="*/ 214 w 596"/>
                <a:gd name="T22" fmla="*/ 214 w 596"/>
                <a:gd name="T23" fmla="*/ 229 w 596"/>
                <a:gd name="T24" fmla="*/ 244 w 596"/>
                <a:gd name="T25" fmla="*/ 244 w 596"/>
                <a:gd name="T26" fmla="*/ 260 w 596"/>
                <a:gd name="T27" fmla="*/ 275 w 596"/>
                <a:gd name="T28" fmla="*/ 275 w 596"/>
                <a:gd name="T29" fmla="*/ 290 w 596"/>
                <a:gd name="T30" fmla="*/ 290 w 596"/>
                <a:gd name="T31" fmla="*/ 305 w 596"/>
                <a:gd name="T32" fmla="*/ 321 w 596"/>
                <a:gd name="T33" fmla="*/ 321 w 596"/>
                <a:gd name="T34" fmla="*/ 336 w 596"/>
                <a:gd name="T35" fmla="*/ 351 w 596"/>
                <a:gd name="T36" fmla="*/ 351 w 596"/>
                <a:gd name="T37" fmla="*/ 367 w 596"/>
                <a:gd name="T38" fmla="*/ 367 w 596"/>
                <a:gd name="T39" fmla="*/ 382 w 596"/>
                <a:gd name="T40" fmla="*/ 397 w 596"/>
                <a:gd name="T41" fmla="*/ 397 w 596"/>
                <a:gd name="T42" fmla="*/ 412 w 596"/>
                <a:gd name="T43" fmla="*/ 428 w 596"/>
                <a:gd name="T44" fmla="*/ 428 w 596"/>
                <a:gd name="T45" fmla="*/ 443 w 596"/>
                <a:gd name="T46" fmla="*/ 458 w 596"/>
                <a:gd name="T47" fmla="*/ 458 w 596"/>
                <a:gd name="T48" fmla="*/ 473 w 596"/>
                <a:gd name="T49" fmla="*/ 473 w 596"/>
                <a:gd name="T50" fmla="*/ 489 w 596"/>
                <a:gd name="T51" fmla="*/ 504 w 596"/>
                <a:gd name="T52" fmla="*/ 504 w 596"/>
                <a:gd name="T53" fmla="*/ 519 w 596"/>
                <a:gd name="T54" fmla="*/ 535 w 596"/>
                <a:gd name="T55" fmla="*/ 535 w 596"/>
                <a:gd name="T56" fmla="*/ 550 w 596"/>
                <a:gd name="T57" fmla="*/ 550 w 596"/>
                <a:gd name="T58" fmla="*/ 565 w 596"/>
                <a:gd name="T59" fmla="*/ 580 w 596"/>
                <a:gd name="T60" fmla="*/ 580 w 59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  <a:cxn ang="0">
                  <a:pos x="T57" y="0"/>
                </a:cxn>
                <a:cxn ang="0">
                  <a:pos x="T58" y="0"/>
                </a:cxn>
                <a:cxn ang="0">
                  <a:pos x="T59" y="0"/>
                </a:cxn>
                <a:cxn ang="0">
                  <a:pos x="T60" y="0"/>
                </a:cxn>
              </a:cxnLst>
              <a:rect l="0" t="0" r="r" b="b"/>
              <a:pathLst>
                <a:path w="59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35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</a:path>
              </a:pathLst>
            </a:custGeom>
            <a:noFill/>
            <a:ln w="0">
              <a:solidFill>
                <a:srgbClr val="3BC37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Rectangle 70"/>
            <p:cNvSpPr>
              <a:spLocks noChangeArrowheads="1"/>
            </p:cNvSpPr>
            <p:nvPr/>
          </p:nvSpPr>
          <p:spPr bwMode="auto">
            <a:xfrm>
              <a:off x="3914" y="1817"/>
              <a:ext cx="31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0,1M H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71"/>
            <p:cNvSpPr>
              <a:spLocks noChangeArrowheads="1"/>
            </p:cNvSpPr>
            <p:nvPr/>
          </p:nvSpPr>
          <p:spPr bwMode="auto">
            <a:xfrm>
              <a:off x="4221" y="1857"/>
              <a:ext cx="6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72"/>
            <p:cNvSpPr>
              <a:spLocks noChangeArrowheads="1"/>
            </p:cNvSpPr>
            <p:nvPr/>
          </p:nvSpPr>
          <p:spPr bwMode="auto">
            <a:xfrm>
              <a:off x="4267" y="1827"/>
              <a:ext cx="18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SO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73"/>
            <p:cNvSpPr>
              <a:spLocks noChangeArrowheads="1"/>
            </p:cNvSpPr>
            <p:nvPr/>
          </p:nvSpPr>
          <p:spPr bwMode="auto">
            <a:xfrm>
              <a:off x="4389" y="1857"/>
              <a:ext cx="76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 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74"/>
            <p:cNvSpPr>
              <a:spLocks noChangeArrowheads="1"/>
            </p:cNvSpPr>
            <p:nvPr/>
          </p:nvSpPr>
          <p:spPr bwMode="auto">
            <a:xfrm>
              <a:off x="4450" y="1827"/>
              <a:ext cx="50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+ 1,4M SO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75"/>
            <p:cNvSpPr>
              <a:spLocks noChangeArrowheads="1"/>
            </p:cNvSpPr>
            <p:nvPr/>
          </p:nvSpPr>
          <p:spPr bwMode="auto">
            <a:xfrm>
              <a:off x="4893" y="1857"/>
              <a:ext cx="6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76"/>
            <p:cNvSpPr>
              <a:spLocks noChangeArrowheads="1"/>
            </p:cNvSpPr>
            <p:nvPr/>
          </p:nvSpPr>
          <p:spPr bwMode="auto">
            <a:xfrm>
              <a:off x="4924" y="1796"/>
              <a:ext cx="76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2-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78"/>
            <p:cNvSpPr>
              <a:spLocks noChangeArrowheads="1"/>
            </p:cNvSpPr>
            <p:nvPr/>
          </p:nvSpPr>
          <p:spPr bwMode="auto">
            <a:xfrm>
              <a:off x="2771" y="3659"/>
              <a:ext cx="47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 Theta (°)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1206756"/>
          </a:xfrm>
        </p:spPr>
        <p:txBody>
          <a:bodyPr/>
          <a:lstStyle/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extraction</a:t>
            </a: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858713" y="1724633"/>
            <a:ext cx="3946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Stability</a:t>
            </a:r>
            <a:r>
              <a:rPr lang="fr-FR" dirty="0" smtClean="0"/>
              <a:t> of Zr-MOF in </a:t>
            </a:r>
            <a:r>
              <a:rPr lang="fr-FR" dirty="0" err="1" smtClean="0"/>
              <a:t>sulfuric</a:t>
            </a:r>
            <a:r>
              <a:rPr lang="fr-FR" dirty="0" smtClean="0"/>
              <a:t> conditions</a:t>
            </a:r>
            <a:endParaRPr lang="fr-FR" dirty="0"/>
          </a:p>
        </p:txBody>
      </p:sp>
      <p:sp>
        <p:nvSpPr>
          <p:cNvPr id="87" name="Espace réservé du texte 8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8" name="ZoneTexte 87"/>
          <p:cNvSpPr txBox="1"/>
          <p:nvPr/>
        </p:nvSpPr>
        <p:spPr>
          <a:xfrm>
            <a:off x="8413761" y="2791897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819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971550" y="1323975"/>
            <a:ext cx="7200900" cy="4945063"/>
            <a:chOff x="612" y="834"/>
            <a:chExt cx="4536" cy="3115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612" y="834"/>
              <a:ext cx="4536" cy="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887" y="3445"/>
              <a:ext cx="3956" cy="0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1055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>
              <a:off x="1421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1788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Line 9"/>
            <p:cNvSpPr>
              <a:spLocks noChangeShapeType="1"/>
            </p:cNvSpPr>
            <p:nvPr/>
          </p:nvSpPr>
          <p:spPr bwMode="auto">
            <a:xfrm>
              <a:off x="2139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6" name="Line 10"/>
            <p:cNvSpPr>
              <a:spLocks noChangeShapeType="1"/>
            </p:cNvSpPr>
            <p:nvPr/>
          </p:nvSpPr>
          <p:spPr bwMode="auto">
            <a:xfrm>
              <a:off x="2506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8" name="Line 11"/>
            <p:cNvSpPr>
              <a:spLocks noChangeShapeType="1"/>
            </p:cNvSpPr>
            <p:nvPr/>
          </p:nvSpPr>
          <p:spPr bwMode="auto">
            <a:xfrm>
              <a:off x="2857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9" name="Line 12"/>
            <p:cNvSpPr>
              <a:spLocks noChangeShapeType="1"/>
            </p:cNvSpPr>
            <p:nvPr/>
          </p:nvSpPr>
          <p:spPr bwMode="auto">
            <a:xfrm>
              <a:off x="3224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0" name="Line 13"/>
            <p:cNvSpPr>
              <a:spLocks noChangeShapeType="1"/>
            </p:cNvSpPr>
            <p:nvPr/>
          </p:nvSpPr>
          <p:spPr bwMode="auto">
            <a:xfrm>
              <a:off x="3575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1" name="Line 14"/>
            <p:cNvSpPr>
              <a:spLocks noChangeShapeType="1"/>
            </p:cNvSpPr>
            <p:nvPr/>
          </p:nvSpPr>
          <p:spPr bwMode="auto">
            <a:xfrm>
              <a:off x="3941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Line 15"/>
            <p:cNvSpPr>
              <a:spLocks noChangeShapeType="1"/>
            </p:cNvSpPr>
            <p:nvPr/>
          </p:nvSpPr>
          <p:spPr bwMode="auto">
            <a:xfrm>
              <a:off x="4308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Line 16"/>
            <p:cNvSpPr>
              <a:spLocks noChangeShapeType="1"/>
            </p:cNvSpPr>
            <p:nvPr/>
          </p:nvSpPr>
          <p:spPr bwMode="auto">
            <a:xfrm>
              <a:off x="4659" y="3445"/>
              <a:ext cx="0" cy="15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Line 17"/>
            <p:cNvSpPr>
              <a:spLocks noChangeShapeType="1"/>
            </p:cNvSpPr>
            <p:nvPr/>
          </p:nvSpPr>
          <p:spPr bwMode="auto">
            <a:xfrm>
              <a:off x="887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5" name="Line 18"/>
            <p:cNvSpPr>
              <a:spLocks noChangeShapeType="1"/>
            </p:cNvSpPr>
            <p:nvPr/>
          </p:nvSpPr>
          <p:spPr bwMode="auto">
            <a:xfrm>
              <a:off x="1238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6" name="Line 19"/>
            <p:cNvSpPr>
              <a:spLocks noChangeShapeType="1"/>
            </p:cNvSpPr>
            <p:nvPr/>
          </p:nvSpPr>
          <p:spPr bwMode="auto">
            <a:xfrm>
              <a:off x="1605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7" name="Line 20"/>
            <p:cNvSpPr>
              <a:spLocks noChangeShapeType="1"/>
            </p:cNvSpPr>
            <p:nvPr/>
          </p:nvSpPr>
          <p:spPr bwMode="auto">
            <a:xfrm>
              <a:off x="1956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8" name="Line 21"/>
            <p:cNvSpPr>
              <a:spLocks noChangeShapeType="1"/>
            </p:cNvSpPr>
            <p:nvPr/>
          </p:nvSpPr>
          <p:spPr bwMode="auto">
            <a:xfrm>
              <a:off x="2323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Line 22"/>
            <p:cNvSpPr>
              <a:spLocks noChangeShapeType="1"/>
            </p:cNvSpPr>
            <p:nvPr/>
          </p:nvSpPr>
          <p:spPr bwMode="auto">
            <a:xfrm>
              <a:off x="2674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0" name="Line 23"/>
            <p:cNvSpPr>
              <a:spLocks noChangeShapeType="1"/>
            </p:cNvSpPr>
            <p:nvPr/>
          </p:nvSpPr>
          <p:spPr bwMode="auto">
            <a:xfrm>
              <a:off x="3040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1" name="Line 24"/>
            <p:cNvSpPr>
              <a:spLocks noChangeShapeType="1"/>
            </p:cNvSpPr>
            <p:nvPr/>
          </p:nvSpPr>
          <p:spPr bwMode="auto">
            <a:xfrm>
              <a:off x="3407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Line 25"/>
            <p:cNvSpPr>
              <a:spLocks noChangeShapeType="1"/>
            </p:cNvSpPr>
            <p:nvPr/>
          </p:nvSpPr>
          <p:spPr bwMode="auto">
            <a:xfrm>
              <a:off x="3758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Line 26"/>
            <p:cNvSpPr>
              <a:spLocks noChangeShapeType="1"/>
            </p:cNvSpPr>
            <p:nvPr/>
          </p:nvSpPr>
          <p:spPr bwMode="auto">
            <a:xfrm>
              <a:off x="4125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Line 27"/>
            <p:cNvSpPr>
              <a:spLocks noChangeShapeType="1"/>
            </p:cNvSpPr>
            <p:nvPr/>
          </p:nvSpPr>
          <p:spPr bwMode="auto">
            <a:xfrm>
              <a:off x="4476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Line 28"/>
            <p:cNvSpPr>
              <a:spLocks noChangeShapeType="1"/>
            </p:cNvSpPr>
            <p:nvPr/>
          </p:nvSpPr>
          <p:spPr bwMode="auto">
            <a:xfrm>
              <a:off x="4843" y="3445"/>
              <a:ext cx="0" cy="46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" name="Rectangle 29"/>
            <p:cNvSpPr>
              <a:spLocks noChangeArrowheads="1"/>
            </p:cNvSpPr>
            <p:nvPr/>
          </p:nvSpPr>
          <p:spPr bwMode="auto">
            <a:xfrm>
              <a:off x="856" y="3507"/>
              <a:ext cx="7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30"/>
            <p:cNvSpPr>
              <a:spLocks noChangeArrowheads="1"/>
            </p:cNvSpPr>
            <p:nvPr/>
          </p:nvSpPr>
          <p:spPr bwMode="auto">
            <a:xfrm>
              <a:off x="1192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31"/>
            <p:cNvSpPr>
              <a:spLocks noChangeArrowheads="1"/>
            </p:cNvSpPr>
            <p:nvPr/>
          </p:nvSpPr>
          <p:spPr bwMode="auto">
            <a:xfrm>
              <a:off x="1559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32"/>
            <p:cNvSpPr>
              <a:spLocks noChangeArrowheads="1"/>
            </p:cNvSpPr>
            <p:nvPr/>
          </p:nvSpPr>
          <p:spPr bwMode="auto">
            <a:xfrm>
              <a:off x="1910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33"/>
            <p:cNvSpPr>
              <a:spLocks noChangeArrowheads="1"/>
            </p:cNvSpPr>
            <p:nvPr/>
          </p:nvSpPr>
          <p:spPr bwMode="auto">
            <a:xfrm>
              <a:off x="2277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34"/>
            <p:cNvSpPr>
              <a:spLocks noChangeArrowheads="1"/>
            </p:cNvSpPr>
            <p:nvPr/>
          </p:nvSpPr>
          <p:spPr bwMode="auto">
            <a:xfrm>
              <a:off x="2643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35"/>
            <p:cNvSpPr>
              <a:spLocks noChangeArrowheads="1"/>
            </p:cNvSpPr>
            <p:nvPr/>
          </p:nvSpPr>
          <p:spPr bwMode="auto">
            <a:xfrm>
              <a:off x="2995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36"/>
            <p:cNvSpPr>
              <a:spLocks noChangeArrowheads="1"/>
            </p:cNvSpPr>
            <p:nvPr/>
          </p:nvSpPr>
          <p:spPr bwMode="auto">
            <a:xfrm>
              <a:off x="3361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37"/>
            <p:cNvSpPr>
              <a:spLocks noChangeArrowheads="1"/>
            </p:cNvSpPr>
            <p:nvPr/>
          </p:nvSpPr>
          <p:spPr bwMode="auto">
            <a:xfrm>
              <a:off x="3712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38"/>
            <p:cNvSpPr>
              <a:spLocks noChangeArrowheads="1"/>
            </p:cNvSpPr>
            <p:nvPr/>
          </p:nvSpPr>
          <p:spPr bwMode="auto">
            <a:xfrm>
              <a:off x="4079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39"/>
            <p:cNvSpPr>
              <a:spLocks noChangeArrowheads="1"/>
            </p:cNvSpPr>
            <p:nvPr/>
          </p:nvSpPr>
          <p:spPr bwMode="auto">
            <a:xfrm>
              <a:off x="4430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40"/>
            <p:cNvSpPr>
              <a:spLocks noChangeArrowheads="1"/>
            </p:cNvSpPr>
            <p:nvPr/>
          </p:nvSpPr>
          <p:spPr bwMode="auto">
            <a:xfrm>
              <a:off x="4797" y="350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Freeform 41"/>
            <p:cNvSpPr>
              <a:spLocks/>
            </p:cNvSpPr>
            <p:nvPr/>
          </p:nvSpPr>
          <p:spPr bwMode="auto">
            <a:xfrm>
              <a:off x="887" y="2895"/>
              <a:ext cx="489" cy="458"/>
            </a:xfrm>
            <a:custGeom>
              <a:avLst/>
              <a:gdLst>
                <a:gd name="T0" fmla="*/ 0 w 489"/>
                <a:gd name="T1" fmla="*/ 443 h 458"/>
                <a:gd name="T2" fmla="*/ 15 w 489"/>
                <a:gd name="T3" fmla="*/ 443 h 458"/>
                <a:gd name="T4" fmla="*/ 15 w 489"/>
                <a:gd name="T5" fmla="*/ 443 h 458"/>
                <a:gd name="T6" fmla="*/ 30 w 489"/>
                <a:gd name="T7" fmla="*/ 443 h 458"/>
                <a:gd name="T8" fmla="*/ 30 w 489"/>
                <a:gd name="T9" fmla="*/ 458 h 458"/>
                <a:gd name="T10" fmla="*/ 46 w 489"/>
                <a:gd name="T11" fmla="*/ 443 h 458"/>
                <a:gd name="T12" fmla="*/ 46 w 489"/>
                <a:gd name="T13" fmla="*/ 458 h 458"/>
                <a:gd name="T14" fmla="*/ 61 w 489"/>
                <a:gd name="T15" fmla="*/ 443 h 458"/>
                <a:gd name="T16" fmla="*/ 61 w 489"/>
                <a:gd name="T17" fmla="*/ 443 h 458"/>
                <a:gd name="T18" fmla="*/ 76 w 489"/>
                <a:gd name="T19" fmla="*/ 443 h 458"/>
                <a:gd name="T20" fmla="*/ 76 w 489"/>
                <a:gd name="T21" fmla="*/ 443 h 458"/>
                <a:gd name="T22" fmla="*/ 92 w 489"/>
                <a:gd name="T23" fmla="*/ 443 h 458"/>
                <a:gd name="T24" fmla="*/ 92 w 489"/>
                <a:gd name="T25" fmla="*/ 443 h 458"/>
                <a:gd name="T26" fmla="*/ 107 w 489"/>
                <a:gd name="T27" fmla="*/ 443 h 458"/>
                <a:gd name="T28" fmla="*/ 107 w 489"/>
                <a:gd name="T29" fmla="*/ 443 h 458"/>
                <a:gd name="T30" fmla="*/ 122 w 489"/>
                <a:gd name="T31" fmla="*/ 443 h 458"/>
                <a:gd name="T32" fmla="*/ 122 w 489"/>
                <a:gd name="T33" fmla="*/ 443 h 458"/>
                <a:gd name="T34" fmla="*/ 137 w 489"/>
                <a:gd name="T35" fmla="*/ 428 h 458"/>
                <a:gd name="T36" fmla="*/ 137 w 489"/>
                <a:gd name="T37" fmla="*/ 413 h 458"/>
                <a:gd name="T38" fmla="*/ 153 w 489"/>
                <a:gd name="T39" fmla="*/ 382 h 458"/>
                <a:gd name="T40" fmla="*/ 153 w 489"/>
                <a:gd name="T41" fmla="*/ 306 h 458"/>
                <a:gd name="T42" fmla="*/ 168 w 489"/>
                <a:gd name="T43" fmla="*/ 16 h 458"/>
                <a:gd name="T44" fmla="*/ 168 w 489"/>
                <a:gd name="T45" fmla="*/ 397 h 458"/>
                <a:gd name="T46" fmla="*/ 183 w 489"/>
                <a:gd name="T47" fmla="*/ 443 h 458"/>
                <a:gd name="T48" fmla="*/ 183 w 489"/>
                <a:gd name="T49" fmla="*/ 443 h 458"/>
                <a:gd name="T50" fmla="*/ 198 w 489"/>
                <a:gd name="T51" fmla="*/ 443 h 458"/>
                <a:gd name="T52" fmla="*/ 198 w 489"/>
                <a:gd name="T53" fmla="*/ 443 h 458"/>
                <a:gd name="T54" fmla="*/ 214 w 489"/>
                <a:gd name="T55" fmla="*/ 443 h 458"/>
                <a:gd name="T56" fmla="*/ 214 w 489"/>
                <a:gd name="T57" fmla="*/ 443 h 458"/>
                <a:gd name="T58" fmla="*/ 229 w 489"/>
                <a:gd name="T59" fmla="*/ 443 h 458"/>
                <a:gd name="T60" fmla="*/ 229 w 489"/>
                <a:gd name="T61" fmla="*/ 443 h 458"/>
                <a:gd name="T62" fmla="*/ 244 w 489"/>
                <a:gd name="T63" fmla="*/ 413 h 458"/>
                <a:gd name="T64" fmla="*/ 244 w 489"/>
                <a:gd name="T65" fmla="*/ 382 h 458"/>
                <a:gd name="T66" fmla="*/ 260 w 489"/>
                <a:gd name="T67" fmla="*/ 443 h 458"/>
                <a:gd name="T68" fmla="*/ 260 w 489"/>
                <a:gd name="T69" fmla="*/ 443 h 458"/>
                <a:gd name="T70" fmla="*/ 275 w 489"/>
                <a:gd name="T71" fmla="*/ 443 h 458"/>
                <a:gd name="T72" fmla="*/ 275 w 489"/>
                <a:gd name="T73" fmla="*/ 458 h 458"/>
                <a:gd name="T74" fmla="*/ 290 w 489"/>
                <a:gd name="T75" fmla="*/ 443 h 458"/>
                <a:gd name="T76" fmla="*/ 290 w 489"/>
                <a:gd name="T77" fmla="*/ 443 h 458"/>
                <a:gd name="T78" fmla="*/ 305 w 489"/>
                <a:gd name="T79" fmla="*/ 443 h 458"/>
                <a:gd name="T80" fmla="*/ 305 w 489"/>
                <a:gd name="T81" fmla="*/ 458 h 458"/>
                <a:gd name="T82" fmla="*/ 321 w 489"/>
                <a:gd name="T83" fmla="*/ 443 h 458"/>
                <a:gd name="T84" fmla="*/ 336 w 489"/>
                <a:gd name="T85" fmla="*/ 443 h 458"/>
                <a:gd name="T86" fmla="*/ 336 w 489"/>
                <a:gd name="T87" fmla="*/ 443 h 458"/>
                <a:gd name="T88" fmla="*/ 351 w 489"/>
                <a:gd name="T89" fmla="*/ 443 h 458"/>
                <a:gd name="T90" fmla="*/ 351 w 489"/>
                <a:gd name="T91" fmla="*/ 443 h 458"/>
                <a:gd name="T92" fmla="*/ 366 w 489"/>
                <a:gd name="T93" fmla="*/ 443 h 458"/>
                <a:gd name="T94" fmla="*/ 366 w 489"/>
                <a:gd name="T95" fmla="*/ 443 h 458"/>
                <a:gd name="T96" fmla="*/ 382 w 489"/>
                <a:gd name="T97" fmla="*/ 443 h 458"/>
                <a:gd name="T98" fmla="*/ 382 w 489"/>
                <a:gd name="T99" fmla="*/ 443 h 458"/>
                <a:gd name="T100" fmla="*/ 397 w 489"/>
                <a:gd name="T101" fmla="*/ 443 h 458"/>
                <a:gd name="T102" fmla="*/ 397 w 489"/>
                <a:gd name="T103" fmla="*/ 443 h 458"/>
                <a:gd name="T104" fmla="*/ 412 w 489"/>
                <a:gd name="T105" fmla="*/ 443 h 458"/>
                <a:gd name="T106" fmla="*/ 412 w 489"/>
                <a:gd name="T107" fmla="*/ 443 h 458"/>
                <a:gd name="T108" fmla="*/ 428 w 489"/>
                <a:gd name="T109" fmla="*/ 443 h 458"/>
                <a:gd name="T110" fmla="*/ 428 w 489"/>
                <a:gd name="T111" fmla="*/ 443 h 458"/>
                <a:gd name="T112" fmla="*/ 443 w 489"/>
                <a:gd name="T113" fmla="*/ 443 h 458"/>
                <a:gd name="T114" fmla="*/ 443 w 489"/>
                <a:gd name="T115" fmla="*/ 443 h 458"/>
                <a:gd name="T116" fmla="*/ 458 w 489"/>
                <a:gd name="T117" fmla="*/ 443 h 458"/>
                <a:gd name="T118" fmla="*/ 458 w 489"/>
                <a:gd name="T119" fmla="*/ 443 h 458"/>
                <a:gd name="T120" fmla="*/ 473 w 489"/>
                <a:gd name="T121" fmla="*/ 443 h 458"/>
                <a:gd name="T122" fmla="*/ 473 w 489"/>
                <a:gd name="T123" fmla="*/ 443 h 458"/>
                <a:gd name="T124" fmla="*/ 489 w 489"/>
                <a:gd name="T125" fmla="*/ 443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9" h="458">
                  <a:moveTo>
                    <a:pt x="0" y="458"/>
                  </a:moveTo>
                  <a:lnTo>
                    <a:pt x="0" y="458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58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15" y="443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58"/>
                  </a:lnTo>
                  <a:lnTo>
                    <a:pt x="15" y="443"/>
                  </a:lnTo>
                  <a:lnTo>
                    <a:pt x="30" y="443"/>
                  </a:lnTo>
                  <a:lnTo>
                    <a:pt x="30" y="458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58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58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58"/>
                  </a:lnTo>
                  <a:lnTo>
                    <a:pt x="30" y="443"/>
                  </a:lnTo>
                  <a:lnTo>
                    <a:pt x="30" y="458"/>
                  </a:lnTo>
                  <a:lnTo>
                    <a:pt x="30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58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58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58"/>
                  </a:lnTo>
                  <a:lnTo>
                    <a:pt x="46" y="458"/>
                  </a:lnTo>
                  <a:lnTo>
                    <a:pt x="46" y="443"/>
                  </a:lnTo>
                  <a:lnTo>
                    <a:pt x="46" y="458"/>
                  </a:lnTo>
                  <a:lnTo>
                    <a:pt x="46" y="443"/>
                  </a:lnTo>
                  <a:lnTo>
                    <a:pt x="61" y="443"/>
                  </a:lnTo>
                  <a:lnTo>
                    <a:pt x="61" y="458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58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58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58"/>
                  </a:lnTo>
                  <a:lnTo>
                    <a:pt x="76" y="443"/>
                  </a:lnTo>
                  <a:lnTo>
                    <a:pt x="76" y="458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58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58"/>
                  </a:lnTo>
                  <a:lnTo>
                    <a:pt x="92" y="443"/>
                  </a:lnTo>
                  <a:lnTo>
                    <a:pt x="92" y="458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58"/>
                  </a:lnTo>
                  <a:lnTo>
                    <a:pt x="92" y="443"/>
                  </a:lnTo>
                  <a:lnTo>
                    <a:pt x="92" y="458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107" y="443"/>
                  </a:lnTo>
                  <a:lnTo>
                    <a:pt x="107" y="458"/>
                  </a:lnTo>
                  <a:lnTo>
                    <a:pt x="107" y="458"/>
                  </a:lnTo>
                  <a:lnTo>
                    <a:pt x="107" y="443"/>
                  </a:lnTo>
                  <a:lnTo>
                    <a:pt x="107" y="458"/>
                  </a:lnTo>
                  <a:lnTo>
                    <a:pt x="107" y="443"/>
                  </a:lnTo>
                  <a:lnTo>
                    <a:pt x="107" y="458"/>
                  </a:lnTo>
                  <a:lnTo>
                    <a:pt x="107" y="443"/>
                  </a:lnTo>
                  <a:lnTo>
                    <a:pt x="107" y="458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37" y="443"/>
                  </a:lnTo>
                  <a:lnTo>
                    <a:pt x="137" y="443"/>
                  </a:lnTo>
                  <a:lnTo>
                    <a:pt x="137" y="443"/>
                  </a:lnTo>
                  <a:lnTo>
                    <a:pt x="137" y="443"/>
                  </a:lnTo>
                  <a:lnTo>
                    <a:pt x="137" y="428"/>
                  </a:lnTo>
                  <a:lnTo>
                    <a:pt x="137" y="428"/>
                  </a:lnTo>
                  <a:lnTo>
                    <a:pt x="137" y="428"/>
                  </a:lnTo>
                  <a:lnTo>
                    <a:pt x="137" y="428"/>
                  </a:lnTo>
                  <a:lnTo>
                    <a:pt x="137" y="428"/>
                  </a:lnTo>
                  <a:lnTo>
                    <a:pt x="137" y="428"/>
                  </a:lnTo>
                  <a:lnTo>
                    <a:pt x="137" y="428"/>
                  </a:lnTo>
                  <a:lnTo>
                    <a:pt x="137" y="428"/>
                  </a:lnTo>
                  <a:lnTo>
                    <a:pt x="137" y="428"/>
                  </a:lnTo>
                  <a:lnTo>
                    <a:pt x="137" y="428"/>
                  </a:lnTo>
                  <a:lnTo>
                    <a:pt x="137" y="428"/>
                  </a:lnTo>
                  <a:lnTo>
                    <a:pt x="137" y="428"/>
                  </a:lnTo>
                  <a:lnTo>
                    <a:pt x="137" y="428"/>
                  </a:lnTo>
                  <a:lnTo>
                    <a:pt x="137" y="413"/>
                  </a:lnTo>
                  <a:lnTo>
                    <a:pt x="137" y="413"/>
                  </a:lnTo>
                  <a:lnTo>
                    <a:pt x="137" y="413"/>
                  </a:lnTo>
                  <a:lnTo>
                    <a:pt x="137" y="413"/>
                  </a:lnTo>
                  <a:lnTo>
                    <a:pt x="137" y="413"/>
                  </a:lnTo>
                  <a:lnTo>
                    <a:pt x="153" y="413"/>
                  </a:lnTo>
                  <a:lnTo>
                    <a:pt x="153" y="413"/>
                  </a:lnTo>
                  <a:lnTo>
                    <a:pt x="153" y="397"/>
                  </a:lnTo>
                  <a:lnTo>
                    <a:pt x="153" y="397"/>
                  </a:lnTo>
                  <a:lnTo>
                    <a:pt x="153" y="397"/>
                  </a:lnTo>
                  <a:lnTo>
                    <a:pt x="153" y="397"/>
                  </a:lnTo>
                  <a:lnTo>
                    <a:pt x="153" y="397"/>
                  </a:lnTo>
                  <a:lnTo>
                    <a:pt x="153" y="382"/>
                  </a:lnTo>
                  <a:lnTo>
                    <a:pt x="153" y="382"/>
                  </a:lnTo>
                  <a:lnTo>
                    <a:pt x="153" y="382"/>
                  </a:lnTo>
                  <a:lnTo>
                    <a:pt x="153" y="367"/>
                  </a:lnTo>
                  <a:lnTo>
                    <a:pt x="153" y="367"/>
                  </a:lnTo>
                  <a:lnTo>
                    <a:pt x="153" y="367"/>
                  </a:lnTo>
                  <a:lnTo>
                    <a:pt x="153" y="352"/>
                  </a:lnTo>
                  <a:lnTo>
                    <a:pt x="153" y="352"/>
                  </a:lnTo>
                  <a:lnTo>
                    <a:pt x="153" y="336"/>
                  </a:lnTo>
                  <a:lnTo>
                    <a:pt x="153" y="336"/>
                  </a:lnTo>
                  <a:lnTo>
                    <a:pt x="153" y="321"/>
                  </a:lnTo>
                  <a:lnTo>
                    <a:pt x="153" y="321"/>
                  </a:lnTo>
                  <a:lnTo>
                    <a:pt x="153" y="306"/>
                  </a:lnTo>
                  <a:lnTo>
                    <a:pt x="153" y="291"/>
                  </a:lnTo>
                  <a:lnTo>
                    <a:pt x="153" y="275"/>
                  </a:lnTo>
                  <a:lnTo>
                    <a:pt x="153" y="260"/>
                  </a:lnTo>
                  <a:lnTo>
                    <a:pt x="168" y="229"/>
                  </a:lnTo>
                  <a:lnTo>
                    <a:pt x="168" y="214"/>
                  </a:lnTo>
                  <a:lnTo>
                    <a:pt x="168" y="199"/>
                  </a:lnTo>
                  <a:lnTo>
                    <a:pt x="168" y="153"/>
                  </a:lnTo>
                  <a:lnTo>
                    <a:pt x="168" y="123"/>
                  </a:lnTo>
                  <a:lnTo>
                    <a:pt x="168" y="77"/>
                  </a:lnTo>
                  <a:lnTo>
                    <a:pt x="168" y="46"/>
                  </a:lnTo>
                  <a:lnTo>
                    <a:pt x="168" y="16"/>
                  </a:lnTo>
                  <a:lnTo>
                    <a:pt x="168" y="0"/>
                  </a:lnTo>
                  <a:lnTo>
                    <a:pt x="168" y="16"/>
                  </a:lnTo>
                  <a:lnTo>
                    <a:pt x="168" y="46"/>
                  </a:lnTo>
                  <a:lnTo>
                    <a:pt x="168" y="123"/>
                  </a:lnTo>
                  <a:lnTo>
                    <a:pt x="168" y="184"/>
                  </a:lnTo>
                  <a:lnTo>
                    <a:pt x="168" y="245"/>
                  </a:lnTo>
                  <a:lnTo>
                    <a:pt x="168" y="306"/>
                  </a:lnTo>
                  <a:lnTo>
                    <a:pt x="168" y="336"/>
                  </a:lnTo>
                  <a:lnTo>
                    <a:pt x="168" y="367"/>
                  </a:lnTo>
                  <a:lnTo>
                    <a:pt x="168" y="382"/>
                  </a:lnTo>
                  <a:lnTo>
                    <a:pt x="168" y="397"/>
                  </a:lnTo>
                  <a:lnTo>
                    <a:pt x="168" y="413"/>
                  </a:lnTo>
                  <a:lnTo>
                    <a:pt x="168" y="413"/>
                  </a:lnTo>
                  <a:lnTo>
                    <a:pt x="168" y="428"/>
                  </a:lnTo>
                  <a:lnTo>
                    <a:pt x="183" y="428"/>
                  </a:lnTo>
                  <a:lnTo>
                    <a:pt x="183" y="428"/>
                  </a:lnTo>
                  <a:lnTo>
                    <a:pt x="183" y="428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83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58"/>
                  </a:lnTo>
                  <a:lnTo>
                    <a:pt x="198" y="458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58"/>
                  </a:lnTo>
                  <a:lnTo>
                    <a:pt x="198" y="443"/>
                  </a:lnTo>
                  <a:lnTo>
                    <a:pt x="198" y="458"/>
                  </a:lnTo>
                  <a:lnTo>
                    <a:pt x="198" y="458"/>
                  </a:lnTo>
                  <a:lnTo>
                    <a:pt x="198" y="443"/>
                  </a:lnTo>
                  <a:lnTo>
                    <a:pt x="198" y="443"/>
                  </a:lnTo>
                  <a:lnTo>
                    <a:pt x="198" y="458"/>
                  </a:lnTo>
                  <a:lnTo>
                    <a:pt x="198" y="458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14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44" y="428"/>
                  </a:lnTo>
                  <a:lnTo>
                    <a:pt x="244" y="428"/>
                  </a:lnTo>
                  <a:lnTo>
                    <a:pt x="244" y="428"/>
                  </a:lnTo>
                  <a:lnTo>
                    <a:pt x="244" y="428"/>
                  </a:lnTo>
                  <a:lnTo>
                    <a:pt x="244" y="428"/>
                  </a:lnTo>
                  <a:lnTo>
                    <a:pt x="244" y="428"/>
                  </a:lnTo>
                  <a:lnTo>
                    <a:pt x="244" y="428"/>
                  </a:lnTo>
                  <a:lnTo>
                    <a:pt x="244" y="428"/>
                  </a:lnTo>
                  <a:lnTo>
                    <a:pt x="244" y="413"/>
                  </a:lnTo>
                  <a:lnTo>
                    <a:pt x="244" y="413"/>
                  </a:lnTo>
                  <a:lnTo>
                    <a:pt x="244" y="413"/>
                  </a:lnTo>
                  <a:lnTo>
                    <a:pt x="244" y="413"/>
                  </a:lnTo>
                  <a:lnTo>
                    <a:pt x="244" y="397"/>
                  </a:lnTo>
                  <a:lnTo>
                    <a:pt x="244" y="397"/>
                  </a:lnTo>
                  <a:lnTo>
                    <a:pt x="244" y="397"/>
                  </a:lnTo>
                  <a:lnTo>
                    <a:pt x="244" y="382"/>
                  </a:lnTo>
                  <a:lnTo>
                    <a:pt x="244" y="382"/>
                  </a:lnTo>
                  <a:lnTo>
                    <a:pt x="244" y="367"/>
                  </a:lnTo>
                  <a:lnTo>
                    <a:pt x="244" y="367"/>
                  </a:lnTo>
                  <a:lnTo>
                    <a:pt x="244" y="382"/>
                  </a:lnTo>
                  <a:lnTo>
                    <a:pt x="244" y="382"/>
                  </a:lnTo>
                  <a:lnTo>
                    <a:pt x="244" y="397"/>
                  </a:lnTo>
                  <a:lnTo>
                    <a:pt x="244" y="397"/>
                  </a:lnTo>
                  <a:lnTo>
                    <a:pt x="260" y="413"/>
                  </a:lnTo>
                  <a:lnTo>
                    <a:pt x="260" y="428"/>
                  </a:lnTo>
                  <a:lnTo>
                    <a:pt x="260" y="428"/>
                  </a:lnTo>
                  <a:lnTo>
                    <a:pt x="260" y="428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58"/>
                  </a:lnTo>
                  <a:lnTo>
                    <a:pt x="275" y="458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58"/>
                  </a:lnTo>
                  <a:lnTo>
                    <a:pt x="275" y="458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58"/>
                  </a:lnTo>
                  <a:lnTo>
                    <a:pt x="275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58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58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58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58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58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58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58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58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58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58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58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58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58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97" y="458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58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412" y="443"/>
                  </a:lnTo>
                  <a:lnTo>
                    <a:pt x="412" y="458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58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58"/>
                  </a:lnTo>
                  <a:lnTo>
                    <a:pt x="428" y="458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58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58" y="443"/>
                  </a:lnTo>
                  <a:lnTo>
                    <a:pt x="458" y="458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58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58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58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89" y="443"/>
                  </a:lnTo>
                  <a:lnTo>
                    <a:pt x="489" y="443"/>
                  </a:lnTo>
                  <a:lnTo>
                    <a:pt x="489" y="443"/>
                  </a:lnTo>
                  <a:lnTo>
                    <a:pt x="489" y="443"/>
                  </a:lnTo>
                  <a:lnTo>
                    <a:pt x="489" y="443"/>
                  </a:lnTo>
                  <a:lnTo>
                    <a:pt x="489" y="443"/>
                  </a:lnTo>
                  <a:lnTo>
                    <a:pt x="489" y="443"/>
                  </a:lnTo>
                  <a:lnTo>
                    <a:pt x="489" y="443"/>
                  </a:lnTo>
                  <a:lnTo>
                    <a:pt x="489" y="443"/>
                  </a:lnTo>
                  <a:lnTo>
                    <a:pt x="489" y="443"/>
                  </a:lnTo>
                  <a:lnTo>
                    <a:pt x="489" y="443"/>
                  </a:lnTo>
                  <a:lnTo>
                    <a:pt x="489" y="443"/>
                  </a:lnTo>
                  <a:lnTo>
                    <a:pt x="489" y="443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" name="Freeform 42"/>
            <p:cNvSpPr>
              <a:spLocks/>
            </p:cNvSpPr>
            <p:nvPr/>
          </p:nvSpPr>
          <p:spPr bwMode="auto">
            <a:xfrm>
              <a:off x="1376" y="3338"/>
              <a:ext cx="504" cy="15"/>
            </a:xfrm>
            <a:custGeom>
              <a:avLst/>
              <a:gdLst>
                <a:gd name="T0" fmla="*/ 15 w 504"/>
                <a:gd name="T1" fmla="*/ 0 h 15"/>
                <a:gd name="T2" fmla="*/ 15 w 504"/>
                <a:gd name="T3" fmla="*/ 0 h 15"/>
                <a:gd name="T4" fmla="*/ 30 w 504"/>
                <a:gd name="T5" fmla="*/ 0 h 15"/>
                <a:gd name="T6" fmla="*/ 30 w 504"/>
                <a:gd name="T7" fmla="*/ 0 h 15"/>
                <a:gd name="T8" fmla="*/ 45 w 504"/>
                <a:gd name="T9" fmla="*/ 0 h 15"/>
                <a:gd name="T10" fmla="*/ 45 w 504"/>
                <a:gd name="T11" fmla="*/ 0 h 15"/>
                <a:gd name="T12" fmla="*/ 61 w 504"/>
                <a:gd name="T13" fmla="*/ 0 h 15"/>
                <a:gd name="T14" fmla="*/ 61 w 504"/>
                <a:gd name="T15" fmla="*/ 15 h 15"/>
                <a:gd name="T16" fmla="*/ 76 w 504"/>
                <a:gd name="T17" fmla="*/ 0 h 15"/>
                <a:gd name="T18" fmla="*/ 76 w 504"/>
                <a:gd name="T19" fmla="*/ 0 h 15"/>
                <a:gd name="T20" fmla="*/ 91 w 504"/>
                <a:gd name="T21" fmla="*/ 0 h 15"/>
                <a:gd name="T22" fmla="*/ 91 w 504"/>
                <a:gd name="T23" fmla="*/ 15 h 15"/>
                <a:gd name="T24" fmla="*/ 107 w 504"/>
                <a:gd name="T25" fmla="*/ 0 h 15"/>
                <a:gd name="T26" fmla="*/ 107 w 504"/>
                <a:gd name="T27" fmla="*/ 0 h 15"/>
                <a:gd name="T28" fmla="*/ 122 w 504"/>
                <a:gd name="T29" fmla="*/ 0 h 15"/>
                <a:gd name="T30" fmla="*/ 122 w 504"/>
                <a:gd name="T31" fmla="*/ 0 h 15"/>
                <a:gd name="T32" fmla="*/ 137 w 504"/>
                <a:gd name="T33" fmla="*/ 0 h 15"/>
                <a:gd name="T34" fmla="*/ 137 w 504"/>
                <a:gd name="T35" fmla="*/ 0 h 15"/>
                <a:gd name="T36" fmla="*/ 152 w 504"/>
                <a:gd name="T37" fmla="*/ 0 h 15"/>
                <a:gd name="T38" fmla="*/ 152 w 504"/>
                <a:gd name="T39" fmla="*/ 0 h 15"/>
                <a:gd name="T40" fmla="*/ 168 w 504"/>
                <a:gd name="T41" fmla="*/ 0 h 15"/>
                <a:gd name="T42" fmla="*/ 168 w 504"/>
                <a:gd name="T43" fmla="*/ 0 h 15"/>
                <a:gd name="T44" fmla="*/ 183 w 504"/>
                <a:gd name="T45" fmla="*/ 0 h 15"/>
                <a:gd name="T46" fmla="*/ 183 w 504"/>
                <a:gd name="T47" fmla="*/ 0 h 15"/>
                <a:gd name="T48" fmla="*/ 198 w 504"/>
                <a:gd name="T49" fmla="*/ 0 h 15"/>
                <a:gd name="T50" fmla="*/ 198 w 504"/>
                <a:gd name="T51" fmla="*/ 0 h 15"/>
                <a:gd name="T52" fmla="*/ 213 w 504"/>
                <a:gd name="T53" fmla="*/ 0 h 15"/>
                <a:gd name="T54" fmla="*/ 213 w 504"/>
                <a:gd name="T55" fmla="*/ 0 h 15"/>
                <a:gd name="T56" fmla="*/ 229 w 504"/>
                <a:gd name="T57" fmla="*/ 0 h 15"/>
                <a:gd name="T58" fmla="*/ 229 w 504"/>
                <a:gd name="T59" fmla="*/ 0 h 15"/>
                <a:gd name="T60" fmla="*/ 244 w 504"/>
                <a:gd name="T61" fmla="*/ 0 h 15"/>
                <a:gd name="T62" fmla="*/ 244 w 504"/>
                <a:gd name="T63" fmla="*/ 0 h 15"/>
                <a:gd name="T64" fmla="*/ 259 w 504"/>
                <a:gd name="T65" fmla="*/ 0 h 15"/>
                <a:gd name="T66" fmla="*/ 259 w 504"/>
                <a:gd name="T67" fmla="*/ 0 h 15"/>
                <a:gd name="T68" fmla="*/ 275 w 504"/>
                <a:gd name="T69" fmla="*/ 0 h 15"/>
                <a:gd name="T70" fmla="*/ 290 w 504"/>
                <a:gd name="T71" fmla="*/ 0 h 15"/>
                <a:gd name="T72" fmla="*/ 290 w 504"/>
                <a:gd name="T73" fmla="*/ 0 h 15"/>
                <a:gd name="T74" fmla="*/ 305 w 504"/>
                <a:gd name="T75" fmla="*/ 0 h 15"/>
                <a:gd name="T76" fmla="*/ 305 w 504"/>
                <a:gd name="T77" fmla="*/ 0 h 15"/>
                <a:gd name="T78" fmla="*/ 305 w 504"/>
                <a:gd name="T79" fmla="*/ 0 h 15"/>
                <a:gd name="T80" fmla="*/ 320 w 504"/>
                <a:gd name="T81" fmla="*/ 0 h 15"/>
                <a:gd name="T82" fmla="*/ 336 w 504"/>
                <a:gd name="T83" fmla="*/ 0 h 15"/>
                <a:gd name="T84" fmla="*/ 336 w 504"/>
                <a:gd name="T85" fmla="*/ 0 h 15"/>
                <a:gd name="T86" fmla="*/ 351 w 504"/>
                <a:gd name="T87" fmla="*/ 0 h 15"/>
                <a:gd name="T88" fmla="*/ 351 w 504"/>
                <a:gd name="T89" fmla="*/ 0 h 15"/>
                <a:gd name="T90" fmla="*/ 366 w 504"/>
                <a:gd name="T91" fmla="*/ 0 h 15"/>
                <a:gd name="T92" fmla="*/ 366 w 504"/>
                <a:gd name="T93" fmla="*/ 0 h 15"/>
                <a:gd name="T94" fmla="*/ 381 w 504"/>
                <a:gd name="T95" fmla="*/ 0 h 15"/>
                <a:gd name="T96" fmla="*/ 381 w 504"/>
                <a:gd name="T97" fmla="*/ 0 h 15"/>
                <a:gd name="T98" fmla="*/ 397 w 504"/>
                <a:gd name="T99" fmla="*/ 0 h 15"/>
                <a:gd name="T100" fmla="*/ 397 w 504"/>
                <a:gd name="T101" fmla="*/ 0 h 15"/>
                <a:gd name="T102" fmla="*/ 412 w 504"/>
                <a:gd name="T103" fmla="*/ 0 h 15"/>
                <a:gd name="T104" fmla="*/ 412 w 504"/>
                <a:gd name="T105" fmla="*/ 0 h 15"/>
                <a:gd name="T106" fmla="*/ 427 w 504"/>
                <a:gd name="T107" fmla="*/ 0 h 15"/>
                <a:gd name="T108" fmla="*/ 427 w 504"/>
                <a:gd name="T109" fmla="*/ 0 h 15"/>
                <a:gd name="T110" fmla="*/ 443 w 504"/>
                <a:gd name="T111" fmla="*/ 0 h 15"/>
                <a:gd name="T112" fmla="*/ 443 w 504"/>
                <a:gd name="T113" fmla="*/ 0 h 15"/>
                <a:gd name="T114" fmla="*/ 458 w 504"/>
                <a:gd name="T115" fmla="*/ 15 h 15"/>
                <a:gd name="T116" fmla="*/ 458 w 504"/>
                <a:gd name="T117" fmla="*/ 0 h 15"/>
                <a:gd name="T118" fmla="*/ 473 w 504"/>
                <a:gd name="T119" fmla="*/ 0 h 15"/>
                <a:gd name="T120" fmla="*/ 473 w 504"/>
                <a:gd name="T121" fmla="*/ 0 h 15"/>
                <a:gd name="T122" fmla="*/ 488 w 504"/>
                <a:gd name="T123" fmla="*/ 0 h 15"/>
                <a:gd name="T124" fmla="*/ 488 w 504"/>
                <a:gd name="T1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04" h="1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5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5"/>
                  </a:lnTo>
                  <a:lnTo>
                    <a:pt x="30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15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1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15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15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15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15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15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15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15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15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15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04" y="0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" name="Freeform 43"/>
            <p:cNvSpPr>
              <a:spLocks/>
            </p:cNvSpPr>
            <p:nvPr/>
          </p:nvSpPr>
          <p:spPr bwMode="auto">
            <a:xfrm>
              <a:off x="1880" y="3338"/>
              <a:ext cx="488" cy="15"/>
            </a:xfrm>
            <a:custGeom>
              <a:avLst/>
              <a:gdLst>
                <a:gd name="T0" fmla="*/ 0 w 488"/>
                <a:gd name="T1" fmla="*/ 0 h 15"/>
                <a:gd name="T2" fmla="*/ 15 w 488"/>
                <a:gd name="T3" fmla="*/ 0 h 15"/>
                <a:gd name="T4" fmla="*/ 15 w 488"/>
                <a:gd name="T5" fmla="*/ 0 h 15"/>
                <a:gd name="T6" fmla="*/ 30 w 488"/>
                <a:gd name="T7" fmla="*/ 0 h 15"/>
                <a:gd name="T8" fmla="*/ 30 w 488"/>
                <a:gd name="T9" fmla="*/ 0 h 15"/>
                <a:gd name="T10" fmla="*/ 45 w 488"/>
                <a:gd name="T11" fmla="*/ 0 h 15"/>
                <a:gd name="T12" fmla="*/ 45 w 488"/>
                <a:gd name="T13" fmla="*/ 0 h 15"/>
                <a:gd name="T14" fmla="*/ 61 w 488"/>
                <a:gd name="T15" fmla="*/ 0 h 15"/>
                <a:gd name="T16" fmla="*/ 61 w 488"/>
                <a:gd name="T17" fmla="*/ 0 h 15"/>
                <a:gd name="T18" fmla="*/ 76 w 488"/>
                <a:gd name="T19" fmla="*/ 0 h 15"/>
                <a:gd name="T20" fmla="*/ 76 w 488"/>
                <a:gd name="T21" fmla="*/ 0 h 15"/>
                <a:gd name="T22" fmla="*/ 91 w 488"/>
                <a:gd name="T23" fmla="*/ 0 h 15"/>
                <a:gd name="T24" fmla="*/ 91 w 488"/>
                <a:gd name="T25" fmla="*/ 0 h 15"/>
                <a:gd name="T26" fmla="*/ 107 w 488"/>
                <a:gd name="T27" fmla="*/ 0 h 15"/>
                <a:gd name="T28" fmla="*/ 107 w 488"/>
                <a:gd name="T29" fmla="*/ 0 h 15"/>
                <a:gd name="T30" fmla="*/ 122 w 488"/>
                <a:gd name="T31" fmla="*/ 0 h 15"/>
                <a:gd name="T32" fmla="*/ 122 w 488"/>
                <a:gd name="T33" fmla="*/ 0 h 15"/>
                <a:gd name="T34" fmla="*/ 137 w 488"/>
                <a:gd name="T35" fmla="*/ 0 h 15"/>
                <a:gd name="T36" fmla="*/ 137 w 488"/>
                <a:gd name="T37" fmla="*/ 0 h 15"/>
                <a:gd name="T38" fmla="*/ 152 w 488"/>
                <a:gd name="T39" fmla="*/ 0 h 15"/>
                <a:gd name="T40" fmla="*/ 152 w 488"/>
                <a:gd name="T41" fmla="*/ 0 h 15"/>
                <a:gd name="T42" fmla="*/ 168 w 488"/>
                <a:gd name="T43" fmla="*/ 0 h 15"/>
                <a:gd name="T44" fmla="*/ 168 w 488"/>
                <a:gd name="T45" fmla="*/ 0 h 15"/>
                <a:gd name="T46" fmla="*/ 183 w 488"/>
                <a:gd name="T47" fmla="*/ 0 h 15"/>
                <a:gd name="T48" fmla="*/ 183 w 488"/>
                <a:gd name="T49" fmla="*/ 0 h 15"/>
                <a:gd name="T50" fmla="*/ 198 w 488"/>
                <a:gd name="T51" fmla="*/ 0 h 15"/>
                <a:gd name="T52" fmla="*/ 198 w 488"/>
                <a:gd name="T53" fmla="*/ 0 h 15"/>
                <a:gd name="T54" fmla="*/ 213 w 488"/>
                <a:gd name="T55" fmla="*/ 0 h 15"/>
                <a:gd name="T56" fmla="*/ 213 w 488"/>
                <a:gd name="T57" fmla="*/ 0 h 15"/>
                <a:gd name="T58" fmla="*/ 229 w 488"/>
                <a:gd name="T59" fmla="*/ 0 h 15"/>
                <a:gd name="T60" fmla="*/ 229 w 488"/>
                <a:gd name="T61" fmla="*/ 0 h 15"/>
                <a:gd name="T62" fmla="*/ 244 w 488"/>
                <a:gd name="T63" fmla="*/ 0 h 15"/>
                <a:gd name="T64" fmla="*/ 244 w 488"/>
                <a:gd name="T65" fmla="*/ 0 h 15"/>
                <a:gd name="T66" fmla="*/ 259 w 488"/>
                <a:gd name="T67" fmla="*/ 0 h 15"/>
                <a:gd name="T68" fmla="*/ 259 w 488"/>
                <a:gd name="T69" fmla="*/ 0 h 15"/>
                <a:gd name="T70" fmla="*/ 275 w 488"/>
                <a:gd name="T71" fmla="*/ 0 h 15"/>
                <a:gd name="T72" fmla="*/ 275 w 488"/>
                <a:gd name="T73" fmla="*/ 0 h 15"/>
                <a:gd name="T74" fmla="*/ 290 w 488"/>
                <a:gd name="T75" fmla="*/ 0 h 15"/>
                <a:gd name="T76" fmla="*/ 290 w 488"/>
                <a:gd name="T77" fmla="*/ 0 h 15"/>
                <a:gd name="T78" fmla="*/ 305 w 488"/>
                <a:gd name="T79" fmla="*/ 0 h 15"/>
                <a:gd name="T80" fmla="*/ 305 w 488"/>
                <a:gd name="T81" fmla="*/ 0 h 15"/>
                <a:gd name="T82" fmla="*/ 320 w 488"/>
                <a:gd name="T83" fmla="*/ 0 h 15"/>
                <a:gd name="T84" fmla="*/ 320 w 488"/>
                <a:gd name="T85" fmla="*/ 0 h 15"/>
                <a:gd name="T86" fmla="*/ 336 w 488"/>
                <a:gd name="T87" fmla="*/ 0 h 15"/>
                <a:gd name="T88" fmla="*/ 336 w 488"/>
                <a:gd name="T89" fmla="*/ 0 h 15"/>
                <a:gd name="T90" fmla="*/ 351 w 488"/>
                <a:gd name="T91" fmla="*/ 0 h 15"/>
                <a:gd name="T92" fmla="*/ 351 w 488"/>
                <a:gd name="T93" fmla="*/ 0 h 15"/>
                <a:gd name="T94" fmla="*/ 366 w 488"/>
                <a:gd name="T95" fmla="*/ 0 h 15"/>
                <a:gd name="T96" fmla="*/ 366 w 488"/>
                <a:gd name="T97" fmla="*/ 0 h 15"/>
                <a:gd name="T98" fmla="*/ 381 w 488"/>
                <a:gd name="T99" fmla="*/ 0 h 15"/>
                <a:gd name="T100" fmla="*/ 381 w 488"/>
                <a:gd name="T101" fmla="*/ 0 h 15"/>
                <a:gd name="T102" fmla="*/ 397 w 488"/>
                <a:gd name="T103" fmla="*/ 0 h 15"/>
                <a:gd name="T104" fmla="*/ 397 w 488"/>
                <a:gd name="T105" fmla="*/ 0 h 15"/>
                <a:gd name="T106" fmla="*/ 412 w 488"/>
                <a:gd name="T107" fmla="*/ 0 h 15"/>
                <a:gd name="T108" fmla="*/ 412 w 488"/>
                <a:gd name="T109" fmla="*/ 0 h 15"/>
                <a:gd name="T110" fmla="*/ 427 w 488"/>
                <a:gd name="T111" fmla="*/ 0 h 15"/>
                <a:gd name="T112" fmla="*/ 427 w 488"/>
                <a:gd name="T113" fmla="*/ 0 h 15"/>
                <a:gd name="T114" fmla="*/ 443 w 488"/>
                <a:gd name="T115" fmla="*/ 15 h 15"/>
                <a:gd name="T116" fmla="*/ 443 w 488"/>
                <a:gd name="T117" fmla="*/ 0 h 15"/>
                <a:gd name="T118" fmla="*/ 458 w 488"/>
                <a:gd name="T119" fmla="*/ 0 h 15"/>
                <a:gd name="T120" fmla="*/ 458 w 488"/>
                <a:gd name="T121" fmla="*/ 0 h 15"/>
                <a:gd name="T122" fmla="*/ 473 w 488"/>
                <a:gd name="T123" fmla="*/ 0 h 15"/>
                <a:gd name="T124" fmla="*/ 473 w 488"/>
                <a:gd name="T1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8" h="1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5"/>
                  </a:lnTo>
                  <a:lnTo>
                    <a:pt x="30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1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15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15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1" y="15"/>
                  </a:lnTo>
                  <a:lnTo>
                    <a:pt x="351" y="0"/>
                  </a:lnTo>
                  <a:lnTo>
                    <a:pt x="351" y="15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81" y="0"/>
                  </a:lnTo>
                  <a:lnTo>
                    <a:pt x="381" y="15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15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15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488" y="0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" name="Freeform 44"/>
            <p:cNvSpPr>
              <a:spLocks/>
            </p:cNvSpPr>
            <p:nvPr/>
          </p:nvSpPr>
          <p:spPr bwMode="auto">
            <a:xfrm>
              <a:off x="2368" y="3338"/>
              <a:ext cx="489" cy="15"/>
            </a:xfrm>
            <a:custGeom>
              <a:avLst/>
              <a:gdLst>
                <a:gd name="T0" fmla="*/ 0 w 489"/>
                <a:gd name="T1" fmla="*/ 0 h 15"/>
                <a:gd name="T2" fmla="*/ 16 w 489"/>
                <a:gd name="T3" fmla="*/ 0 h 15"/>
                <a:gd name="T4" fmla="*/ 16 w 489"/>
                <a:gd name="T5" fmla="*/ 0 h 15"/>
                <a:gd name="T6" fmla="*/ 31 w 489"/>
                <a:gd name="T7" fmla="*/ 0 h 15"/>
                <a:gd name="T8" fmla="*/ 31 w 489"/>
                <a:gd name="T9" fmla="*/ 0 h 15"/>
                <a:gd name="T10" fmla="*/ 46 w 489"/>
                <a:gd name="T11" fmla="*/ 0 h 15"/>
                <a:gd name="T12" fmla="*/ 46 w 489"/>
                <a:gd name="T13" fmla="*/ 0 h 15"/>
                <a:gd name="T14" fmla="*/ 61 w 489"/>
                <a:gd name="T15" fmla="*/ 0 h 15"/>
                <a:gd name="T16" fmla="*/ 61 w 489"/>
                <a:gd name="T17" fmla="*/ 0 h 15"/>
                <a:gd name="T18" fmla="*/ 77 w 489"/>
                <a:gd name="T19" fmla="*/ 0 h 15"/>
                <a:gd name="T20" fmla="*/ 77 w 489"/>
                <a:gd name="T21" fmla="*/ 0 h 15"/>
                <a:gd name="T22" fmla="*/ 92 w 489"/>
                <a:gd name="T23" fmla="*/ 0 h 15"/>
                <a:gd name="T24" fmla="*/ 92 w 489"/>
                <a:gd name="T25" fmla="*/ 0 h 15"/>
                <a:gd name="T26" fmla="*/ 107 w 489"/>
                <a:gd name="T27" fmla="*/ 0 h 15"/>
                <a:gd name="T28" fmla="*/ 107 w 489"/>
                <a:gd name="T29" fmla="*/ 0 h 15"/>
                <a:gd name="T30" fmla="*/ 123 w 489"/>
                <a:gd name="T31" fmla="*/ 0 h 15"/>
                <a:gd name="T32" fmla="*/ 123 w 489"/>
                <a:gd name="T33" fmla="*/ 0 h 15"/>
                <a:gd name="T34" fmla="*/ 138 w 489"/>
                <a:gd name="T35" fmla="*/ 0 h 15"/>
                <a:gd name="T36" fmla="*/ 138 w 489"/>
                <a:gd name="T37" fmla="*/ 0 h 15"/>
                <a:gd name="T38" fmla="*/ 153 w 489"/>
                <a:gd name="T39" fmla="*/ 0 h 15"/>
                <a:gd name="T40" fmla="*/ 153 w 489"/>
                <a:gd name="T41" fmla="*/ 0 h 15"/>
                <a:gd name="T42" fmla="*/ 168 w 489"/>
                <a:gd name="T43" fmla="*/ 0 h 15"/>
                <a:gd name="T44" fmla="*/ 168 w 489"/>
                <a:gd name="T45" fmla="*/ 0 h 15"/>
                <a:gd name="T46" fmla="*/ 184 w 489"/>
                <a:gd name="T47" fmla="*/ 0 h 15"/>
                <a:gd name="T48" fmla="*/ 199 w 489"/>
                <a:gd name="T49" fmla="*/ 0 h 15"/>
                <a:gd name="T50" fmla="*/ 199 w 489"/>
                <a:gd name="T51" fmla="*/ 0 h 15"/>
                <a:gd name="T52" fmla="*/ 214 w 489"/>
                <a:gd name="T53" fmla="*/ 0 h 15"/>
                <a:gd name="T54" fmla="*/ 214 w 489"/>
                <a:gd name="T55" fmla="*/ 0 h 15"/>
                <a:gd name="T56" fmla="*/ 229 w 489"/>
                <a:gd name="T57" fmla="*/ 0 h 15"/>
                <a:gd name="T58" fmla="*/ 229 w 489"/>
                <a:gd name="T59" fmla="*/ 0 h 15"/>
                <a:gd name="T60" fmla="*/ 245 w 489"/>
                <a:gd name="T61" fmla="*/ 0 h 15"/>
                <a:gd name="T62" fmla="*/ 245 w 489"/>
                <a:gd name="T63" fmla="*/ 0 h 15"/>
                <a:gd name="T64" fmla="*/ 260 w 489"/>
                <a:gd name="T65" fmla="*/ 0 h 15"/>
                <a:gd name="T66" fmla="*/ 260 w 489"/>
                <a:gd name="T67" fmla="*/ 0 h 15"/>
                <a:gd name="T68" fmla="*/ 275 w 489"/>
                <a:gd name="T69" fmla="*/ 0 h 15"/>
                <a:gd name="T70" fmla="*/ 275 w 489"/>
                <a:gd name="T71" fmla="*/ 0 h 15"/>
                <a:gd name="T72" fmla="*/ 291 w 489"/>
                <a:gd name="T73" fmla="*/ 0 h 15"/>
                <a:gd name="T74" fmla="*/ 291 w 489"/>
                <a:gd name="T75" fmla="*/ 0 h 15"/>
                <a:gd name="T76" fmla="*/ 306 w 489"/>
                <a:gd name="T77" fmla="*/ 0 h 15"/>
                <a:gd name="T78" fmla="*/ 306 w 489"/>
                <a:gd name="T79" fmla="*/ 0 h 15"/>
                <a:gd name="T80" fmla="*/ 321 w 489"/>
                <a:gd name="T81" fmla="*/ 0 h 15"/>
                <a:gd name="T82" fmla="*/ 321 w 489"/>
                <a:gd name="T83" fmla="*/ 0 h 15"/>
                <a:gd name="T84" fmla="*/ 336 w 489"/>
                <a:gd name="T85" fmla="*/ 0 h 15"/>
                <a:gd name="T86" fmla="*/ 336 w 489"/>
                <a:gd name="T87" fmla="*/ 0 h 15"/>
                <a:gd name="T88" fmla="*/ 352 w 489"/>
                <a:gd name="T89" fmla="*/ 0 h 15"/>
                <a:gd name="T90" fmla="*/ 352 w 489"/>
                <a:gd name="T91" fmla="*/ 0 h 15"/>
                <a:gd name="T92" fmla="*/ 367 w 489"/>
                <a:gd name="T93" fmla="*/ 0 h 15"/>
                <a:gd name="T94" fmla="*/ 367 w 489"/>
                <a:gd name="T95" fmla="*/ 0 h 15"/>
                <a:gd name="T96" fmla="*/ 382 w 489"/>
                <a:gd name="T97" fmla="*/ 0 h 15"/>
                <a:gd name="T98" fmla="*/ 382 w 489"/>
                <a:gd name="T99" fmla="*/ 0 h 15"/>
                <a:gd name="T100" fmla="*/ 397 w 489"/>
                <a:gd name="T101" fmla="*/ 0 h 15"/>
                <a:gd name="T102" fmla="*/ 397 w 489"/>
                <a:gd name="T103" fmla="*/ 0 h 15"/>
                <a:gd name="T104" fmla="*/ 413 w 489"/>
                <a:gd name="T105" fmla="*/ 0 h 15"/>
                <a:gd name="T106" fmla="*/ 413 w 489"/>
                <a:gd name="T107" fmla="*/ 0 h 15"/>
                <a:gd name="T108" fmla="*/ 428 w 489"/>
                <a:gd name="T109" fmla="*/ 0 h 15"/>
                <a:gd name="T110" fmla="*/ 428 w 489"/>
                <a:gd name="T111" fmla="*/ 0 h 15"/>
                <a:gd name="T112" fmla="*/ 443 w 489"/>
                <a:gd name="T113" fmla="*/ 0 h 15"/>
                <a:gd name="T114" fmla="*/ 443 w 489"/>
                <a:gd name="T115" fmla="*/ 0 h 15"/>
                <a:gd name="T116" fmla="*/ 459 w 489"/>
                <a:gd name="T117" fmla="*/ 0 h 15"/>
                <a:gd name="T118" fmla="*/ 459 w 489"/>
                <a:gd name="T119" fmla="*/ 0 h 15"/>
                <a:gd name="T120" fmla="*/ 474 w 489"/>
                <a:gd name="T121" fmla="*/ 0 h 15"/>
                <a:gd name="T122" fmla="*/ 474 w 489"/>
                <a:gd name="T123" fmla="*/ 0 h 15"/>
                <a:gd name="T124" fmla="*/ 489 w 489"/>
                <a:gd name="T1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9" h="1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15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15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15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15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15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15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59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" name="Freeform 45"/>
            <p:cNvSpPr>
              <a:spLocks/>
            </p:cNvSpPr>
            <p:nvPr/>
          </p:nvSpPr>
          <p:spPr bwMode="auto">
            <a:xfrm>
              <a:off x="2857" y="3338"/>
              <a:ext cx="504" cy="15"/>
            </a:xfrm>
            <a:custGeom>
              <a:avLst/>
              <a:gdLst>
                <a:gd name="T0" fmla="*/ 15 w 504"/>
                <a:gd name="T1" fmla="*/ 0 h 15"/>
                <a:gd name="T2" fmla="*/ 15 w 504"/>
                <a:gd name="T3" fmla="*/ 0 h 15"/>
                <a:gd name="T4" fmla="*/ 31 w 504"/>
                <a:gd name="T5" fmla="*/ 0 h 15"/>
                <a:gd name="T6" fmla="*/ 31 w 504"/>
                <a:gd name="T7" fmla="*/ 0 h 15"/>
                <a:gd name="T8" fmla="*/ 46 w 504"/>
                <a:gd name="T9" fmla="*/ 0 h 15"/>
                <a:gd name="T10" fmla="*/ 46 w 504"/>
                <a:gd name="T11" fmla="*/ 0 h 15"/>
                <a:gd name="T12" fmla="*/ 61 w 504"/>
                <a:gd name="T13" fmla="*/ 0 h 15"/>
                <a:gd name="T14" fmla="*/ 61 w 504"/>
                <a:gd name="T15" fmla="*/ 0 h 15"/>
                <a:gd name="T16" fmla="*/ 76 w 504"/>
                <a:gd name="T17" fmla="*/ 0 h 15"/>
                <a:gd name="T18" fmla="*/ 76 w 504"/>
                <a:gd name="T19" fmla="*/ 0 h 15"/>
                <a:gd name="T20" fmla="*/ 92 w 504"/>
                <a:gd name="T21" fmla="*/ 0 h 15"/>
                <a:gd name="T22" fmla="*/ 92 w 504"/>
                <a:gd name="T23" fmla="*/ 0 h 15"/>
                <a:gd name="T24" fmla="*/ 107 w 504"/>
                <a:gd name="T25" fmla="*/ 0 h 15"/>
                <a:gd name="T26" fmla="*/ 107 w 504"/>
                <a:gd name="T27" fmla="*/ 0 h 15"/>
                <a:gd name="T28" fmla="*/ 122 w 504"/>
                <a:gd name="T29" fmla="*/ 0 h 15"/>
                <a:gd name="T30" fmla="*/ 122 w 504"/>
                <a:gd name="T31" fmla="*/ 0 h 15"/>
                <a:gd name="T32" fmla="*/ 138 w 504"/>
                <a:gd name="T33" fmla="*/ 0 h 15"/>
                <a:gd name="T34" fmla="*/ 138 w 504"/>
                <a:gd name="T35" fmla="*/ 0 h 15"/>
                <a:gd name="T36" fmla="*/ 153 w 504"/>
                <a:gd name="T37" fmla="*/ 0 h 15"/>
                <a:gd name="T38" fmla="*/ 153 w 504"/>
                <a:gd name="T39" fmla="*/ 0 h 15"/>
                <a:gd name="T40" fmla="*/ 168 w 504"/>
                <a:gd name="T41" fmla="*/ 0 h 15"/>
                <a:gd name="T42" fmla="*/ 168 w 504"/>
                <a:gd name="T43" fmla="*/ 0 h 15"/>
                <a:gd name="T44" fmla="*/ 183 w 504"/>
                <a:gd name="T45" fmla="*/ 0 h 15"/>
                <a:gd name="T46" fmla="*/ 183 w 504"/>
                <a:gd name="T47" fmla="*/ 0 h 15"/>
                <a:gd name="T48" fmla="*/ 199 w 504"/>
                <a:gd name="T49" fmla="*/ 0 h 15"/>
                <a:gd name="T50" fmla="*/ 199 w 504"/>
                <a:gd name="T51" fmla="*/ 0 h 15"/>
                <a:gd name="T52" fmla="*/ 214 w 504"/>
                <a:gd name="T53" fmla="*/ 0 h 15"/>
                <a:gd name="T54" fmla="*/ 214 w 504"/>
                <a:gd name="T55" fmla="*/ 0 h 15"/>
                <a:gd name="T56" fmla="*/ 229 w 504"/>
                <a:gd name="T57" fmla="*/ 0 h 15"/>
                <a:gd name="T58" fmla="*/ 229 w 504"/>
                <a:gd name="T59" fmla="*/ 0 h 15"/>
                <a:gd name="T60" fmla="*/ 244 w 504"/>
                <a:gd name="T61" fmla="*/ 0 h 15"/>
                <a:gd name="T62" fmla="*/ 244 w 504"/>
                <a:gd name="T63" fmla="*/ 0 h 15"/>
                <a:gd name="T64" fmla="*/ 260 w 504"/>
                <a:gd name="T65" fmla="*/ 0 h 15"/>
                <a:gd name="T66" fmla="*/ 260 w 504"/>
                <a:gd name="T67" fmla="*/ 0 h 15"/>
                <a:gd name="T68" fmla="*/ 275 w 504"/>
                <a:gd name="T69" fmla="*/ 0 h 15"/>
                <a:gd name="T70" fmla="*/ 275 w 504"/>
                <a:gd name="T71" fmla="*/ 0 h 15"/>
                <a:gd name="T72" fmla="*/ 290 w 504"/>
                <a:gd name="T73" fmla="*/ 0 h 15"/>
                <a:gd name="T74" fmla="*/ 290 w 504"/>
                <a:gd name="T75" fmla="*/ 0 h 15"/>
                <a:gd name="T76" fmla="*/ 306 w 504"/>
                <a:gd name="T77" fmla="*/ 0 h 15"/>
                <a:gd name="T78" fmla="*/ 306 w 504"/>
                <a:gd name="T79" fmla="*/ 0 h 15"/>
                <a:gd name="T80" fmla="*/ 321 w 504"/>
                <a:gd name="T81" fmla="*/ 0 h 15"/>
                <a:gd name="T82" fmla="*/ 321 w 504"/>
                <a:gd name="T83" fmla="*/ 0 h 15"/>
                <a:gd name="T84" fmla="*/ 336 w 504"/>
                <a:gd name="T85" fmla="*/ 0 h 15"/>
                <a:gd name="T86" fmla="*/ 336 w 504"/>
                <a:gd name="T87" fmla="*/ 0 h 15"/>
                <a:gd name="T88" fmla="*/ 351 w 504"/>
                <a:gd name="T89" fmla="*/ 0 h 15"/>
                <a:gd name="T90" fmla="*/ 367 w 504"/>
                <a:gd name="T91" fmla="*/ 0 h 15"/>
                <a:gd name="T92" fmla="*/ 367 w 504"/>
                <a:gd name="T93" fmla="*/ 0 h 15"/>
                <a:gd name="T94" fmla="*/ 382 w 504"/>
                <a:gd name="T95" fmla="*/ 0 h 15"/>
                <a:gd name="T96" fmla="*/ 382 w 504"/>
                <a:gd name="T97" fmla="*/ 0 h 15"/>
                <a:gd name="T98" fmla="*/ 397 w 504"/>
                <a:gd name="T99" fmla="*/ 0 h 15"/>
                <a:gd name="T100" fmla="*/ 397 w 504"/>
                <a:gd name="T101" fmla="*/ 0 h 15"/>
                <a:gd name="T102" fmla="*/ 412 w 504"/>
                <a:gd name="T103" fmla="*/ 0 h 15"/>
                <a:gd name="T104" fmla="*/ 412 w 504"/>
                <a:gd name="T105" fmla="*/ 0 h 15"/>
                <a:gd name="T106" fmla="*/ 428 w 504"/>
                <a:gd name="T107" fmla="*/ 0 h 15"/>
                <a:gd name="T108" fmla="*/ 428 w 504"/>
                <a:gd name="T109" fmla="*/ 0 h 15"/>
                <a:gd name="T110" fmla="*/ 443 w 504"/>
                <a:gd name="T111" fmla="*/ 0 h 15"/>
                <a:gd name="T112" fmla="*/ 443 w 504"/>
                <a:gd name="T113" fmla="*/ 0 h 15"/>
                <a:gd name="T114" fmla="*/ 458 w 504"/>
                <a:gd name="T115" fmla="*/ 0 h 15"/>
                <a:gd name="T116" fmla="*/ 458 w 504"/>
                <a:gd name="T117" fmla="*/ 0 h 15"/>
                <a:gd name="T118" fmla="*/ 474 w 504"/>
                <a:gd name="T119" fmla="*/ 0 h 15"/>
                <a:gd name="T120" fmla="*/ 474 w 504"/>
                <a:gd name="T121" fmla="*/ 0 h 15"/>
                <a:gd name="T122" fmla="*/ 489 w 504"/>
                <a:gd name="T123" fmla="*/ 0 h 15"/>
                <a:gd name="T124" fmla="*/ 489 w 504"/>
                <a:gd name="T1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04" h="1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504" y="0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" name="Freeform 46"/>
            <p:cNvSpPr>
              <a:spLocks/>
            </p:cNvSpPr>
            <p:nvPr/>
          </p:nvSpPr>
          <p:spPr bwMode="auto">
            <a:xfrm>
              <a:off x="3361" y="3338"/>
              <a:ext cx="489" cy="0"/>
            </a:xfrm>
            <a:custGeom>
              <a:avLst/>
              <a:gdLst>
                <a:gd name="T0" fmla="*/ 0 w 489"/>
                <a:gd name="T1" fmla="*/ 0 w 489"/>
                <a:gd name="T2" fmla="*/ 15 w 489"/>
                <a:gd name="T3" fmla="*/ 31 w 489"/>
                <a:gd name="T4" fmla="*/ 31 w 489"/>
                <a:gd name="T5" fmla="*/ 46 w 489"/>
                <a:gd name="T6" fmla="*/ 46 w 489"/>
                <a:gd name="T7" fmla="*/ 61 w 489"/>
                <a:gd name="T8" fmla="*/ 61 w 489"/>
                <a:gd name="T9" fmla="*/ 76 w 489"/>
                <a:gd name="T10" fmla="*/ 76 w 489"/>
                <a:gd name="T11" fmla="*/ 92 w 489"/>
                <a:gd name="T12" fmla="*/ 92 w 489"/>
                <a:gd name="T13" fmla="*/ 107 w 489"/>
                <a:gd name="T14" fmla="*/ 107 w 489"/>
                <a:gd name="T15" fmla="*/ 122 w 489"/>
                <a:gd name="T16" fmla="*/ 122 w 489"/>
                <a:gd name="T17" fmla="*/ 138 w 489"/>
                <a:gd name="T18" fmla="*/ 138 w 489"/>
                <a:gd name="T19" fmla="*/ 153 w 489"/>
                <a:gd name="T20" fmla="*/ 153 w 489"/>
                <a:gd name="T21" fmla="*/ 168 w 489"/>
                <a:gd name="T22" fmla="*/ 168 w 489"/>
                <a:gd name="T23" fmla="*/ 183 w 489"/>
                <a:gd name="T24" fmla="*/ 183 w 489"/>
                <a:gd name="T25" fmla="*/ 199 w 489"/>
                <a:gd name="T26" fmla="*/ 199 w 489"/>
                <a:gd name="T27" fmla="*/ 214 w 489"/>
                <a:gd name="T28" fmla="*/ 214 w 489"/>
                <a:gd name="T29" fmla="*/ 229 w 489"/>
                <a:gd name="T30" fmla="*/ 229 w 489"/>
                <a:gd name="T31" fmla="*/ 244 w 489"/>
                <a:gd name="T32" fmla="*/ 244 w 489"/>
                <a:gd name="T33" fmla="*/ 260 w 489"/>
                <a:gd name="T34" fmla="*/ 260 w 489"/>
                <a:gd name="T35" fmla="*/ 275 w 489"/>
                <a:gd name="T36" fmla="*/ 275 w 489"/>
                <a:gd name="T37" fmla="*/ 290 w 489"/>
                <a:gd name="T38" fmla="*/ 290 w 489"/>
                <a:gd name="T39" fmla="*/ 306 w 489"/>
                <a:gd name="T40" fmla="*/ 306 w 489"/>
                <a:gd name="T41" fmla="*/ 321 w 489"/>
                <a:gd name="T42" fmla="*/ 321 w 489"/>
                <a:gd name="T43" fmla="*/ 336 w 489"/>
                <a:gd name="T44" fmla="*/ 336 w 489"/>
                <a:gd name="T45" fmla="*/ 351 w 489"/>
                <a:gd name="T46" fmla="*/ 367 w 489"/>
                <a:gd name="T47" fmla="*/ 367 w 489"/>
                <a:gd name="T48" fmla="*/ 382 w 489"/>
                <a:gd name="T49" fmla="*/ 382 w 489"/>
                <a:gd name="T50" fmla="*/ 397 w 489"/>
                <a:gd name="T51" fmla="*/ 397 w 489"/>
                <a:gd name="T52" fmla="*/ 412 w 489"/>
                <a:gd name="T53" fmla="*/ 412 w 489"/>
                <a:gd name="T54" fmla="*/ 428 w 489"/>
                <a:gd name="T55" fmla="*/ 428 w 489"/>
                <a:gd name="T56" fmla="*/ 443 w 489"/>
                <a:gd name="T57" fmla="*/ 443 w 489"/>
                <a:gd name="T58" fmla="*/ 458 w 489"/>
                <a:gd name="T59" fmla="*/ 458 w 489"/>
                <a:gd name="T60" fmla="*/ 474 w 489"/>
                <a:gd name="T61" fmla="*/ 474 w 489"/>
                <a:gd name="T62" fmla="*/ 489 w 48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  <a:cxn ang="0">
                  <a:pos x="T57" y="0"/>
                </a:cxn>
                <a:cxn ang="0">
                  <a:pos x="T58" y="0"/>
                </a:cxn>
                <a:cxn ang="0">
                  <a:pos x="T59" y="0"/>
                </a:cxn>
                <a:cxn ang="0">
                  <a:pos x="T60" y="0"/>
                </a:cxn>
                <a:cxn ang="0">
                  <a:pos x="T61" y="0"/>
                </a:cxn>
                <a:cxn ang="0">
                  <a:pos x="T62" y="0"/>
                </a:cxn>
              </a:cxnLst>
              <a:rect l="0" t="0" r="r" b="b"/>
              <a:pathLst>
                <a:path w="489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" name="Freeform 47"/>
            <p:cNvSpPr>
              <a:spLocks/>
            </p:cNvSpPr>
            <p:nvPr/>
          </p:nvSpPr>
          <p:spPr bwMode="auto">
            <a:xfrm>
              <a:off x="3850" y="3338"/>
              <a:ext cx="504" cy="15"/>
            </a:xfrm>
            <a:custGeom>
              <a:avLst/>
              <a:gdLst>
                <a:gd name="T0" fmla="*/ 15 w 504"/>
                <a:gd name="T1" fmla="*/ 0 h 15"/>
                <a:gd name="T2" fmla="*/ 15 w 504"/>
                <a:gd name="T3" fmla="*/ 0 h 15"/>
                <a:gd name="T4" fmla="*/ 30 w 504"/>
                <a:gd name="T5" fmla="*/ 0 h 15"/>
                <a:gd name="T6" fmla="*/ 30 w 504"/>
                <a:gd name="T7" fmla="*/ 0 h 15"/>
                <a:gd name="T8" fmla="*/ 46 w 504"/>
                <a:gd name="T9" fmla="*/ 0 h 15"/>
                <a:gd name="T10" fmla="*/ 46 w 504"/>
                <a:gd name="T11" fmla="*/ 0 h 15"/>
                <a:gd name="T12" fmla="*/ 61 w 504"/>
                <a:gd name="T13" fmla="*/ 0 h 15"/>
                <a:gd name="T14" fmla="*/ 61 w 504"/>
                <a:gd name="T15" fmla="*/ 0 h 15"/>
                <a:gd name="T16" fmla="*/ 76 w 504"/>
                <a:gd name="T17" fmla="*/ 0 h 15"/>
                <a:gd name="T18" fmla="*/ 76 w 504"/>
                <a:gd name="T19" fmla="*/ 0 h 15"/>
                <a:gd name="T20" fmla="*/ 91 w 504"/>
                <a:gd name="T21" fmla="*/ 0 h 15"/>
                <a:gd name="T22" fmla="*/ 91 w 504"/>
                <a:gd name="T23" fmla="*/ 0 h 15"/>
                <a:gd name="T24" fmla="*/ 107 w 504"/>
                <a:gd name="T25" fmla="*/ 0 h 15"/>
                <a:gd name="T26" fmla="*/ 107 w 504"/>
                <a:gd name="T27" fmla="*/ 0 h 15"/>
                <a:gd name="T28" fmla="*/ 122 w 504"/>
                <a:gd name="T29" fmla="*/ 0 h 15"/>
                <a:gd name="T30" fmla="*/ 122 w 504"/>
                <a:gd name="T31" fmla="*/ 0 h 15"/>
                <a:gd name="T32" fmla="*/ 137 w 504"/>
                <a:gd name="T33" fmla="*/ 0 h 15"/>
                <a:gd name="T34" fmla="*/ 137 w 504"/>
                <a:gd name="T35" fmla="*/ 0 h 15"/>
                <a:gd name="T36" fmla="*/ 153 w 504"/>
                <a:gd name="T37" fmla="*/ 0 h 15"/>
                <a:gd name="T38" fmla="*/ 153 w 504"/>
                <a:gd name="T39" fmla="*/ 0 h 15"/>
                <a:gd name="T40" fmla="*/ 168 w 504"/>
                <a:gd name="T41" fmla="*/ 0 h 15"/>
                <a:gd name="T42" fmla="*/ 168 w 504"/>
                <a:gd name="T43" fmla="*/ 0 h 15"/>
                <a:gd name="T44" fmla="*/ 183 w 504"/>
                <a:gd name="T45" fmla="*/ 0 h 15"/>
                <a:gd name="T46" fmla="*/ 183 w 504"/>
                <a:gd name="T47" fmla="*/ 0 h 15"/>
                <a:gd name="T48" fmla="*/ 198 w 504"/>
                <a:gd name="T49" fmla="*/ 0 h 15"/>
                <a:gd name="T50" fmla="*/ 198 w 504"/>
                <a:gd name="T51" fmla="*/ 0 h 15"/>
                <a:gd name="T52" fmla="*/ 214 w 504"/>
                <a:gd name="T53" fmla="*/ 0 h 15"/>
                <a:gd name="T54" fmla="*/ 214 w 504"/>
                <a:gd name="T55" fmla="*/ 0 h 15"/>
                <a:gd name="T56" fmla="*/ 229 w 504"/>
                <a:gd name="T57" fmla="*/ 0 h 15"/>
                <a:gd name="T58" fmla="*/ 229 w 504"/>
                <a:gd name="T59" fmla="*/ 0 h 15"/>
                <a:gd name="T60" fmla="*/ 244 w 504"/>
                <a:gd name="T61" fmla="*/ 0 h 15"/>
                <a:gd name="T62" fmla="*/ 259 w 504"/>
                <a:gd name="T63" fmla="*/ 0 h 15"/>
                <a:gd name="T64" fmla="*/ 259 w 504"/>
                <a:gd name="T65" fmla="*/ 0 h 15"/>
                <a:gd name="T66" fmla="*/ 275 w 504"/>
                <a:gd name="T67" fmla="*/ 0 h 15"/>
                <a:gd name="T68" fmla="*/ 275 w 504"/>
                <a:gd name="T69" fmla="*/ 0 h 15"/>
                <a:gd name="T70" fmla="*/ 290 w 504"/>
                <a:gd name="T71" fmla="*/ 0 h 15"/>
                <a:gd name="T72" fmla="*/ 290 w 504"/>
                <a:gd name="T73" fmla="*/ 0 h 15"/>
                <a:gd name="T74" fmla="*/ 305 w 504"/>
                <a:gd name="T75" fmla="*/ 0 h 15"/>
                <a:gd name="T76" fmla="*/ 305 w 504"/>
                <a:gd name="T77" fmla="*/ 0 h 15"/>
                <a:gd name="T78" fmla="*/ 321 w 504"/>
                <a:gd name="T79" fmla="*/ 0 h 15"/>
                <a:gd name="T80" fmla="*/ 321 w 504"/>
                <a:gd name="T81" fmla="*/ 0 h 15"/>
                <a:gd name="T82" fmla="*/ 336 w 504"/>
                <a:gd name="T83" fmla="*/ 0 h 15"/>
                <a:gd name="T84" fmla="*/ 336 w 504"/>
                <a:gd name="T85" fmla="*/ 0 h 15"/>
                <a:gd name="T86" fmla="*/ 351 w 504"/>
                <a:gd name="T87" fmla="*/ 0 h 15"/>
                <a:gd name="T88" fmla="*/ 351 w 504"/>
                <a:gd name="T89" fmla="*/ 0 h 15"/>
                <a:gd name="T90" fmla="*/ 366 w 504"/>
                <a:gd name="T91" fmla="*/ 0 h 15"/>
                <a:gd name="T92" fmla="*/ 366 w 504"/>
                <a:gd name="T93" fmla="*/ 0 h 15"/>
                <a:gd name="T94" fmla="*/ 382 w 504"/>
                <a:gd name="T95" fmla="*/ 0 h 15"/>
                <a:gd name="T96" fmla="*/ 382 w 504"/>
                <a:gd name="T97" fmla="*/ 0 h 15"/>
                <a:gd name="T98" fmla="*/ 397 w 504"/>
                <a:gd name="T99" fmla="*/ 0 h 15"/>
                <a:gd name="T100" fmla="*/ 397 w 504"/>
                <a:gd name="T101" fmla="*/ 0 h 15"/>
                <a:gd name="T102" fmla="*/ 412 w 504"/>
                <a:gd name="T103" fmla="*/ 0 h 15"/>
                <a:gd name="T104" fmla="*/ 412 w 504"/>
                <a:gd name="T105" fmla="*/ 0 h 15"/>
                <a:gd name="T106" fmla="*/ 427 w 504"/>
                <a:gd name="T107" fmla="*/ 0 h 15"/>
                <a:gd name="T108" fmla="*/ 443 w 504"/>
                <a:gd name="T109" fmla="*/ 0 h 15"/>
                <a:gd name="T110" fmla="*/ 443 w 504"/>
                <a:gd name="T111" fmla="*/ 0 h 15"/>
                <a:gd name="T112" fmla="*/ 458 w 504"/>
                <a:gd name="T113" fmla="*/ 0 h 15"/>
                <a:gd name="T114" fmla="*/ 458 w 504"/>
                <a:gd name="T115" fmla="*/ 0 h 15"/>
                <a:gd name="T116" fmla="*/ 473 w 504"/>
                <a:gd name="T117" fmla="*/ 0 h 15"/>
                <a:gd name="T118" fmla="*/ 473 w 504"/>
                <a:gd name="T119" fmla="*/ 0 h 15"/>
                <a:gd name="T120" fmla="*/ 489 w 504"/>
                <a:gd name="T121" fmla="*/ 0 h 15"/>
                <a:gd name="T122" fmla="*/ 489 w 504"/>
                <a:gd name="T123" fmla="*/ 0 h 15"/>
                <a:gd name="T124" fmla="*/ 504 w 504"/>
                <a:gd name="T1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04" h="1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15"/>
                  </a:lnTo>
                  <a:lnTo>
                    <a:pt x="259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" name="Freeform 48"/>
            <p:cNvSpPr>
              <a:spLocks/>
            </p:cNvSpPr>
            <p:nvPr/>
          </p:nvSpPr>
          <p:spPr bwMode="auto">
            <a:xfrm>
              <a:off x="4354" y="3338"/>
              <a:ext cx="473" cy="0"/>
            </a:xfrm>
            <a:custGeom>
              <a:avLst/>
              <a:gdLst>
                <a:gd name="T0" fmla="*/ 15 w 473"/>
                <a:gd name="T1" fmla="*/ 15 w 473"/>
                <a:gd name="T2" fmla="*/ 30 w 473"/>
                <a:gd name="T3" fmla="*/ 30 w 473"/>
                <a:gd name="T4" fmla="*/ 46 w 473"/>
                <a:gd name="T5" fmla="*/ 46 w 473"/>
                <a:gd name="T6" fmla="*/ 61 w 473"/>
                <a:gd name="T7" fmla="*/ 61 w 473"/>
                <a:gd name="T8" fmla="*/ 76 w 473"/>
                <a:gd name="T9" fmla="*/ 76 w 473"/>
                <a:gd name="T10" fmla="*/ 91 w 473"/>
                <a:gd name="T11" fmla="*/ 91 w 473"/>
                <a:gd name="T12" fmla="*/ 107 w 473"/>
                <a:gd name="T13" fmla="*/ 107 w 473"/>
                <a:gd name="T14" fmla="*/ 122 w 473"/>
                <a:gd name="T15" fmla="*/ 122 w 473"/>
                <a:gd name="T16" fmla="*/ 137 w 473"/>
                <a:gd name="T17" fmla="*/ 137 w 473"/>
                <a:gd name="T18" fmla="*/ 153 w 473"/>
                <a:gd name="T19" fmla="*/ 153 w 473"/>
                <a:gd name="T20" fmla="*/ 168 w 473"/>
                <a:gd name="T21" fmla="*/ 168 w 473"/>
                <a:gd name="T22" fmla="*/ 183 w 473"/>
                <a:gd name="T23" fmla="*/ 183 w 473"/>
                <a:gd name="T24" fmla="*/ 198 w 473"/>
                <a:gd name="T25" fmla="*/ 198 w 473"/>
                <a:gd name="T26" fmla="*/ 214 w 473"/>
                <a:gd name="T27" fmla="*/ 214 w 473"/>
                <a:gd name="T28" fmla="*/ 229 w 473"/>
                <a:gd name="T29" fmla="*/ 229 w 473"/>
                <a:gd name="T30" fmla="*/ 244 w 473"/>
                <a:gd name="T31" fmla="*/ 244 w 473"/>
                <a:gd name="T32" fmla="*/ 259 w 473"/>
                <a:gd name="T33" fmla="*/ 259 w 473"/>
                <a:gd name="T34" fmla="*/ 275 w 473"/>
                <a:gd name="T35" fmla="*/ 275 w 473"/>
                <a:gd name="T36" fmla="*/ 290 w 473"/>
                <a:gd name="T37" fmla="*/ 290 w 473"/>
                <a:gd name="T38" fmla="*/ 305 w 473"/>
                <a:gd name="T39" fmla="*/ 321 w 473"/>
                <a:gd name="T40" fmla="*/ 321 w 473"/>
                <a:gd name="T41" fmla="*/ 336 w 473"/>
                <a:gd name="T42" fmla="*/ 336 w 473"/>
                <a:gd name="T43" fmla="*/ 351 w 473"/>
                <a:gd name="T44" fmla="*/ 351 w 473"/>
                <a:gd name="T45" fmla="*/ 366 w 473"/>
                <a:gd name="T46" fmla="*/ 366 w 473"/>
                <a:gd name="T47" fmla="*/ 382 w 473"/>
                <a:gd name="T48" fmla="*/ 382 w 473"/>
                <a:gd name="T49" fmla="*/ 397 w 473"/>
                <a:gd name="T50" fmla="*/ 397 w 473"/>
                <a:gd name="T51" fmla="*/ 412 w 473"/>
                <a:gd name="T52" fmla="*/ 412 w 473"/>
                <a:gd name="T53" fmla="*/ 427 w 473"/>
                <a:gd name="T54" fmla="*/ 427 w 473"/>
                <a:gd name="T55" fmla="*/ 443 w 473"/>
                <a:gd name="T56" fmla="*/ 443 w 473"/>
                <a:gd name="T57" fmla="*/ 458 w 473"/>
                <a:gd name="T58" fmla="*/ 458 w 473"/>
                <a:gd name="T59" fmla="*/ 473 w 47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  <a:cxn ang="0">
                  <a:pos x="T57" y="0"/>
                </a:cxn>
                <a:cxn ang="0">
                  <a:pos x="T58" y="0"/>
                </a:cxn>
                <a:cxn ang="0">
                  <a:pos x="T59" y="0"/>
                </a:cxn>
              </a:cxnLst>
              <a:rect l="0" t="0" r="r" b="b"/>
              <a:pathLst>
                <a:path w="47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27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" name="Rectangle 49"/>
            <p:cNvSpPr>
              <a:spLocks noChangeArrowheads="1"/>
            </p:cNvSpPr>
            <p:nvPr/>
          </p:nvSpPr>
          <p:spPr bwMode="auto">
            <a:xfrm>
              <a:off x="3651" y="3216"/>
              <a:ext cx="58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avant contact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Freeform 50"/>
            <p:cNvSpPr>
              <a:spLocks/>
            </p:cNvSpPr>
            <p:nvPr/>
          </p:nvSpPr>
          <p:spPr bwMode="auto">
            <a:xfrm>
              <a:off x="887" y="2193"/>
              <a:ext cx="473" cy="458"/>
            </a:xfrm>
            <a:custGeom>
              <a:avLst/>
              <a:gdLst>
                <a:gd name="T0" fmla="*/ 0 w 473"/>
                <a:gd name="T1" fmla="*/ 458 h 458"/>
                <a:gd name="T2" fmla="*/ 15 w 473"/>
                <a:gd name="T3" fmla="*/ 443 h 458"/>
                <a:gd name="T4" fmla="*/ 15 w 473"/>
                <a:gd name="T5" fmla="*/ 443 h 458"/>
                <a:gd name="T6" fmla="*/ 30 w 473"/>
                <a:gd name="T7" fmla="*/ 458 h 458"/>
                <a:gd name="T8" fmla="*/ 30 w 473"/>
                <a:gd name="T9" fmla="*/ 443 h 458"/>
                <a:gd name="T10" fmla="*/ 46 w 473"/>
                <a:gd name="T11" fmla="*/ 443 h 458"/>
                <a:gd name="T12" fmla="*/ 46 w 473"/>
                <a:gd name="T13" fmla="*/ 458 h 458"/>
                <a:gd name="T14" fmla="*/ 61 w 473"/>
                <a:gd name="T15" fmla="*/ 458 h 458"/>
                <a:gd name="T16" fmla="*/ 61 w 473"/>
                <a:gd name="T17" fmla="*/ 458 h 458"/>
                <a:gd name="T18" fmla="*/ 76 w 473"/>
                <a:gd name="T19" fmla="*/ 458 h 458"/>
                <a:gd name="T20" fmla="*/ 76 w 473"/>
                <a:gd name="T21" fmla="*/ 443 h 458"/>
                <a:gd name="T22" fmla="*/ 92 w 473"/>
                <a:gd name="T23" fmla="*/ 443 h 458"/>
                <a:gd name="T24" fmla="*/ 92 w 473"/>
                <a:gd name="T25" fmla="*/ 443 h 458"/>
                <a:gd name="T26" fmla="*/ 107 w 473"/>
                <a:gd name="T27" fmla="*/ 443 h 458"/>
                <a:gd name="T28" fmla="*/ 107 w 473"/>
                <a:gd name="T29" fmla="*/ 443 h 458"/>
                <a:gd name="T30" fmla="*/ 122 w 473"/>
                <a:gd name="T31" fmla="*/ 428 h 458"/>
                <a:gd name="T32" fmla="*/ 122 w 473"/>
                <a:gd name="T33" fmla="*/ 428 h 458"/>
                <a:gd name="T34" fmla="*/ 137 w 473"/>
                <a:gd name="T35" fmla="*/ 397 h 458"/>
                <a:gd name="T36" fmla="*/ 137 w 473"/>
                <a:gd name="T37" fmla="*/ 382 h 458"/>
                <a:gd name="T38" fmla="*/ 153 w 473"/>
                <a:gd name="T39" fmla="*/ 336 h 458"/>
                <a:gd name="T40" fmla="*/ 153 w 473"/>
                <a:gd name="T41" fmla="*/ 229 h 458"/>
                <a:gd name="T42" fmla="*/ 168 w 473"/>
                <a:gd name="T43" fmla="*/ 15 h 458"/>
                <a:gd name="T44" fmla="*/ 168 w 473"/>
                <a:gd name="T45" fmla="*/ 214 h 458"/>
                <a:gd name="T46" fmla="*/ 183 w 473"/>
                <a:gd name="T47" fmla="*/ 351 h 458"/>
                <a:gd name="T48" fmla="*/ 183 w 473"/>
                <a:gd name="T49" fmla="*/ 397 h 458"/>
                <a:gd name="T50" fmla="*/ 198 w 473"/>
                <a:gd name="T51" fmla="*/ 412 h 458"/>
                <a:gd name="T52" fmla="*/ 198 w 473"/>
                <a:gd name="T53" fmla="*/ 428 h 458"/>
                <a:gd name="T54" fmla="*/ 214 w 473"/>
                <a:gd name="T55" fmla="*/ 428 h 458"/>
                <a:gd name="T56" fmla="*/ 214 w 473"/>
                <a:gd name="T57" fmla="*/ 428 h 458"/>
                <a:gd name="T58" fmla="*/ 229 w 473"/>
                <a:gd name="T59" fmla="*/ 428 h 458"/>
                <a:gd name="T60" fmla="*/ 229 w 473"/>
                <a:gd name="T61" fmla="*/ 428 h 458"/>
                <a:gd name="T62" fmla="*/ 244 w 473"/>
                <a:gd name="T63" fmla="*/ 397 h 458"/>
                <a:gd name="T64" fmla="*/ 244 w 473"/>
                <a:gd name="T65" fmla="*/ 366 h 458"/>
                <a:gd name="T66" fmla="*/ 260 w 473"/>
                <a:gd name="T67" fmla="*/ 412 h 458"/>
                <a:gd name="T68" fmla="*/ 260 w 473"/>
                <a:gd name="T69" fmla="*/ 443 h 458"/>
                <a:gd name="T70" fmla="*/ 275 w 473"/>
                <a:gd name="T71" fmla="*/ 443 h 458"/>
                <a:gd name="T72" fmla="*/ 275 w 473"/>
                <a:gd name="T73" fmla="*/ 443 h 458"/>
                <a:gd name="T74" fmla="*/ 290 w 473"/>
                <a:gd name="T75" fmla="*/ 458 h 458"/>
                <a:gd name="T76" fmla="*/ 290 w 473"/>
                <a:gd name="T77" fmla="*/ 443 h 458"/>
                <a:gd name="T78" fmla="*/ 305 w 473"/>
                <a:gd name="T79" fmla="*/ 443 h 458"/>
                <a:gd name="T80" fmla="*/ 305 w 473"/>
                <a:gd name="T81" fmla="*/ 458 h 458"/>
                <a:gd name="T82" fmla="*/ 321 w 473"/>
                <a:gd name="T83" fmla="*/ 443 h 458"/>
                <a:gd name="T84" fmla="*/ 321 w 473"/>
                <a:gd name="T85" fmla="*/ 458 h 458"/>
                <a:gd name="T86" fmla="*/ 336 w 473"/>
                <a:gd name="T87" fmla="*/ 458 h 458"/>
                <a:gd name="T88" fmla="*/ 336 w 473"/>
                <a:gd name="T89" fmla="*/ 443 h 458"/>
                <a:gd name="T90" fmla="*/ 351 w 473"/>
                <a:gd name="T91" fmla="*/ 443 h 458"/>
                <a:gd name="T92" fmla="*/ 351 w 473"/>
                <a:gd name="T93" fmla="*/ 443 h 458"/>
                <a:gd name="T94" fmla="*/ 366 w 473"/>
                <a:gd name="T95" fmla="*/ 458 h 458"/>
                <a:gd name="T96" fmla="*/ 366 w 473"/>
                <a:gd name="T97" fmla="*/ 443 h 458"/>
                <a:gd name="T98" fmla="*/ 382 w 473"/>
                <a:gd name="T99" fmla="*/ 458 h 458"/>
                <a:gd name="T100" fmla="*/ 382 w 473"/>
                <a:gd name="T101" fmla="*/ 443 h 458"/>
                <a:gd name="T102" fmla="*/ 397 w 473"/>
                <a:gd name="T103" fmla="*/ 458 h 458"/>
                <a:gd name="T104" fmla="*/ 397 w 473"/>
                <a:gd name="T105" fmla="*/ 458 h 458"/>
                <a:gd name="T106" fmla="*/ 412 w 473"/>
                <a:gd name="T107" fmla="*/ 443 h 458"/>
                <a:gd name="T108" fmla="*/ 412 w 473"/>
                <a:gd name="T109" fmla="*/ 458 h 458"/>
                <a:gd name="T110" fmla="*/ 428 w 473"/>
                <a:gd name="T111" fmla="*/ 458 h 458"/>
                <a:gd name="T112" fmla="*/ 428 w 473"/>
                <a:gd name="T113" fmla="*/ 458 h 458"/>
                <a:gd name="T114" fmla="*/ 443 w 473"/>
                <a:gd name="T115" fmla="*/ 458 h 458"/>
                <a:gd name="T116" fmla="*/ 443 w 473"/>
                <a:gd name="T117" fmla="*/ 443 h 458"/>
                <a:gd name="T118" fmla="*/ 458 w 473"/>
                <a:gd name="T119" fmla="*/ 458 h 458"/>
                <a:gd name="T120" fmla="*/ 458 w 473"/>
                <a:gd name="T121" fmla="*/ 443 h 458"/>
                <a:gd name="T122" fmla="*/ 473 w 473"/>
                <a:gd name="T123" fmla="*/ 458 h 458"/>
                <a:gd name="T124" fmla="*/ 473 w 473"/>
                <a:gd name="T125" fmla="*/ 443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3" h="458">
                  <a:moveTo>
                    <a:pt x="0" y="458"/>
                  </a:moveTo>
                  <a:lnTo>
                    <a:pt x="0" y="443"/>
                  </a:lnTo>
                  <a:lnTo>
                    <a:pt x="0" y="458"/>
                  </a:lnTo>
                  <a:lnTo>
                    <a:pt x="0" y="443"/>
                  </a:lnTo>
                  <a:lnTo>
                    <a:pt x="0" y="443"/>
                  </a:lnTo>
                  <a:lnTo>
                    <a:pt x="0" y="458"/>
                  </a:lnTo>
                  <a:lnTo>
                    <a:pt x="0" y="458"/>
                  </a:lnTo>
                  <a:lnTo>
                    <a:pt x="0" y="458"/>
                  </a:lnTo>
                  <a:lnTo>
                    <a:pt x="0" y="443"/>
                  </a:lnTo>
                  <a:lnTo>
                    <a:pt x="0" y="458"/>
                  </a:lnTo>
                  <a:lnTo>
                    <a:pt x="0" y="458"/>
                  </a:lnTo>
                  <a:lnTo>
                    <a:pt x="0" y="458"/>
                  </a:lnTo>
                  <a:lnTo>
                    <a:pt x="0" y="458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15" y="443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15" y="443"/>
                  </a:lnTo>
                  <a:lnTo>
                    <a:pt x="15" y="443"/>
                  </a:lnTo>
                  <a:lnTo>
                    <a:pt x="15" y="458"/>
                  </a:lnTo>
                  <a:lnTo>
                    <a:pt x="15" y="443"/>
                  </a:lnTo>
                  <a:lnTo>
                    <a:pt x="15" y="458"/>
                  </a:lnTo>
                  <a:lnTo>
                    <a:pt x="15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58"/>
                  </a:lnTo>
                  <a:lnTo>
                    <a:pt x="30" y="458"/>
                  </a:lnTo>
                  <a:lnTo>
                    <a:pt x="30" y="458"/>
                  </a:lnTo>
                  <a:lnTo>
                    <a:pt x="30" y="443"/>
                  </a:lnTo>
                  <a:lnTo>
                    <a:pt x="30" y="458"/>
                  </a:lnTo>
                  <a:lnTo>
                    <a:pt x="30" y="458"/>
                  </a:lnTo>
                  <a:lnTo>
                    <a:pt x="30" y="458"/>
                  </a:lnTo>
                  <a:lnTo>
                    <a:pt x="30" y="458"/>
                  </a:lnTo>
                  <a:lnTo>
                    <a:pt x="30" y="458"/>
                  </a:lnTo>
                  <a:lnTo>
                    <a:pt x="30" y="458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58"/>
                  </a:lnTo>
                  <a:lnTo>
                    <a:pt x="30" y="458"/>
                  </a:lnTo>
                  <a:lnTo>
                    <a:pt x="30" y="458"/>
                  </a:lnTo>
                  <a:lnTo>
                    <a:pt x="30" y="443"/>
                  </a:lnTo>
                  <a:lnTo>
                    <a:pt x="30" y="443"/>
                  </a:lnTo>
                  <a:lnTo>
                    <a:pt x="30" y="458"/>
                  </a:lnTo>
                  <a:lnTo>
                    <a:pt x="30" y="443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58"/>
                  </a:lnTo>
                  <a:lnTo>
                    <a:pt x="46" y="458"/>
                  </a:lnTo>
                  <a:lnTo>
                    <a:pt x="46" y="458"/>
                  </a:lnTo>
                  <a:lnTo>
                    <a:pt x="46" y="458"/>
                  </a:lnTo>
                  <a:lnTo>
                    <a:pt x="46" y="443"/>
                  </a:lnTo>
                  <a:lnTo>
                    <a:pt x="46" y="458"/>
                  </a:lnTo>
                  <a:lnTo>
                    <a:pt x="46" y="443"/>
                  </a:lnTo>
                  <a:lnTo>
                    <a:pt x="46" y="458"/>
                  </a:lnTo>
                  <a:lnTo>
                    <a:pt x="46" y="458"/>
                  </a:lnTo>
                  <a:lnTo>
                    <a:pt x="46" y="458"/>
                  </a:lnTo>
                  <a:lnTo>
                    <a:pt x="46" y="458"/>
                  </a:lnTo>
                  <a:lnTo>
                    <a:pt x="46" y="443"/>
                  </a:lnTo>
                  <a:lnTo>
                    <a:pt x="46" y="458"/>
                  </a:lnTo>
                  <a:lnTo>
                    <a:pt x="46" y="443"/>
                  </a:lnTo>
                  <a:lnTo>
                    <a:pt x="46" y="443"/>
                  </a:lnTo>
                  <a:lnTo>
                    <a:pt x="46" y="458"/>
                  </a:lnTo>
                  <a:lnTo>
                    <a:pt x="46" y="443"/>
                  </a:lnTo>
                  <a:lnTo>
                    <a:pt x="46" y="458"/>
                  </a:lnTo>
                  <a:lnTo>
                    <a:pt x="46" y="458"/>
                  </a:lnTo>
                  <a:lnTo>
                    <a:pt x="46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58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58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58"/>
                  </a:lnTo>
                  <a:lnTo>
                    <a:pt x="61" y="458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58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43"/>
                  </a:lnTo>
                  <a:lnTo>
                    <a:pt x="61" y="458"/>
                  </a:lnTo>
                  <a:lnTo>
                    <a:pt x="61" y="458"/>
                  </a:lnTo>
                  <a:lnTo>
                    <a:pt x="61" y="458"/>
                  </a:lnTo>
                  <a:lnTo>
                    <a:pt x="61" y="458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58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58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76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92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43"/>
                  </a:lnTo>
                  <a:lnTo>
                    <a:pt x="107" y="428"/>
                  </a:lnTo>
                  <a:lnTo>
                    <a:pt x="107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2" y="428"/>
                  </a:lnTo>
                  <a:lnTo>
                    <a:pt x="122" y="443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22" y="428"/>
                  </a:lnTo>
                  <a:lnTo>
                    <a:pt x="137" y="412"/>
                  </a:lnTo>
                  <a:lnTo>
                    <a:pt x="137" y="428"/>
                  </a:lnTo>
                  <a:lnTo>
                    <a:pt x="137" y="412"/>
                  </a:lnTo>
                  <a:lnTo>
                    <a:pt x="137" y="412"/>
                  </a:lnTo>
                  <a:lnTo>
                    <a:pt x="137" y="412"/>
                  </a:lnTo>
                  <a:lnTo>
                    <a:pt x="137" y="412"/>
                  </a:lnTo>
                  <a:lnTo>
                    <a:pt x="137" y="397"/>
                  </a:lnTo>
                  <a:lnTo>
                    <a:pt x="137" y="412"/>
                  </a:lnTo>
                  <a:lnTo>
                    <a:pt x="137" y="397"/>
                  </a:lnTo>
                  <a:lnTo>
                    <a:pt x="137" y="397"/>
                  </a:lnTo>
                  <a:lnTo>
                    <a:pt x="137" y="397"/>
                  </a:lnTo>
                  <a:lnTo>
                    <a:pt x="137" y="397"/>
                  </a:lnTo>
                  <a:lnTo>
                    <a:pt x="137" y="397"/>
                  </a:lnTo>
                  <a:lnTo>
                    <a:pt x="137" y="397"/>
                  </a:lnTo>
                  <a:lnTo>
                    <a:pt x="137" y="397"/>
                  </a:lnTo>
                  <a:lnTo>
                    <a:pt x="137" y="382"/>
                  </a:lnTo>
                  <a:lnTo>
                    <a:pt x="137" y="382"/>
                  </a:lnTo>
                  <a:lnTo>
                    <a:pt x="137" y="382"/>
                  </a:lnTo>
                  <a:lnTo>
                    <a:pt x="137" y="382"/>
                  </a:lnTo>
                  <a:lnTo>
                    <a:pt x="137" y="382"/>
                  </a:lnTo>
                  <a:lnTo>
                    <a:pt x="137" y="366"/>
                  </a:lnTo>
                  <a:lnTo>
                    <a:pt x="137" y="366"/>
                  </a:lnTo>
                  <a:lnTo>
                    <a:pt x="153" y="351"/>
                  </a:lnTo>
                  <a:lnTo>
                    <a:pt x="153" y="351"/>
                  </a:lnTo>
                  <a:lnTo>
                    <a:pt x="153" y="351"/>
                  </a:lnTo>
                  <a:lnTo>
                    <a:pt x="153" y="351"/>
                  </a:lnTo>
                  <a:lnTo>
                    <a:pt x="153" y="351"/>
                  </a:lnTo>
                  <a:lnTo>
                    <a:pt x="153" y="336"/>
                  </a:lnTo>
                  <a:lnTo>
                    <a:pt x="153" y="336"/>
                  </a:lnTo>
                  <a:lnTo>
                    <a:pt x="153" y="321"/>
                  </a:lnTo>
                  <a:lnTo>
                    <a:pt x="153" y="321"/>
                  </a:lnTo>
                  <a:lnTo>
                    <a:pt x="153" y="305"/>
                  </a:lnTo>
                  <a:lnTo>
                    <a:pt x="153" y="305"/>
                  </a:lnTo>
                  <a:lnTo>
                    <a:pt x="153" y="290"/>
                  </a:lnTo>
                  <a:lnTo>
                    <a:pt x="153" y="290"/>
                  </a:lnTo>
                  <a:lnTo>
                    <a:pt x="153" y="275"/>
                  </a:lnTo>
                  <a:lnTo>
                    <a:pt x="153" y="260"/>
                  </a:lnTo>
                  <a:lnTo>
                    <a:pt x="153" y="244"/>
                  </a:lnTo>
                  <a:lnTo>
                    <a:pt x="153" y="229"/>
                  </a:lnTo>
                  <a:lnTo>
                    <a:pt x="153" y="229"/>
                  </a:lnTo>
                  <a:lnTo>
                    <a:pt x="153" y="214"/>
                  </a:lnTo>
                  <a:lnTo>
                    <a:pt x="153" y="199"/>
                  </a:lnTo>
                  <a:lnTo>
                    <a:pt x="153" y="183"/>
                  </a:lnTo>
                  <a:lnTo>
                    <a:pt x="153" y="168"/>
                  </a:lnTo>
                  <a:lnTo>
                    <a:pt x="153" y="153"/>
                  </a:lnTo>
                  <a:lnTo>
                    <a:pt x="168" y="137"/>
                  </a:lnTo>
                  <a:lnTo>
                    <a:pt x="168" y="107"/>
                  </a:lnTo>
                  <a:lnTo>
                    <a:pt x="168" y="92"/>
                  </a:lnTo>
                  <a:lnTo>
                    <a:pt x="168" y="76"/>
                  </a:lnTo>
                  <a:lnTo>
                    <a:pt x="168" y="46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68" y="31"/>
                  </a:lnTo>
                  <a:lnTo>
                    <a:pt x="168" y="61"/>
                  </a:lnTo>
                  <a:lnTo>
                    <a:pt x="168" y="92"/>
                  </a:lnTo>
                  <a:lnTo>
                    <a:pt x="168" y="122"/>
                  </a:lnTo>
                  <a:lnTo>
                    <a:pt x="168" y="168"/>
                  </a:lnTo>
                  <a:lnTo>
                    <a:pt x="168" y="214"/>
                  </a:lnTo>
                  <a:lnTo>
                    <a:pt x="168" y="229"/>
                  </a:lnTo>
                  <a:lnTo>
                    <a:pt x="168" y="260"/>
                  </a:lnTo>
                  <a:lnTo>
                    <a:pt x="168" y="275"/>
                  </a:lnTo>
                  <a:lnTo>
                    <a:pt x="168" y="290"/>
                  </a:lnTo>
                  <a:lnTo>
                    <a:pt x="168" y="305"/>
                  </a:lnTo>
                  <a:lnTo>
                    <a:pt x="183" y="321"/>
                  </a:lnTo>
                  <a:lnTo>
                    <a:pt x="183" y="336"/>
                  </a:lnTo>
                  <a:lnTo>
                    <a:pt x="183" y="336"/>
                  </a:lnTo>
                  <a:lnTo>
                    <a:pt x="183" y="351"/>
                  </a:lnTo>
                  <a:lnTo>
                    <a:pt x="183" y="351"/>
                  </a:lnTo>
                  <a:lnTo>
                    <a:pt x="183" y="351"/>
                  </a:lnTo>
                  <a:lnTo>
                    <a:pt x="183" y="366"/>
                  </a:lnTo>
                  <a:lnTo>
                    <a:pt x="183" y="366"/>
                  </a:lnTo>
                  <a:lnTo>
                    <a:pt x="183" y="366"/>
                  </a:lnTo>
                  <a:lnTo>
                    <a:pt x="183" y="382"/>
                  </a:lnTo>
                  <a:lnTo>
                    <a:pt x="183" y="382"/>
                  </a:lnTo>
                  <a:lnTo>
                    <a:pt x="183" y="382"/>
                  </a:lnTo>
                  <a:lnTo>
                    <a:pt x="183" y="382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397"/>
                  </a:lnTo>
                  <a:lnTo>
                    <a:pt x="183" y="412"/>
                  </a:lnTo>
                  <a:lnTo>
                    <a:pt x="183" y="412"/>
                  </a:lnTo>
                  <a:lnTo>
                    <a:pt x="183" y="412"/>
                  </a:lnTo>
                  <a:lnTo>
                    <a:pt x="183" y="412"/>
                  </a:lnTo>
                  <a:lnTo>
                    <a:pt x="198" y="412"/>
                  </a:lnTo>
                  <a:lnTo>
                    <a:pt x="198" y="412"/>
                  </a:lnTo>
                  <a:lnTo>
                    <a:pt x="198" y="412"/>
                  </a:lnTo>
                  <a:lnTo>
                    <a:pt x="198" y="412"/>
                  </a:lnTo>
                  <a:lnTo>
                    <a:pt x="198" y="412"/>
                  </a:lnTo>
                  <a:lnTo>
                    <a:pt x="198" y="412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198" y="412"/>
                  </a:lnTo>
                  <a:lnTo>
                    <a:pt x="198" y="412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14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29" y="412"/>
                  </a:lnTo>
                  <a:lnTo>
                    <a:pt x="229" y="412"/>
                  </a:lnTo>
                  <a:lnTo>
                    <a:pt x="229" y="412"/>
                  </a:lnTo>
                  <a:lnTo>
                    <a:pt x="244" y="412"/>
                  </a:lnTo>
                  <a:lnTo>
                    <a:pt x="244" y="412"/>
                  </a:lnTo>
                  <a:lnTo>
                    <a:pt x="244" y="412"/>
                  </a:lnTo>
                  <a:lnTo>
                    <a:pt x="244" y="412"/>
                  </a:lnTo>
                  <a:lnTo>
                    <a:pt x="244" y="412"/>
                  </a:lnTo>
                  <a:lnTo>
                    <a:pt x="244" y="397"/>
                  </a:lnTo>
                  <a:lnTo>
                    <a:pt x="244" y="412"/>
                  </a:lnTo>
                  <a:lnTo>
                    <a:pt x="244" y="397"/>
                  </a:lnTo>
                  <a:lnTo>
                    <a:pt x="244" y="397"/>
                  </a:lnTo>
                  <a:lnTo>
                    <a:pt x="244" y="397"/>
                  </a:lnTo>
                  <a:lnTo>
                    <a:pt x="244" y="382"/>
                  </a:lnTo>
                  <a:lnTo>
                    <a:pt x="244" y="382"/>
                  </a:lnTo>
                  <a:lnTo>
                    <a:pt x="244" y="382"/>
                  </a:lnTo>
                  <a:lnTo>
                    <a:pt x="244" y="382"/>
                  </a:lnTo>
                  <a:lnTo>
                    <a:pt x="244" y="366"/>
                  </a:lnTo>
                  <a:lnTo>
                    <a:pt x="244" y="382"/>
                  </a:lnTo>
                  <a:lnTo>
                    <a:pt x="244" y="366"/>
                  </a:lnTo>
                  <a:lnTo>
                    <a:pt x="244" y="366"/>
                  </a:lnTo>
                  <a:lnTo>
                    <a:pt x="244" y="366"/>
                  </a:lnTo>
                  <a:lnTo>
                    <a:pt x="244" y="366"/>
                  </a:lnTo>
                  <a:lnTo>
                    <a:pt x="244" y="366"/>
                  </a:lnTo>
                  <a:lnTo>
                    <a:pt x="244" y="382"/>
                  </a:lnTo>
                  <a:lnTo>
                    <a:pt x="244" y="382"/>
                  </a:lnTo>
                  <a:lnTo>
                    <a:pt x="260" y="382"/>
                  </a:lnTo>
                  <a:lnTo>
                    <a:pt x="260" y="397"/>
                  </a:lnTo>
                  <a:lnTo>
                    <a:pt x="260" y="397"/>
                  </a:lnTo>
                  <a:lnTo>
                    <a:pt x="260" y="397"/>
                  </a:lnTo>
                  <a:lnTo>
                    <a:pt x="260" y="412"/>
                  </a:lnTo>
                  <a:lnTo>
                    <a:pt x="260" y="412"/>
                  </a:lnTo>
                  <a:lnTo>
                    <a:pt x="260" y="412"/>
                  </a:lnTo>
                  <a:lnTo>
                    <a:pt x="260" y="412"/>
                  </a:lnTo>
                  <a:lnTo>
                    <a:pt x="260" y="412"/>
                  </a:lnTo>
                  <a:lnTo>
                    <a:pt x="260" y="428"/>
                  </a:lnTo>
                  <a:lnTo>
                    <a:pt x="260" y="428"/>
                  </a:lnTo>
                  <a:lnTo>
                    <a:pt x="260" y="428"/>
                  </a:lnTo>
                  <a:lnTo>
                    <a:pt x="260" y="428"/>
                  </a:lnTo>
                  <a:lnTo>
                    <a:pt x="260" y="428"/>
                  </a:lnTo>
                  <a:lnTo>
                    <a:pt x="260" y="428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28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75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58"/>
                  </a:lnTo>
                  <a:lnTo>
                    <a:pt x="290" y="458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58"/>
                  </a:lnTo>
                  <a:lnTo>
                    <a:pt x="290" y="443"/>
                  </a:lnTo>
                  <a:lnTo>
                    <a:pt x="290" y="458"/>
                  </a:lnTo>
                  <a:lnTo>
                    <a:pt x="290" y="458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58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43"/>
                  </a:lnTo>
                  <a:lnTo>
                    <a:pt x="290" y="458"/>
                  </a:lnTo>
                  <a:lnTo>
                    <a:pt x="290" y="443"/>
                  </a:lnTo>
                  <a:lnTo>
                    <a:pt x="305" y="443"/>
                  </a:lnTo>
                  <a:lnTo>
                    <a:pt x="305" y="458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58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58"/>
                  </a:lnTo>
                  <a:lnTo>
                    <a:pt x="305" y="443"/>
                  </a:lnTo>
                  <a:lnTo>
                    <a:pt x="305" y="443"/>
                  </a:lnTo>
                  <a:lnTo>
                    <a:pt x="305" y="458"/>
                  </a:lnTo>
                  <a:lnTo>
                    <a:pt x="305" y="458"/>
                  </a:lnTo>
                  <a:lnTo>
                    <a:pt x="305" y="458"/>
                  </a:lnTo>
                  <a:lnTo>
                    <a:pt x="305" y="458"/>
                  </a:lnTo>
                  <a:lnTo>
                    <a:pt x="305" y="458"/>
                  </a:lnTo>
                  <a:lnTo>
                    <a:pt x="305" y="443"/>
                  </a:lnTo>
                  <a:lnTo>
                    <a:pt x="305" y="458"/>
                  </a:lnTo>
                  <a:lnTo>
                    <a:pt x="305" y="458"/>
                  </a:lnTo>
                  <a:lnTo>
                    <a:pt x="305" y="458"/>
                  </a:lnTo>
                  <a:lnTo>
                    <a:pt x="305" y="458"/>
                  </a:lnTo>
                  <a:lnTo>
                    <a:pt x="305" y="458"/>
                  </a:lnTo>
                  <a:lnTo>
                    <a:pt x="305" y="458"/>
                  </a:lnTo>
                  <a:lnTo>
                    <a:pt x="321" y="458"/>
                  </a:lnTo>
                  <a:lnTo>
                    <a:pt x="321" y="443"/>
                  </a:lnTo>
                  <a:lnTo>
                    <a:pt x="321" y="458"/>
                  </a:lnTo>
                  <a:lnTo>
                    <a:pt x="321" y="443"/>
                  </a:lnTo>
                  <a:lnTo>
                    <a:pt x="321" y="458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58"/>
                  </a:lnTo>
                  <a:lnTo>
                    <a:pt x="321" y="458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43"/>
                  </a:lnTo>
                  <a:lnTo>
                    <a:pt x="321" y="458"/>
                  </a:lnTo>
                  <a:lnTo>
                    <a:pt x="321" y="443"/>
                  </a:lnTo>
                  <a:lnTo>
                    <a:pt x="321" y="458"/>
                  </a:lnTo>
                  <a:lnTo>
                    <a:pt x="321" y="458"/>
                  </a:lnTo>
                  <a:lnTo>
                    <a:pt x="321" y="458"/>
                  </a:lnTo>
                  <a:lnTo>
                    <a:pt x="321" y="458"/>
                  </a:lnTo>
                  <a:lnTo>
                    <a:pt x="321" y="458"/>
                  </a:lnTo>
                  <a:lnTo>
                    <a:pt x="321" y="458"/>
                  </a:lnTo>
                  <a:lnTo>
                    <a:pt x="321" y="458"/>
                  </a:lnTo>
                  <a:lnTo>
                    <a:pt x="336" y="458"/>
                  </a:lnTo>
                  <a:lnTo>
                    <a:pt x="336" y="458"/>
                  </a:lnTo>
                  <a:lnTo>
                    <a:pt x="336" y="458"/>
                  </a:lnTo>
                  <a:lnTo>
                    <a:pt x="336" y="458"/>
                  </a:lnTo>
                  <a:lnTo>
                    <a:pt x="336" y="458"/>
                  </a:lnTo>
                  <a:lnTo>
                    <a:pt x="336" y="458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58"/>
                  </a:lnTo>
                  <a:lnTo>
                    <a:pt x="336" y="443"/>
                  </a:lnTo>
                  <a:lnTo>
                    <a:pt x="336" y="458"/>
                  </a:lnTo>
                  <a:lnTo>
                    <a:pt x="336" y="458"/>
                  </a:lnTo>
                  <a:lnTo>
                    <a:pt x="336" y="443"/>
                  </a:lnTo>
                  <a:lnTo>
                    <a:pt x="336" y="443"/>
                  </a:lnTo>
                  <a:lnTo>
                    <a:pt x="336" y="458"/>
                  </a:lnTo>
                  <a:lnTo>
                    <a:pt x="336" y="443"/>
                  </a:lnTo>
                  <a:lnTo>
                    <a:pt x="336" y="458"/>
                  </a:lnTo>
                  <a:lnTo>
                    <a:pt x="336" y="458"/>
                  </a:lnTo>
                  <a:lnTo>
                    <a:pt x="336" y="443"/>
                  </a:lnTo>
                  <a:lnTo>
                    <a:pt x="336" y="458"/>
                  </a:lnTo>
                  <a:lnTo>
                    <a:pt x="336" y="458"/>
                  </a:lnTo>
                  <a:lnTo>
                    <a:pt x="336" y="458"/>
                  </a:lnTo>
                  <a:lnTo>
                    <a:pt x="351" y="458"/>
                  </a:lnTo>
                  <a:lnTo>
                    <a:pt x="351" y="458"/>
                  </a:lnTo>
                  <a:lnTo>
                    <a:pt x="351" y="443"/>
                  </a:lnTo>
                  <a:lnTo>
                    <a:pt x="351" y="458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58"/>
                  </a:lnTo>
                  <a:lnTo>
                    <a:pt x="351" y="458"/>
                  </a:lnTo>
                  <a:lnTo>
                    <a:pt x="351" y="443"/>
                  </a:lnTo>
                  <a:lnTo>
                    <a:pt x="351" y="458"/>
                  </a:lnTo>
                  <a:lnTo>
                    <a:pt x="351" y="443"/>
                  </a:lnTo>
                  <a:lnTo>
                    <a:pt x="351" y="458"/>
                  </a:lnTo>
                  <a:lnTo>
                    <a:pt x="351" y="458"/>
                  </a:lnTo>
                  <a:lnTo>
                    <a:pt x="351" y="443"/>
                  </a:lnTo>
                  <a:lnTo>
                    <a:pt x="351" y="443"/>
                  </a:lnTo>
                  <a:lnTo>
                    <a:pt x="351" y="458"/>
                  </a:lnTo>
                  <a:lnTo>
                    <a:pt x="351" y="443"/>
                  </a:lnTo>
                  <a:lnTo>
                    <a:pt x="351" y="458"/>
                  </a:lnTo>
                  <a:lnTo>
                    <a:pt x="351" y="443"/>
                  </a:lnTo>
                  <a:lnTo>
                    <a:pt x="351" y="458"/>
                  </a:lnTo>
                  <a:lnTo>
                    <a:pt x="351" y="458"/>
                  </a:lnTo>
                  <a:lnTo>
                    <a:pt x="366" y="458"/>
                  </a:lnTo>
                  <a:lnTo>
                    <a:pt x="366" y="458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58"/>
                  </a:lnTo>
                  <a:lnTo>
                    <a:pt x="366" y="458"/>
                  </a:lnTo>
                  <a:lnTo>
                    <a:pt x="366" y="458"/>
                  </a:lnTo>
                  <a:lnTo>
                    <a:pt x="366" y="458"/>
                  </a:lnTo>
                  <a:lnTo>
                    <a:pt x="366" y="443"/>
                  </a:lnTo>
                  <a:lnTo>
                    <a:pt x="366" y="458"/>
                  </a:lnTo>
                  <a:lnTo>
                    <a:pt x="366" y="458"/>
                  </a:lnTo>
                  <a:lnTo>
                    <a:pt x="366" y="458"/>
                  </a:lnTo>
                  <a:lnTo>
                    <a:pt x="366" y="443"/>
                  </a:lnTo>
                  <a:lnTo>
                    <a:pt x="366" y="458"/>
                  </a:lnTo>
                  <a:lnTo>
                    <a:pt x="366" y="443"/>
                  </a:lnTo>
                  <a:lnTo>
                    <a:pt x="366" y="443"/>
                  </a:lnTo>
                  <a:lnTo>
                    <a:pt x="366" y="458"/>
                  </a:lnTo>
                  <a:lnTo>
                    <a:pt x="366" y="458"/>
                  </a:lnTo>
                  <a:lnTo>
                    <a:pt x="366" y="458"/>
                  </a:lnTo>
                  <a:lnTo>
                    <a:pt x="366" y="458"/>
                  </a:lnTo>
                  <a:lnTo>
                    <a:pt x="366" y="458"/>
                  </a:lnTo>
                  <a:lnTo>
                    <a:pt x="366" y="458"/>
                  </a:lnTo>
                  <a:lnTo>
                    <a:pt x="382" y="458"/>
                  </a:lnTo>
                  <a:lnTo>
                    <a:pt x="382" y="458"/>
                  </a:lnTo>
                  <a:lnTo>
                    <a:pt x="382" y="443"/>
                  </a:lnTo>
                  <a:lnTo>
                    <a:pt x="382" y="458"/>
                  </a:lnTo>
                  <a:lnTo>
                    <a:pt x="382" y="458"/>
                  </a:lnTo>
                  <a:lnTo>
                    <a:pt x="382" y="443"/>
                  </a:lnTo>
                  <a:lnTo>
                    <a:pt x="382" y="458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58"/>
                  </a:lnTo>
                  <a:lnTo>
                    <a:pt x="382" y="458"/>
                  </a:lnTo>
                  <a:lnTo>
                    <a:pt x="382" y="443"/>
                  </a:lnTo>
                  <a:lnTo>
                    <a:pt x="382" y="458"/>
                  </a:lnTo>
                  <a:lnTo>
                    <a:pt x="382" y="458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43"/>
                  </a:lnTo>
                  <a:lnTo>
                    <a:pt x="382" y="458"/>
                  </a:lnTo>
                  <a:lnTo>
                    <a:pt x="382" y="458"/>
                  </a:lnTo>
                  <a:lnTo>
                    <a:pt x="382" y="443"/>
                  </a:lnTo>
                  <a:lnTo>
                    <a:pt x="382" y="458"/>
                  </a:lnTo>
                  <a:lnTo>
                    <a:pt x="382" y="443"/>
                  </a:lnTo>
                  <a:lnTo>
                    <a:pt x="397" y="458"/>
                  </a:lnTo>
                  <a:lnTo>
                    <a:pt x="397" y="458"/>
                  </a:lnTo>
                  <a:lnTo>
                    <a:pt x="397" y="458"/>
                  </a:lnTo>
                  <a:lnTo>
                    <a:pt x="397" y="443"/>
                  </a:lnTo>
                  <a:lnTo>
                    <a:pt x="397" y="458"/>
                  </a:lnTo>
                  <a:lnTo>
                    <a:pt x="397" y="458"/>
                  </a:lnTo>
                  <a:lnTo>
                    <a:pt x="397" y="443"/>
                  </a:lnTo>
                  <a:lnTo>
                    <a:pt x="397" y="458"/>
                  </a:lnTo>
                  <a:lnTo>
                    <a:pt x="397" y="443"/>
                  </a:lnTo>
                  <a:lnTo>
                    <a:pt x="397" y="458"/>
                  </a:lnTo>
                  <a:lnTo>
                    <a:pt x="397" y="458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58"/>
                  </a:lnTo>
                  <a:lnTo>
                    <a:pt x="397" y="458"/>
                  </a:lnTo>
                  <a:lnTo>
                    <a:pt x="397" y="443"/>
                  </a:lnTo>
                  <a:lnTo>
                    <a:pt x="397" y="458"/>
                  </a:lnTo>
                  <a:lnTo>
                    <a:pt x="397" y="443"/>
                  </a:lnTo>
                  <a:lnTo>
                    <a:pt x="397" y="443"/>
                  </a:lnTo>
                  <a:lnTo>
                    <a:pt x="397" y="458"/>
                  </a:lnTo>
                  <a:lnTo>
                    <a:pt x="397" y="443"/>
                  </a:lnTo>
                  <a:lnTo>
                    <a:pt x="412" y="458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58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58"/>
                  </a:lnTo>
                  <a:lnTo>
                    <a:pt x="412" y="458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58"/>
                  </a:lnTo>
                  <a:lnTo>
                    <a:pt x="412" y="458"/>
                  </a:lnTo>
                  <a:lnTo>
                    <a:pt x="412" y="458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12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58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58"/>
                  </a:lnTo>
                  <a:lnTo>
                    <a:pt x="428" y="443"/>
                  </a:lnTo>
                  <a:lnTo>
                    <a:pt x="428" y="458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58"/>
                  </a:lnTo>
                  <a:lnTo>
                    <a:pt x="428" y="443"/>
                  </a:lnTo>
                  <a:lnTo>
                    <a:pt x="428" y="458"/>
                  </a:lnTo>
                  <a:lnTo>
                    <a:pt x="428" y="443"/>
                  </a:lnTo>
                  <a:lnTo>
                    <a:pt x="428" y="458"/>
                  </a:lnTo>
                  <a:lnTo>
                    <a:pt x="428" y="458"/>
                  </a:lnTo>
                  <a:lnTo>
                    <a:pt x="428" y="443"/>
                  </a:lnTo>
                  <a:lnTo>
                    <a:pt x="428" y="443"/>
                  </a:lnTo>
                  <a:lnTo>
                    <a:pt x="428" y="458"/>
                  </a:lnTo>
                  <a:lnTo>
                    <a:pt x="428" y="443"/>
                  </a:lnTo>
                  <a:lnTo>
                    <a:pt x="443" y="443"/>
                  </a:lnTo>
                  <a:lnTo>
                    <a:pt x="443" y="458"/>
                  </a:lnTo>
                  <a:lnTo>
                    <a:pt x="443" y="458"/>
                  </a:lnTo>
                  <a:lnTo>
                    <a:pt x="443" y="458"/>
                  </a:lnTo>
                  <a:lnTo>
                    <a:pt x="443" y="458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58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58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58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43" y="458"/>
                  </a:lnTo>
                  <a:lnTo>
                    <a:pt x="443" y="458"/>
                  </a:lnTo>
                  <a:lnTo>
                    <a:pt x="443" y="443"/>
                  </a:lnTo>
                  <a:lnTo>
                    <a:pt x="443" y="443"/>
                  </a:lnTo>
                  <a:lnTo>
                    <a:pt x="458" y="443"/>
                  </a:lnTo>
                  <a:lnTo>
                    <a:pt x="458" y="458"/>
                  </a:lnTo>
                  <a:lnTo>
                    <a:pt x="458" y="443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43"/>
                  </a:lnTo>
                  <a:lnTo>
                    <a:pt x="458" y="458"/>
                  </a:lnTo>
                  <a:lnTo>
                    <a:pt x="458" y="443"/>
                  </a:lnTo>
                  <a:lnTo>
                    <a:pt x="458" y="458"/>
                  </a:lnTo>
                  <a:lnTo>
                    <a:pt x="458" y="443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8" y="443"/>
                  </a:lnTo>
                  <a:lnTo>
                    <a:pt x="458" y="458"/>
                  </a:lnTo>
                  <a:lnTo>
                    <a:pt x="473" y="458"/>
                  </a:lnTo>
                  <a:lnTo>
                    <a:pt x="473" y="458"/>
                  </a:lnTo>
                  <a:lnTo>
                    <a:pt x="473" y="443"/>
                  </a:lnTo>
                  <a:lnTo>
                    <a:pt x="473" y="458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58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58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43"/>
                  </a:lnTo>
                  <a:lnTo>
                    <a:pt x="473" y="458"/>
                  </a:lnTo>
                  <a:lnTo>
                    <a:pt x="473" y="443"/>
                  </a:lnTo>
                  <a:lnTo>
                    <a:pt x="473" y="443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" name="Freeform 51"/>
            <p:cNvSpPr>
              <a:spLocks/>
            </p:cNvSpPr>
            <p:nvPr/>
          </p:nvSpPr>
          <p:spPr bwMode="auto">
            <a:xfrm>
              <a:off x="1360" y="2621"/>
              <a:ext cx="489" cy="30"/>
            </a:xfrm>
            <a:custGeom>
              <a:avLst/>
              <a:gdLst>
                <a:gd name="T0" fmla="*/ 16 w 489"/>
                <a:gd name="T1" fmla="*/ 15 h 30"/>
                <a:gd name="T2" fmla="*/ 16 w 489"/>
                <a:gd name="T3" fmla="*/ 15 h 30"/>
                <a:gd name="T4" fmla="*/ 31 w 489"/>
                <a:gd name="T5" fmla="*/ 0 h 30"/>
                <a:gd name="T6" fmla="*/ 31 w 489"/>
                <a:gd name="T7" fmla="*/ 15 h 30"/>
                <a:gd name="T8" fmla="*/ 46 w 489"/>
                <a:gd name="T9" fmla="*/ 15 h 30"/>
                <a:gd name="T10" fmla="*/ 46 w 489"/>
                <a:gd name="T11" fmla="*/ 15 h 30"/>
                <a:gd name="T12" fmla="*/ 61 w 489"/>
                <a:gd name="T13" fmla="*/ 30 h 30"/>
                <a:gd name="T14" fmla="*/ 61 w 489"/>
                <a:gd name="T15" fmla="*/ 15 h 30"/>
                <a:gd name="T16" fmla="*/ 77 w 489"/>
                <a:gd name="T17" fmla="*/ 30 h 30"/>
                <a:gd name="T18" fmla="*/ 77 w 489"/>
                <a:gd name="T19" fmla="*/ 30 h 30"/>
                <a:gd name="T20" fmla="*/ 92 w 489"/>
                <a:gd name="T21" fmla="*/ 30 h 30"/>
                <a:gd name="T22" fmla="*/ 92 w 489"/>
                <a:gd name="T23" fmla="*/ 15 h 30"/>
                <a:gd name="T24" fmla="*/ 107 w 489"/>
                <a:gd name="T25" fmla="*/ 30 h 30"/>
                <a:gd name="T26" fmla="*/ 107 w 489"/>
                <a:gd name="T27" fmla="*/ 30 h 30"/>
                <a:gd name="T28" fmla="*/ 123 w 489"/>
                <a:gd name="T29" fmla="*/ 15 h 30"/>
                <a:gd name="T30" fmla="*/ 123 w 489"/>
                <a:gd name="T31" fmla="*/ 30 h 30"/>
                <a:gd name="T32" fmla="*/ 138 w 489"/>
                <a:gd name="T33" fmla="*/ 30 h 30"/>
                <a:gd name="T34" fmla="*/ 138 w 489"/>
                <a:gd name="T35" fmla="*/ 30 h 30"/>
                <a:gd name="T36" fmla="*/ 153 w 489"/>
                <a:gd name="T37" fmla="*/ 15 h 30"/>
                <a:gd name="T38" fmla="*/ 153 w 489"/>
                <a:gd name="T39" fmla="*/ 30 h 30"/>
                <a:gd name="T40" fmla="*/ 168 w 489"/>
                <a:gd name="T41" fmla="*/ 30 h 30"/>
                <a:gd name="T42" fmla="*/ 168 w 489"/>
                <a:gd name="T43" fmla="*/ 15 h 30"/>
                <a:gd name="T44" fmla="*/ 184 w 489"/>
                <a:gd name="T45" fmla="*/ 15 h 30"/>
                <a:gd name="T46" fmla="*/ 184 w 489"/>
                <a:gd name="T47" fmla="*/ 15 h 30"/>
                <a:gd name="T48" fmla="*/ 199 w 489"/>
                <a:gd name="T49" fmla="*/ 30 h 30"/>
                <a:gd name="T50" fmla="*/ 199 w 489"/>
                <a:gd name="T51" fmla="*/ 30 h 30"/>
                <a:gd name="T52" fmla="*/ 214 w 489"/>
                <a:gd name="T53" fmla="*/ 15 h 30"/>
                <a:gd name="T54" fmla="*/ 214 w 489"/>
                <a:gd name="T55" fmla="*/ 15 h 30"/>
                <a:gd name="T56" fmla="*/ 229 w 489"/>
                <a:gd name="T57" fmla="*/ 15 h 30"/>
                <a:gd name="T58" fmla="*/ 229 w 489"/>
                <a:gd name="T59" fmla="*/ 15 h 30"/>
                <a:gd name="T60" fmla="*/ 245 w 489"/>
                <a:gd name="T61" fmla="*/ 30 h 30"/>
                <a:gd name="T62" fmla="*/ 245 w 489"/>
                <a:gd name="T63" fmla="*/ 30 h 30"/>
                <a:gd name="T64" fmla="*/ 260 w 489"/>
                <a:gd name="T65" fmla="*/ 30 h 30"/>
                <a:gd name="T66" fmla="*/ 260 w 489"/>
                <a:gd name="T67" fmla="*/ 30 h 30"/>
                <a:gd name="T68" fmla="*/ 275 w 489"/>
                <a:gd name="T69" fmla="*/ 15 h 30"/>
                <a:gd name="T70" fmla="*/ 275 w 489"/>
                <a:gd name="T71" fmla="*/ 15 h 30"/>
                <a:gd name="T72" fmla="*/ 291 w 489"/>
                <a:gd name="T73" fmla="*/ 30 h 30"/>
                <a:gd name="T74" fmla="*/ 291 w 489"/>
                <a:gd name="T75" fmla="*/ 15 h 30"/>
                <a:gd name="T76" fmla="*/ 306 w 489"/>
                <a:gd name="T77" fmla="*/ 30 h 30"/>
                <a:gd name="T78" fmla="*/ 306 w 489"/>
                <a:gd name="T79" fmla="*/ 30 h 30"/>
                <a:gd name="T80" fmla="*/ 321 w 489"/>
                <a:gd name="T81" fmla="*/ 30 h 30"/>
                <a:gd name="T82" fmla="*/ 321 w 489"/>
                <a:gd name="T83" fmla="*/ 30 h 30"/>
                <a:gd name="T84" fmla="*/ 336 w 489"/>
                <a:gd name="T85" fmla="*/ 30 h 30"/>
                <a:gd name="T86" fmla="*/ 336 w 489"/>
                <a:gd name="T87" fmla="*/ 30 h 30"/>
                <a:gd name="T88" fmla="*/ 352 w 489"/>
                <a:gd name="T89" fmla="*/ 30 h 30"/>
                <a:gd name="T90" fmla="*/ 352 w 489"/>
                <a:gd name="T91" fmla="*/ 30 h 30"/>
                <a:gd name="T92" fmla="*/ 367 w 489"/>
                <a:gd name="T93" fmla="*/ 30 h 30"/>
                <a:gd name="T94" fmla="*/ 367 w 489"/>
                <a:gd name="T95" fmla="*/ 15 h 30"/>
                <a:gd name="T96" fmla="*/ 382 w 489"/>
                <a:gd name="T97" fmla="*/ 15 h 30"/>
                <a:gd name="T98" fmla="*/ 382 w 489"/>
                <a:gd name="T99" fmla="*/ 15 h 30"/>
                <a:gd name="T100" fmla="*/ 397 w 489"/>
                <a:gd name="T101" fmla="*/ 15 h 30"/>
                <a:gd name="T102" fmla="*/ 397 w 489"/>
                <a:gd name="T103" fmla="*/ 15 h 30"/>
                <a:gd name="T104" fmla="*/ 413 w 489"/>
                <a:gd name="T105" fmla="*/ 30 h 30"/>
                <a:gd name="T106" fmla="*/ 413 w 489"/>
                <a:gd name="T107" fmla="*/ 15 h 30"/>
                <a:gd name="T108" fmla="*/ 428 w 489"/>
                <a:gd name="T109" fmla="*/ 15 h 30"/>
                <a:gd name="T110" fmla="*/ 428 w 489"/>
                <a:gd name="T111" fmla="*/ 30 h 30"/>
                <a:gd name="T112" fmla="*/ 443 w 489"/>
                <a:gd name="T113" fmla="*/ 30 h 30"/>
                <a:gd name="T114" fmla="*/ 443 w 489"/>
                <a:gd name="T115" fmla="*/ 30 h 30"/>
                <a:gd name="T116" fmla="*/ 459 w 489"/>
                <a:gd name="T117" fmla="*/ 30 h 30"/>
                <a:gd name="T118" fmla="*/ 459 w 489"/>
                <a:gd name="T119" fmla="*/ 30 h 30"/>
                <a:gd name="T120" fmla="*/ 474 w 489"/>
                <a:gd name="T121" fmla="*/ 30 h 30"/>
                <a:gd name="T122" fmla="*/ 474 w 489"/>
                <a:gd name="T123" fmla="*/ 30 h 30"/>
                <a:gd name="T124" fmla="*/ 489 w 489"/>
                <a:gd name="T12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9" h="30">
                  <a:moveTo>
                    <a:pt x="0" y="15"/>
                  </a:moveTo>
                  <a:lnTo>
                    <a:pt x="0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0"/>
                  </a:lnTo>
                  <a:lnTo>
                    <a:pt x="31" y="1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3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30"/>
                  </a:lnTo>
                  <a:lnTo>
                    <a:pt x="61" y="3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3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15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15"/>
                  </a:lnTo>
                  <a:lnTo>
                    <a:pt x="61" y="3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30"/>
                  </a:lnTo>
                  <a:lnTo>
                    <a:pt x="77" y="15"/>
                  </a:lnTo>
                  <a:lnTo>
                    <a:pt x="77" y="30"/>
                  </a:lnTo>
                  <a:lnTo>
                    <a:pt x="77" y="15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15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15"/>
                  </a:lnTo>
                  <a:lnTo>
                    <a:pt x="77" y="30"/>
                  </a:lnTo>
                  <a:lnTo>
                    <a:pt x="77" y="15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15"/>
                  </a:lnTo>
                  <a:lnTo>
                    <a:pt x="77" y="30"/>
                  </a:lnTo>
                  <a:lnTo>
                    <a:pt x="77" y="15"/>
                  </a:lnTo>
                  <a:lnTo>
                    <a:pt x="92" y="30"/>
                  </a:lnTo>
                  <a:lnTo>
                    <a:pt x="92" y="15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15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15"/>
                  </a:lnTo>
                  <a:lnTo>
                    <a:pt x="92" y="30"/>
                  </a:lnTo>
                  <a:lnTo>
                    <a:pt x="92" y="15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15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15"/>
                  </a:lnTo>
                  <a:lnTo>
                    <a:pt x="107" y="30"/>
                  </a:lnTo>
                  <a:lnTo>
                    <a:pt x="107" y="15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15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23" y="30"/>
                  </a:lnTo>
                  <a:lnTo>
                    <a:pt x="123" y="30"/>
                  </a:lnTo>
                  <a:lnTo>
                    <a:pt x="123" y="15"/>
                  </a:lnTo>
                  <a:lnTo>
                    <a:pt x="123" y="30"/>
                  </a:lnTo>
                  <a:lnTo>
                    <a:pt x="123" y="30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30"/>
                  </a:lnTo>
                  <a:lnTo>
                    <a:pt x="123" y="30"/>
                  </a:lnTo>
                  <a:lnTo>
                    <a:pt x="123" y="30"/>
                  </a:lnTo>
                  <a:lnTo>
                    <a:pt x="123" y="15"/>
                  </a:lnTo>
                  <a:lnTo>
                    <a:pt x="123" y="30"/>
                  </a:lnTo>
                  <a:lnTo>
                    <a:pt x="123" y="30"/>
                  </a:lnTo>
                  <a:lnTo>
                    <a:pt x="123" y="15"/>
                  </a:lnTo>
                  <a:lnTo>
                    <a:pt x="123" y="30"/>
                  </a:lnTo>
                  <a:lnTo>
                    <a:pt x="123" y="15"/>
                  </a:lnTo>
                  <a:lnTo>
                    <a:pt x="123" y="30"/>
                  </a:lnTo>
                  <a:lnTo>
                    <a:pt x="123" y="30"/>
                  </a:lnTo>
                  <a:lnTo>
                    <a:pt x="123" y="30"/>
                  </a:lnTo>
                  <a:lnTo>
                    <a:pt x="123" y="30"/>
                  </a:lnTo>
                  <a:lnTo>
                    <a:pt x="138" y="15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15"/>
                  </a:lnTo>
                  <a:lnTo>
                    <a:pt x="138" y="30"/>
                  </a:lnTo>
                  <a:lnTo>
                    <a:pt x="138" y="15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15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15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15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15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15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15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15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15"/>
                  </a:lnTo>
                  <a:lnTo>
                    <a:pt x="168" y="30"/>
                  </a:lnTo>
                  <a:lnTo>
                    <a:pt x="168" y="15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15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30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15"/>
                  </a:lnTo>
                  <a:lnTo>
                    <a:pt x="199" y="30"/>
                  </a:lnTo>
                  <a:lnTo>
                    <a:pt x="199" y="15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9" y="15"/>
                  </a:lnTo>
                  <a:lnTo>
                    <a:pt x="199" y="30"/>
                  </a:lnTo>
                  <a:lnTo>
                    <a:pt x="199" y="15"/>
                  </a:lnTo>
                  <a:lnTo>
                    <a:pt x="214" y="15"/>
                  </a:lnTo>
                  <a:lnTo>
                    <a:pt x="214" y="3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3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45" y="30"/>
                  </a:lnTo>
                  <a:lnTo>
                    <a:pt x="245" y="15"/>
                  </a:lnTo>
                  <a:lnTo>
                    <a:pt x="245" y="30"/>
                  </a:lnTo>
                  <a:lnTo>
                    <a:pt x="245" y="15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45" y="15"/>
                  </a:lnTo>
                  <a:lnTo>
                    <a:pt x="245" y="30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45" y="15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15"/>
                  </a:lnTo>
                  <a:lnTo>
                    <a:pt x="260" y="30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15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30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75" y="15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15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15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30"/>
                  </a:lnTo>
                  <a:lnTo>
                    <a:pt x="275" y="15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91" y="30"/>
                  </a:lnTo>
                  <a:lnTo>
                    <a:pt x="291" y="15"/>
                  </a:lnTo>
                  <a:lnTo>
                    <a:pt x="291" y="30"/>
                  </a:lnTo>
                  <a:lnTo>
                    <a:pt x="291" y="30"/>
                  </a:lnTo>
                  <a:lnTo>
                    <a:pt x="291" y="15"/>
                  </a:lnTo>
                  <a:lnTo>
                    <a:pt x="291" y="30"/>
                  </a:lnTo>
                  <a:lnTo>
                    <a:pt x="291" y="30"/>
                  </a:lnTo>
                  <a:lnTo>
                    <a:pt x="291" y="15"/>
                  </a:lnTo>
                  <a:lnTo>
                    <a:pt x="291" y="30"/>
                  </a:lnTo>
                  <a:lnTo>
                    <a:pt x="291" y="30"/>
                  </a:lnTo>
                  <a:lnTo>
                    <a:pt x="291" y="30"/>
                  </a:lnTo>
                  <a:lnTo>
                    <a:pt x="291" y="30"/>
                  </a:lnTo>
                  <a:lnTo>
                    <a:pt x="291" y="15"/>
                  </a:lnTo>
                  <a:lnTo>
                    <a:pt x="291" y="30"/>
                  </a:lnTo>
                  <a:lnTo>
                    <a:pt x="291" y="15"/>
                  </a:lnTo>
                  <a:lnTo>
                    <a:pt x="291" y="30"/>
                  </a:lnTo>
                  <a:lnTo>
                    <a:pt x="291" y="15"/>
                  </a:lnTo>
                  <a:lnTo>
                    <a:pt x="291" y="30"/>
                  </a:lnTo>
                  <a:lnTo>
                    <a:pt x="291" y="30"/>
                  </a:lnTo>
                  <a:lnTo>
                    <a:pt x="291" y="30"/>
                  </a:lnTo>
                  <a:lnTo>
                    <a:pt x="291" y="30"/>
                  </a:lnTo>
                  <a:lnTo>
                    <a:pt x="306" y="30"/>
                  </a:lnTo>
                  <a:lnTo>
                    <a:pt x="306" y="30"/>
                  </a:lnTo>
                  <a:lnTo>
                    <a:pt x="306" y="15"/>
                  </a:lnTo>
                  <a:lnTo>
                    <a:pt x="306" y="30"/>
                  </a:lnTo>
                  <a:lnTo>
                    <a:pt x="306" y="15"/>
                  </a:lnTo>
                  <a:lnTo>
                    <a:pt x="306" y="30"/>
                  </a:lnTo>
                  <a:lnTo>
                    <a:pt x="306" y="30"/>
                  </a:lnTo>
                  <a:lnTo>
                    <a:pt x="306" y="30"/>
                  </a:lnTo>
                  <a:lnTo>
                    <a:pt x="306" y="30"/>
                  </a:lnTo>
                  <a:lnTo>
                    <a:pt x="306" y="30"/>
                  </a:lnTo>
                  <a:lnTo>
                    <a:pt x="306" y="30"/>
                  </a:lnTo>
                  <a:lnTo>
                    <a:pt x="306" y="30"/>
                  </a:lnTo>
                  <a:lnTo>
                    <a:pt x="306" y="30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30"/>
                  </a:lnTo>
                  <a:lnTo>
                    <a:pt x="306" y="30"/>
                  </a:lnTo>
                  <a:lnTo>
                    <a:pt x="306" y="30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30"/>
                  </a:lnTo>
                  <a:lnTo>
                    <a:pt x="321" y="15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15"/>
                  </a:lnTo>
                  <a:lnTo>
                    <a:pt x="321" y="3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15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15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15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15"/>
                  </a:lnTo>
                  <a:lnTo>
                    <a:pt x="336" y="30"/>
                  </a:lnTo>
                  <a:lnTo>
                    <a:pt x="352" y="30"/>
                  </a:lnTo>
                  <a:lnTo>
                    <a:pt x="352" y="15"/>
                  </a:lnTo>
                  <a:lnTo>
                    <a:pt x="352" y="30"/>
                  </a:lnTo>
                  <a:lnTo>
                    <a:pt x="352" y="30"/>
                  </a:lnTo>
                  <a:lnTo>
                    <a:pt x="352" y="30"/>
                  </a:lnTo>
                  <a:lnTo>
                    <a:pt x="352" y="15"/>
                  </a:lnTo>
                  <a:lnTo>
                    <a:pt x="352" y="15"/>
                  </a:lnTo>
                  <a:lnTo>
                    <a:pt x="352" y="30"/>
                  </a:lnTo>
                  <a:lnTo>
                    <a:pt x="352" y="30"/>
                  </a:lnTo>
                  <a:lnTo>
                    <a:pt x="352" y="30"/>
                  </a:lnTo>
                  <a:lnTo>
                    <a:pt x="352" y="15"/>
                  </a:lnTo>
                  <a:lnTo>
                    <a:pt x="352" y="30"/>
                  </a:lnTo>
                  <a:lnTo>
                    <a:pt x="352" y="30"/>
                  </a:lnTo>
                  <a:lnTo>
                    <a:pt x="352" y="15"/>
                  </a:lnTo>
                  <a:lnTo>
                    <a:pt x="352" y="30"/>
                  </a:lnTo>
                  <a:lnTo>
                    <a:pt x="352" y="30"/>
                  </a:lnTo>
                  <a:lnTo>
                    <a:pt x="352" y="30"/>
                  </a:lnTo>
                  <a:lnTo>
                    <a:pt x="352" y="30"/>
                  </a:lnTo>
                  <a:lnTo>
                    <a:pt x="352" y="30"/>
                  </a:lnTo>
                  <a:lnTo>
                    <a:pt x="352" y="30"/>
                  </a:lnTo>
                  <a:lnTo>
                    <a:pt x="352" y="30"/>
                  </a:lnTo>
                  <a:lnTo>
                    <a:pt x="352" y="30"/>
                  </a:lnTo>
                  <a:lnTo>
                    <a:pt x="367" y="15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3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82" y="15"/>
                  </a:lnTo>
                  <a:lnTo>
                    <a:pt x="382" y="30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30"/>
                  </a:lnTo>
                  <a:lnTo>
                    <a:pt x="413" y="15"/>
                  </a:lnTo>
                  <a:lnTo>
                    <a:pt x="413" y="30"/>
                  </a:lnTo>
                  <a:lnTo>
                    <a:pt x="413" y="15"/>
                  </a:lnTo>
                  <a:lnTo>
                    <a:pt x="413" y="30"/>
                  </a:lnTo>
                  <a:lnTo>
                    <a:pt x="413" y="30"/>
                  </a:lnTo>
                  <a:lnTo>
                    <a:pt x="413" y="30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30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30"/>
                  </a:lnTo>
                  <a:lnTo>
                    <a:pt x="413" y="30"/>
                  </a:lnTo>
                  <a:lnTo>
                    <a:pt x="413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15"/>
                  </a:lnTo>
                  <a:lnTo>
                    <a:pt x="428" y="30"/>
                  </a:lnTo>
                  <a:lnTo>
                    <a:pt x="428" y="15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28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15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15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15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15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15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30"/>
                  </a:lnTo>
                  <a:lnTo>
                    <a:pt x="474" y="15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15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15"/>
                  </a:lnTo>
                  <a:lnTo>
                    <a:pt x="489" y="30"/>
                  </a:lnTo>
                  <a:lnTo>
                    <a:pt x="489" y="15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15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" name="Freeform 52"/>
            <p:cNvSpPr>
              <a:spLocks/>
            </p:cNvSpPr>
            <p:nvPr/>
          </p:nvSpPr>
          <p:spPr bwMode="auto">
            <a:xfrm>
              <a:off x="1849" y="2636"/>
              <a:ext cx="489" cy="15"/>
            </a:xfrm>
            <a:custGeom>
              <a:avLst/>
              <a:gdLst>
                <a:gd name="T0" fmla="*/ 15 w 489"/>
                <a:gd name="T1" fmla="*/ 0 h 15"/>
                <a:gd name="T2" fmla="*/ 15 w 489"/>
                <a:gd name="T3" fmla="*/ 0 h 15"/>
                <a:gd name="T4" fmla="*/ 31 w 489"/>
                <a:gd name="T5" fmla="*/ 0 h 15"/>
                <a:gd name="T6" fmla="*/ 31 w 489"/>
                <a:gd name="T7" fmla="*/ 15 h 15"/>
                <a:gd name="T8" fmla="*/ 46 w 489"/>
                <a:gd name="T9" fmla="*/ 0 h 15"/>
                <a:gd name="T10" fmla="*/ 46 w 489"/>
                <a:gd name="T11" fmla="*/ 0 h 15"/>
                <a:gd name="T12" fmla="*/ 61 w 489"/>
                <a:gd name="T13" fmla="*/ 0 h 15"/>
                <a:gd name="T14" fmla="*/ 61 w 489"/>
                <a:gd name="T15" fmla="*/ 0 h 15"/>
                <a:gd name="T16" fmla="*/ 76 w 489"/>
                <a:gd name="T17" fmla="*/ 0 h 15"/>
                <a:gd name="T18" fmla="*/ 76 w 489"/>
                <a:gd name="T19" fmla="*/ 15 h 15"/>
                <a:gd name="T20" fmla="*/ 92 w 489"/>
                <a:gd name="T21" fmla="*/ 0 h 15"/>
                <a:gd name="T22" fmla="*/ 92 w 489"/>
                <a:gd name="T23" fmla="*/ 0 h 15"/>
                <a:gd name="T24" fmla="*/ 107 w 489"/>
                <a:gd name="T25" fmla="*/ 0 h 15"/>
                <a:gd name="T26" fmla="*/ 107 w 489"/>
                <a:gd name="T27" fmla="*/ 15 h 15"/>
                <a:gd name="T28" fmla="*/ 122 w 489"/>
                <a:gd name="T29" fmla="*/ 0 h 15"/>
                <a:gd name="T30" fmla="*/ 122 w 489"/>
                <a:gd name="T31" fmla="*/ 15 h 15"/>
                <a:gd name="T32" fmla="*/ 138 w 489"/>
                <a:gd name="T33" fmla="*/ 15 h 15"/>
                <a:gd name="T34" fmla="*/ 138 w 489"/>
                <a:gd name="T35" fmla="*/ 15 h 15"/>
                <a:gd name="T36" fmla="*/ 153 w 489"/>
                <a:gd name="T37" fmla="*/ 15 h 15"/>
                <a:gd name="T38" fmla="*/ 153 w 489"/>
                <a:gd name="T39" fmla="*/ 15 h 15"/>
                <a:gd name="T40" fmla="*/ 168 w 489"/>
                <a:gd name="T41" fmla="*/ 0 h 15"/>
                <a:gd name="T42" fmla="*/ 168 w 489"/>
                <a:gd name="T43" fmla="*/ 15 h 15"/>
                <a:gd name="T44" fmla="*/ 183 w 489"/>
                <a:gd name="T45" fmla="*/ 0 h 15"/>
                <a:gd name="T46" fmla="*/ 183 w 489"/>
                <a:gd name="T47" fmla="*/ 0 h 15"/>
                <a:gd name="T48" fmla="*/ 199 w 489"/>
                <a:gd name="T49" fmla="*/ 0 h 15"/>
                <a:gd name="T50" fmla="*/ 199 w 489"/>
                <a:gd name="T51" fmla="*/ 15 h 15"/>
                <a:gd name="T52" fmla="*/ 214 w 489"/>
                <a:gd name="T53" fmla="*/ 15 h 15"/>
                <a:gd name="T54" fmla="*/ 214 w 489"/>
                <a:gd name="T55" fmla="*/ 15 h 15"/>
                <a:gd name="T56" fmla="*/ 229 w 489"/>
                <a:gd name="T57" fmla="*/ 0 h 15"/>
                <a:gd name="T58" fmla="*/ 229 w 489"/>
                <a:gd name="T59" fmla="*/ 15 h 15"/>
                <a:gd name="T60" fmla="*/ 244 w 489"/>
                <a:gd name="T61" fmla="*/ 0 h 15"/>
                <a:gd name="T62" fmla="*/ 244 w 489"/>
                <a:gd name="T63" fmla="*/ 0 h 15"/>
                <a:gd name="T64" fmla="*/ 260 w 489"/>
                <a:gd name="T65" fmla="*/ 0 h 15"/>
                <a:gd name="T66" fmla="*/ 260 w 489"/>
                <a:gd name="T67" fmla="*/ 0 h 15"/>
                <a:gd name="T68" fmla="*/ 275 w 489"/>
                <a:gd name="T69" fmla="*/ 0 h 15"/>
                <a:gd name="T70" fmla="*/ 275 w 489"/>
                <a:gd name="T71" fmla="*/ 0 h 15"/>
                <a:gd name="T72" fmla="*/ 290 w 489"/>
                <a:gd name="T73" fmla="*/ 0 h 15"/>
                <a:gd name="T74" fmla="*/ 290 w 489"/>
                <a:gd name="T75" fmla="*/ 15 h 15"/>
                <a:gd name="T76" fmla="*/ 306 w 489"/>
                <a:gd name="T77" fmla="*/ 15 h 15"/>
                <a:gd name="T78" fmla="*/ 306 w 489"/>
                <a:gd name="T79" fmla="*/ 15 h 15"/>
                <a:gd name="T80" fmla="*/ 321 w 489"/>
                <a:gd name="T81" fmla="*/ 15 h 15"/>
                <a:gd name="T82" fmla="*/ 321 w 489"/>
                <a:gd name="T83" fmla="*/ 15 h 15"/>
                <a:gd name="T84" fmla="*/ 336 w 489"/>
                <a:gd name="T85" fmla="*/ 15 h 15"/>
                <a:gd name="T86" fmla="*/ 336 w 489"/>
                <a:gd name="T87" fmla="*/ 0 h 15"/>
                <a:gd name="T88" fmla="*/ 351 w 489"/>
                <a:gd name="T89" fmla="*/ 15 h 15"/>
                <a:gd name="T90" fmla="*/ 351 w 489"/>
                <a:gd name="T91" fmla="*/ 15 h 15"/>
                <a:gd name="T92" fmla="*/ 367 w 489"/>
                <a:gd name="T93" fmla="*/ 15 h 15"/>
                <a:gd name="T94" fmla="*/ 367 w 489"/>
                <a:gd name="T95" fmla="*/ 15 h 15"/>
                <a:gd name="T96" fmla="*/ 382 w 489"/>
                <a:gd name="T97" fmla="*/ 0 h 15"/>
                <a:gd name="T98" fmla="*/ 382 w 489"/>
                <a:gd name="T99" fmla="*/ 15 h 15"/>
                <a:gd name="T100" fmla="*/ 397 w 489"/>
                <a:gd name="T101" fmla="*/ 15 h 15"/>
                <a:gd name="T102" fmla="*/ 397 w 489"/>
                <a:gd name="T103" fmla="*/ 0 h 15"/>
                <a:gd name="T104" fmla="*/ 412 w 489"/>
                <a:gd name="T105" fmla="*/ 0 h 15"/>
                <a:gd name="T106" fmla="*/ 412 w 489"/>
                <a:gd name="T107" fmla="*/ 15 h 15"/>
                <a:gd name="T108" fmla="*/ 428 w 489"/>
                <a:gd name="T109" fmla="*/ 0 h 15"/>
                <a:gd name="T110" fmla="*/ 428 w 489"/>
                <a:gd name="T111" fmla="*/ 0 h 15"/>
                <a:gd name="T112" fmla="*/ 443 w 489"/>
                <a:gd name="T113" fmla="*/ 15 h 15"/>
                <a:gd name="T114" fmla="*/ 443 w 489"/>
                <a:gd name="T115" fmla="*/ 15 h 15"/>
                <a:gd name="T116" fmla="*/ 458 w 489"/>
                <a:gd name="T117" fmla="*/ 15 h 15"/>
                <a:gd name="T118" fmla="*/ 458 w 489"/>
                <a:gd name="T119" fmla="*/ 15 h 15"/>
                <a:gd name="T120" fmla="*/ 474 w 489"/>
                <a:gd name="T121" fmla="*/ 15 h 15"/>
                <a:gd name="T122" fmla="*/ 474 w 489"/>
                <a:gd name="T123" fmla="*/ 0 h 15"/>
                <a:gd name="T124" fmla="*/ 489 w 489"/>
                <a:gd name="T12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9" h="15">
                  <a:moveTo>
                    <a:pt x="0" y="15"/>
                  </a:moveTo>
                  <a:lnTo>
                    <a:pt x="0" y="1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1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6" y="15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15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76" y="15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15"/>
                  </a:lnTo>
                  <a:lnTo>
                    <a:pt x="76" y="0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0"/>
                  </a:lnTo>
                  <a:lnTo>
                    <a:pt x="76" y="15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15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0"/>
                  </a:lnTo>
                  <a:lnTo>
                    <a:pt x="92" y="15"/>
                  </a:lnTo>
                  <a:lnTo>
                    <a:pt x="92" y="0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107" y="15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38" y="15"/>
                  </a:lnTo>
                  <a:lnTo>
                    <a:pt x="138" y="0"/>
                  </a:lnTo>
                  <a:lnTo>
                    <a:pt x="138" y="15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15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0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0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0"/>
                  </a:lnTo>
                  <a:lnTo>
                    <a:pt x="183" y="15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15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15"/>
                  </a:lnTo>
                  <a:lnTo>
                    <a:pt x="199" y="0"/>
                  </a:lnTo>
                  <a:lnTo>
                    <a:pt x="199" y="15"/>
                  </a:lnTo>
                  <a:lnTo>
                    <a:pt x="199" y="0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0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0"/>
                  </a:lnTo>
                  <a:lnTo>
                    <a:pt x="214" y="15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60" y="15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0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15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15"/>
                  </a:lnTo>
                  <a:lnTo>
                    <a:pt x="306" y="0"/>
                  </a:lnTo>
                  <a:lnTo>
                    <a:pt x="306" y="15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0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0"/>
                  </a:lnTo>
                  <a:lnTo>
                    <a:pt x="306" y="15"/>
                  </a:lnTo>
                  <a:lnTo>
                    <a:pt x="306" y="0"/>
                  </a:lnTo>
                  <a:lnTo>
                    <a:pt x="321" y="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0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82" y="0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0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0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15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0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0"/>
                  </a:lnTo>
                  <a:lnTo>
                    <a:pt x="443" y="15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0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0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0"/>
                  </a:lnTo>
                  <a:lnTo>
                    <a:pt x="474" y="15"/>
                  </a:lnTo>
                  <a:lnTo>
                    <a:pt x="474" y="0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89" y="15"/>
                  </a:lnTo>
                  <a:lnTo>
                    <a:pt x="489" y="0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0"/>
                  </a:lnTo>
                  <a:lnTo>
                    <a:pt x="489" y="15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15"/>
                  </a:lnTo>
                  <a:lnTo>
                    <a:pt x="489" y="15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" name="Freeform 53"/>
            <p:cNvSpPr>
              <a:spLocks/>
            </p:cNvSpPr>
            <p:nvPr/>
          </p:nvSpPr>
          <p:spPr bwMode="auto">
            <a:xfrm>
              <a:off x="2338" y="2621"/>
              <a:ext cx="489" cy="30"/>
            </a:xfrm>
            <a:custGeom>
              <a:avLst/>
              <a:gdLst>
                <a:gd name="T0" fmla="*/ 0 w 489"/>
                <a:gd name="T1" fmla="*/ 15 h 30"/>
                <a:gd name="T2" fmla="*/ 15 w 489"/>
                <a:gd name="T3" fmla="*/ 15 h 30"/>
                <a:gd name="T4" fmla="*/ 15 w 489"/>
                <a:gd name="T5" fmla="*/ 15 h 30"/>
                <a:gd name="T6" fmla="*/ 30 w 489"/>
                <a:gd name="T7" fmla="*/ 15 h 30"/>
                <a:gd name="T8" fmla="*/ 30 w 489"/>
                <a:gd name="T9" fmla="*/ 0 h 30"/>
                <a:gd name="T10" fmla="*/ 46 w 489"/>
                <a:gd name="T11" fmla="*/ 15 h 30"/>
                <a:gd name="T12" fmla="*/ 46 w 489"/>
                <a:gd name="T13" fmla="*/ 15 h 30"/>
                <a:gd name="T14" fmla="*/ 61 w 489"/>
                <a:gd name="T15" fmla="*/ 15 h 30"/>
                <a:gd name="T16" fmla="*/ 61 w 489"/>
                <a:gd name="T17" fmla="*/ 15 h 30"/>
                <a:gd name="T18" fmla="*/ 76 w 489"/>
                <a:gd name="T19" fmla="*/ 30 h 30"/>
                <a:gd name="T20" fmla="*/ 76 w 489"/>
                <a:gd name="T21" fmla="*/ 15 h 30"/>
                <a:gd name="T22" fmla="*/ 91 w 489"/>
                <a:gd name="T23" fmla="*/ 15 h 30"/>
                <a:gd name="T24" fmla="*/ 91 w 489"/>
                <a:gd name="T25" fmla="*/ 30 h 30"/>
                <a:gd name="T26" fmla="*/ 107 w 489"/>
                <a:gd name="T27" fmla="*/ 15 h 30"/>
                <a:gd name="T28" fmla="*/ 107 w 489"/>
                <a:gd name="T29" fmla="*/ 30 h 30"/>
                <a:gd name="T30" fmla="*/ 122 w 489"/>
                <a:gd name="T31" fmla="*/ 30 h 30"/>
                <a:gd name="T32" fmla="*/ 122 w 489"/>
                <a:gd name="T33" fmla="*/ 30 h 30"/>
                <a:gd name="T34" fmla="*/ 137 w 489"/>
                <a:gd name="T35" fmla="*/ 30 h 30"/>
                <a:gd name="T36" fmla="*/ 137 w 489"/>
                <a:gd name="T37" fmla="*/ 30 h 30"/>
                <a:gd name="T38" fmla="*/ 153 w 489"/>
                <a:gd name="T39" fmla="*/ 30 h 30"/>
                <a:gd name="T40" fmla="*/ 153 w 489"/>
                <a:gd name="T41" fmla="*/ 30 h 30"/>
                <a:gd name="T42" fmla="*/ 168 w 489"/>
                <a:gd name="T43" fmla="*/ 30 h 30"/>
                <a:gd name="T44" fmla="*/ 168 w 489"/>
                <a:gd name="T45" fmla="*/ 15 h 30"/>
                <a:gd name="T46" fmla="*/ 183 w 489"/>
                <a:gd name="T47" fmla="*/ 30 h 30"/>
                <a:gd name="T48" fmla="*/ 183 w 489"/>
                <a:gd name="T49" fmla="*/ 30 h 30"/>
                <a:gd name="T50" fmla="*/ 198 w 489"/>
                <a:gd name="T51" fmla="*/ 30 h 30"/>
                <a:gd name="T52" fmla="*/ 198 w 489"/>
                <a:gd name="T53" fmla="*/ 30 h 30"/>
                <a:gd name="T54" fmla="*/ 214 w 489"/>
                <a:gd name="T55" fmla="*/ 15 h 30"/>
                <a:gd name="T56" fmla="*/ 214 w 489"/>
                <a:gd name="T57" fmla="*/ 15 h 30"/>
                <a:gd name="T58" fmla="*/ 229 w 489"/>
                <a:gd name="T59" fmla="*/ 15 h 30"/>
                <a:gd name="T60" fmla="*/ 229 w 489"/>
                <a:gd name="T61" fmla="*/ 30 h 30"/>
                <a:gd name="T62" fmla="*/ 244 w 489"/>
                <a:gd name="T63" fmla="*/ 30 h 30"/>
                <a:gd name="T64" fmla="*/ 259 w 489"/>
                <a:gd name="T65" fmla="*/ 15 h 30"/>
                <a:gd name="T66" fmla="*/ 259 w 489"/>
                <a:gd name="T67" fmla="*/ 30 h 30"/>
                <a:gd name="T68" fmla="*/ 275 w 489"/>
                <a:gd name="T69" fmla="*/ 30 h 30"/>
                <a:gd name="T70" fmla="*/ 275 w 489"/>
                <a:gd name="T71" fmla="*/ 30 h 30"/>
                <a:gd name="T72" fmla="*/ 290 w 489"/>
                <a:gd name="T73" fmla="*/ 15 h 30"/>
                <a:gd name="T74" fmla="*/ 290 w 489"/>
                <a:gd name="T75" fmla="*/ 30 h 30"/>
                <a:gd name="T76" fmla="*/ 305 w 489"/>
                <a:gd name="T77" fmla="*/ 30 h 30"/>
                <a:gd name="T78" fmla="*/ 305 w 489"/>
                <a:gd name="T79" fmla="*/ 30 h 30"/>
                <a:gd name="T80" fmla="*/ 321 w 489"/>
                <a:gd name="T81" fmla="*/ 30 h 30"/>
                <a:gd name="T82" fmla="*/ 321 w 489"/>
                <a:gd name="T83" fmla="*/ 15 h 30"/>
                <a:gd name="T84" fmla="*/ 336 w 489"/>
                <a:gd name="T85" fmla="*/ 15 h 30"/>
                <a:gd name="T86" fmla="*/ 336 w 489"/>
                <a:gd name="T87" fmla="*/ 15 h 30"/>
                <a:gd name="T88" fmla="*/ 351 w 489"/>
                <a:gd name="T89" fmla="*/ 15 h 30"/>
                <a:gd name="T90" fmla="*/ 351 w 489"/>
                <a:gd name="T91" fmla="*/ 30 h 30"/>
                <a:gd name="T92" fmla="*/ 366 w 489"/>
                <a:gd name="T93" fmla="*/ 30 h 30"/>
                <a:gd name="T94" fmla="*/ 366 w 489"/>
                <a:gd name="T95" fmla="*/ 30 h 30"/>
                <a:gd name="T96" fmla="*/ 382 w 489"/>
                <a:gd name="T97" fmla="*/ 30 h 30"/>
                <a:gd name="T98" fmla="*/ 382 w 489"/>
                <a:gd name="T99" fmla="*/ 30 h 30"/>
                <a:gd name="T100" fmla="*/ 397 w 489"/>
                <a:gd name="T101" fmla="*/ 15 h 30"/>
                <a:gd name="T102" fmla="*/ 397 w 489"/>
                <a:gd name="T103" fmla="*/ 15 h 30"/>
                <a:gd name="T104" fmla="*/ 412 w 489"/>
                <a:gd name="T105" fmla="*/ 15 h 30"/>
                <a:gd name="T106" fmla="*/ 412 w 489"/>
                <a:gd name="T107" fmla="*/ 15 h 30"/>
                <a:gd name="T108" fmla="*/ 427 w 489"/>
                <a:gd name="T109" fmla="*/ 15 h 30"/>
                <a:gd name="T110" fmla="*/ 427 w 489"/>
                <a:gd name="T111" fmla="*/ 30 h 30"/>
                <a:gd name="T112" fmla="*/ 443 w 489"/>
                <a:gd name="T113" fmla="*/ 15 h 30"/>
                <a:gd name="T114" fmla="*/ 443 w 489"/>
                <a:gd name="T115" fmla="*/ 30 h 30"/>
                <a:gd name="T116" fmla="*/ 458 w 489"/>
                <a:gd name="T117" fmla="*/ 30 h 30"/>
                <a:gd name="T118" fmla="*/ 458 w 489"/>
                <a:gd name="T119" fmla="*/ 30 h 30"/>
                <a:gd name="T120" fmla="*/ 473 w 489"/>
                <a:gd name="T121" fmla="*/ 30 h 30"/>
                <a:gd name="T122" fmla="*/ 473 w 489"/>
                <a:gd name="T123" fmla="*/ 15 h 30"/>
                <a:gd name="T124" fmla="*/ 489 w 489"/>
                <a:gd name="T12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9" h="30">
                  <a:moveTo>
                    <a:pt x="0" y="3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3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46" y="15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3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15"/>
                  </a:lnTo>
                  <a:lnTo>
                    <a:pt x="61" y="30"/>
                  </a:lnTo>
                  <a:lnTo>
                    <a:pt x="61" y="15"/>
                  </a:lnTo>
                  <a:lnTo>
                    <a:pt x="76" y="30"/>
                  </a:lnTo>
                  <a:lnTo>
                    <a:pt x="76" y="15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15"/>
                  </a:lnTo>
                  <a:lnTo>
                    <a:pt x="76" y="30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30"/>
                  </a:lnTo>
                  <a:lnTo>
                    <a:pt x="76" y="15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91" y="15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15"/>
                  </a:lnTo>
                  <a:lnTo>
                    <a:pt x="91" y="30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15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15"/>
                  </a:lnTo>
                  <a:lnTo>
                    <a:pt x="91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15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15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15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15"/>
                  </a:lnTo>
                  <a:lnTo>
                    <a:pt x="107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37" y="30"/>
                  </a:lnTo>
                  <a:lnTo>
                    <a:pt x="137" y="15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15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15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15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30"/>
                  </a:lnTo>
                  <a:lnTo>
                    <a:pt x="153" y="15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15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15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15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15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15"/>
                  </a:lnTo>
                  <a:lnTo>
                    <a:pt x="168" y="30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15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8" y="15"/>
                  </a:lnTo>
                  <a:lnTo>
                    <a:pt x="168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15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15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15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98" y="30"/>
                  </a:lnTo>
                  <a:lnTo>
                    <a:pt x="198" y="30"/>
                  </a:lnTo>
                  <a:lnTo>
                    <a:pt x="198" y="30"/>
                  </a:lnTo>
                  <a:lnTo>
                    <a:pt x="198" y="30"/>
                  </a:lnTo>
                  <a:lnTo>
                    <a:pt x="198" y="30"/>
                  </a:lnTo>
                  <a:lnTo>
                    <a:pt x="198" y="30"/>
                  </a:lnTo>
                  <a:lnTo>
                    <a:pt x="198" y="30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30"/>
                  </a:lnTo>
                  <a:lnTo>
                    <a:pt x="198" y="30"/>
                  </a:lnTo>
                  <a:lnTo>
                    <a:pt x="198" y="30"/>
                  </a:lnTo>
                  <a:lnTo>
                    <a:pt x="198" y="15"/>
                  </a:lnTo>
                  <a:lnTo>
                    <a:pt x="198" y="30"/>
                  </a:lnTo>
                  <a:lnTo>
                    <a:pt x="198" y="30"/>
                  </a:lnTo>
                  <a:lnTo>
                    <a:pt x="198" y="30"/>
                  </a:lnTo>
                  <a:lnTo>
                    <a:pt x="198" y="30"/>
                  </a:lnTo>
                  <a:lnTo>
                    <a:pt x="198" y="30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30"/>
                  </a:lnTo>
                  <a:lnTo>
                    <a:pt x="198" y="15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3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30"/>
                  </a:lnTo>
                  <a:lnTo>
                    <a:pt x="229" y="15"/>
                  </a:lnTo>
                  <a:lnTo>
                    <a:pt x="229" y="30"/>
                  </a:lnTo>
                  <a:lnTo>
                    <a:pt x="229" y="15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15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15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29" y="15"/>
                  </a:lnTo>
                  <a:lnTo>
                    <a:pt x="229" y="30"/>
                  </a:lnTo>
                  <a:lnTo>
                    <a:pt x="229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15"/>
                  </a:lnTo>
                  <a:lnTo>
                    <a:pt x="244" y="30"/>
                  </a:lnTo>
                  <a:lnTo>
                    <a:pt x="244" y="15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15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59" y="15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75" y="30"/>
                  </a:lnTo>
                  <a:lnTo>
                    <a:pt x="275" y="15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15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5" y="15"/>
                  </a:lnTo>
                  <a:lnTo>
                    <a:pt x="290" y="30"/>
                  </a:lnTo>
                  <a:lnTo>
                    <a:pt x="290" y="15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15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15"/>
                  </a:lnTo>
                  <a:lnTo>
                    <a:pt x="290" y="30"/>
                  </a:lnTo>
                  <a:lnTo>
                    <a:pt x="290" y="15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30"/>
                  </a:lnTo>
                  <a:lnTo>
                    <a:pt x="290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15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15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15"/>
                  </a:lnTo>
                  <a:lnTo>
                    <a:pt x="321" y="30"/>
                  </a:lnTo>
                  <a:lnTo>
                    <a:pt x="321" y="15"/>
                  </a:lnTo>
                  <a:lnTo>
                    <a:pt x="321" y="3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3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3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36" y="30"/>
                  </a:lnTo>
                  <a:lnTo>
                    <a:pt x="351" y="30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15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15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15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1" y="15"/>
                  </a:lnTo>
                  <a:lnTo>
                    <a:pt x="366" y="30"/>
                  </a:lnTo>
                  <a:lnTo>
                    <a:pt x="366" y="15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15"/>
                  </a:lnTo>
                  <a:lnTo>
                    <a:pt x="366" y="30"/>
                  </a:lnTo>
                  <a:lnTo>
                    <a:pt x="366" y="15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66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15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30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30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30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30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30"/>
                  </a:lnTo>
                  <a:lnTo>
                    <a:pt x="412" y="15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12" y="30"/>
                  </a:lnTo>
                  <a:lnTo>
                    <a:pt x="427" y="30"/>
                  </a:lnTo>
                  <a:lnTo>
                    <a:pt x="427" y="15"/>
                  </a:lnTo>
                  <a:lnTo>
                    <a:pt x="427" y="30"/>
                  </a:lnTo>
                  <a:lnTo>
                    <a:pt x="427" y="15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15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27" y="30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15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43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30"/>
                  </a:lnTo>
                  <a:lnTo>
                    <a:pt x="458" y="15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15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73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  <a:lnTo>
                    <a:pt x="489" y="30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" name="Freeform 54"/>
            <p:cNvSpPr>
              <a:spLocks/>
            </p:cNvSpPr>
            <p:nvPr/>
          </p:nvSpPr>
          <p:spPr bwMode="auto">
            <a:xfrm>
              <a:off x="2827" y="2636"/>
              <a:ext cx="488" cy="15"/>
            </a:xfrm>
            <a:custGeom>
              <a:avLst/>
              <a:gdLst>
                <a:gd name="T0" fmla="*/ 0 w 488"/>
                <a:gd name="T1" fmla="*/ 0 h 15"/>
                <a:gd name="T2" fmla="*/ 15 w 488"/>
                <a:gd name="T3" fmla="*/ 15 h 15"/>
                <a:gd name="T4" fmla="*/ 15 w 488"/>
                <a:gd name="T5" fmla="*/ 0 h 15"/>
                <a:gd name="T6" fmla="*/ 30 w 488"/>
                <a:gd name="T7" fmla="*/ 0 h 15"/>
                <a:gd name="T8" fmla="*/ 30 w 488"/>
                <a:gd name="T9" fmla="*/ 15 h 15"/>
                <a:gd name="T10" fmla="*/ 45 w 488"/>
                <a:gd name="T11" fmla="*/ 15 h 15"/>
                <a:gd name="T12" fmla="*/ 45 w 488"/>
                <a:gd name="T13" fmla="*/ 15 h 15"/>
                <a:gd name="T14" fmla="*/ 61 w 488"/>
                <a:gd name="T15" fmla="*/ 15 h 15"/>
                <a:gd name="T16" fmla="*/ 61 w 488"/>
                <a:gd name="T17" fmla="*/ 0 h 15"/>
                <a:gd name="T18" fmla="*/ 76 w 488"/>
                <a:gd name="T19" fmla="*/ 0 h 15"/>
                <a:gd name="T20" fmla="*/ 76 w 488"/>
                <a:gd name="T21" fmla="*/ 0 h 15"/>
                <a:gd name="T22" fmla="*/ 91 w 488"/>
                <a:gd name="T23" fmla="*/ 0 h 15"/>
                <a:gd name="T24" fmla="*/ 91 w 488"/>
                <a:gd name="T25" fmla="*/ 0 h 15"/>
                <a:gd name="T26" fmla="*/ 106 w 488"/>
                <a:gd name="T27" fmla="*/ 0 h 15"/>
                <a:gd name="T28" fmla="*/ 106 w 488"/>
                <a:gd name="T29" fmla="*/ 15 h 15"/>
                <a:gd name="T30" fmla="*/ 122 w 488"/>
                <a:gd name="T31" fmla="*/ 0 h 15"/>
                <a:gd name="T32" fmla="*/ 122 w 488"/>
                <a:gd name="T33" fmla="*/ 15 h 15"/>
                <a:gd name="T34" fmla="*/ 137 w 488"/>
                <a:gd name="T35" fmla="*/ 15 h 15"/>
                <a:gd name="T36" fmla="*/ 137 w 488"/>
                <a:gd name="T37" fmla="*/ 15 h 15"/>
                <a:gd name="T38" fmla="*/ 152 w 488"/>
                <a:gd name="T39" fmla="*/ 0 h 15"/>
                <a:gd name="T40" fmla="*/ 152 w 488"/>
                <a:gd name="T41" fmla="*/ 15 h 15"/>
                <a:gd name="T42" fmla="*/ 168 w 488"/>
                <a:gd name="T43" fmla="*/ 15 h 15"/>
                <a:gd name="T44" fmla="*/ 168 w 488"/>
                <a:gd name="T45" fmla="*/ 15 h 15"/>
                <a:gd name="T46" fmla="*/ 183 w 488"/>
                <a:gd name="T47" fmla="*/ 15 h 15"/>
                <a:gd name="T48" fmla="*/ 198 w 488"/>
                <a:gd name="T49" fmla="*/ 0 h 15"/>
                <a:gd name="T50" fmla="*/ 198 w 488"/>
                <a:gd name="T51" fmla="*/ 15 h 15"/>
                <a:gd name="T52" fmla="*/ 213 w 488"/>
                <a:gd name="T53" fmla="*/ 15 h 15"/>
                <a:gd name="T54" fmla="*/ 213 w 488"/>
                <a:gd name="T55" fmla="*/ 15 h 15"/>
                <a:gd name="T56" fmla="*/ 213 w 488"/>
                <a:gd name="T57" fmla="*/ 0 h 15"/>
                <a:gd name="T58" fmla="*/ 229 w 488"/>
                <a:gd name="T59" fmla="*/ 15 h 15"/>
                <a:gd name="T60" fmla="*/ 229 w 488"/>
                <a:gd name="T61" fmla="*/ 15 h 15"/>
                <a:gd name="T62" fmla="*/ 244 w 488"/>
                <a:gd name="T63" fmla="*/ 15 h 15"/>
                <a:gd name="T64" fmla="*/ 244 w 488"/>
                <a:gd name="T65" fmla="*/ 0 h 15"/>
                <a:gd name="T66" fmla="*/ 259 w 488"/>
                <a:gd name="T67" fmla="*/ 0 h 15"/>
                <a:gd name="T68" fmla="*/ 259 w 488"/>
                <a:gd name="T69" fmla="*/ 0 h 15"/>
                <a:gd name="T70" fmla="*/ 274 w 488"/>
                <a:gd name="T71" fmla="*/ 0 h 15"/>
                <a:gd name="T72" fmla="*/ 274 w 488"/>
                <a:gd name="T73" fmla="*/ 15 h 15"/>
                <a:gd name="T74" fmla="*/ 290 w 488"/>
                <a:gd name="T75" fmla="*/ 15 h 15"/>
                <a:gd name="T76" fmla="*/ 290 w 488"/>
                <a:gd name="T77" fmla="*/ 15 h 15"/>
                <a:gd name="T78" fmla="*/ 305 w 488"/>
                <a:gd name="T79" fmla="*/ 15 h 15"/>
                <a:gd name="T80" fmla="*/ 305 w 488"/>
                <a:gd name="T81" fmla="*/ 15 h 15"/>
                <a:gd name="T82" fmla="*/ 320 w 488"/>
                <a:gd name="T83" fmla="*/ 15 h 15"/>
                <a:gd name="T84" fmla="*/ 320 w 488"/>
                <a:gd name="T85" fmla="*/ 15 h 15"/>
                <a:gd name="T86" fmla="*/ 336 w 488"/>
                <a:gd name="T87" fmla="*/ 15 h 15"/>
                <a:gd name="T88" fmla="*/ 336 w 488"/>
                <a:gd name="T89" fmla="*/ 15 h 15"/>
                <a:gd name="T90" fmla="*/ 351 w 488"/>
                <a:gd name="T91" fmla="*/ 15 h 15"/>
                <a:gd name="T92" fmla="*/ 351 w 488"/>
                <a:gd name="T93" fmla="*/ 15 h 15"/>
                <a:gd name="T94" fmla="*/ 366 w 488"/>
                <a:gd name="T95" fmla="*/ 0 h 15"/>
                <a:gd name="T96" fmla="*/ 366 w 488"/>
                <a:gd name="T97" fmla="*/ 15 h 15"/>
                <a:gd name="T98" fmla="*/ 381 w 488"/>
                <a:gd name="T99" fmla="*/ 15 h 15"/>
                <a:gd name="T100" fmla="*/ 381 w 488"/>
                <a:gd name="T101" fmla="*/ 15 h 15"/>
                <a:gd name="T102" fmla="*/ 397 w 488"/>
                <a:gd name="T103" fmla="*/ 15 h 15"/>
                <a:gd name="T104" fmla="*/ 397 w 488"/>
                <a:gd name="T105" fmla="*/ 0 h 15"/>
                <a:gd name="T106" fmla="*/ 412 w 488"/>
                <a:gd name="T107" fmla="*/ 15 h 15"/>
                <a:gd name="T108" fmla="*/ 412 w 488"/>
                <a:gd name="T109" fmla="*/ 15 h 15"/>
                <a:gd name="T110" fmla="*/ 427 w 488"/>
                <a:gd name="T111" fmla="*/ 15 h 15"/>
                <a:gd name="T112" fmla="*/ 427 w 488"/>
                <a:gd name="T113" fmla="*/ 15 h 15"/>
                <a:gd name="T114" fmla="*/ 442 w 488"/>
                <a:gd name="T115" fmla="*/ 15 h 15"/>
                <a:gd name="T116" fmla="*/ 442 w 488"/>
                <a:gd name="T117" fmla="*/ 15 h 15"/>
                <a:gd name="T118" fmla="*/ 458 w 488"/>
                <a:gd name="T119" fmla="*/ 15 h 15"/>
                <a:gd name="T120" fmla="*/ 458 w 488"/>
                <a:gd name="T121" fmla="*/ 15 h 15"/>
                <a:gd name="T122" fmla="*/ 473 w 488"/>
                <a:gd name="T123" fmla="*/ 15 h 15"/>
                <a:gd name="T124" fmla="*/ 473 w 488"/>
                <a:gd name="T12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8" h="15">
                  <a:moveTo>
                    <a:pt x="0" y="15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5" y="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5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0"/>
                  </a:lnTo>
                  <a:lnTo>
                    <a:pt x="30" y="15"/>
                  </a:lnTo>
                  <a:lnTo>
                    <a:pt x="30" y="0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45" y="0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15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1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15"/>
                  </a:lnTo>
                  <a:lnTo>
                    <a:pt x="91" y="0"/>
                  </a:lnTo>
                  <a:lnTo>
                    <a:pt x="91" y="15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6" y="15"/>
                  </a:lnTo>
                  <a:lnTo>
                    <a:pt x="106" y="0"/>
                  </a:lnTo>
                  <a:lnTo>
                    <a:pt x="106" y="15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52" y="0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0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0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0"/>
                  </a:lnTo>
                  <a:lnTo>
                    <a:pt x="152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83" y="15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15"/>
                  </a:lnTo>
                  <a:lnTo>
                    <a:pt x="183" y="0"/>
                  </a:lnTo>
                  <a:lnTo>
                    <a:pt x="183" y="15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83" y="15"/>
                  </a:lnTo>
                  <a:lnTo>
                    <a:pt x="183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15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0"/>
                  </a:lnTo>
                  <a:lnTo>
                    <a:pt x="198" y="15"/>
                  </a:lnTo>
                  <a:lnTo>
                    <a:pt x="198" y="0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0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0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0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15"/>
                  </a:lnTo>
                  <a:lnTo>
                    <a:pt x="213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15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59" y="15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15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15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0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20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0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0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0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0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0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1" y="15"/>
                  </a:lnTo>
                  <a:lnTo>
                    <a:pt x="381" y="15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15"/>
                  </a:lnTo>
                  <a:lnTo>
                    <a:pt x="397" y="0"/>
                  </a:lnTo>
                  <a:lnTo>
                    <a:pt x="397" y="15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27" y="15"/>
                  </a:lnTo>
                  <a:lnTo>
                    <a:pt x="427" y="0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0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0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42" y="15"/>
                  </a:lnTo>
                  <a:lnTo>
                    <a:pt x="442" y="15"/>
                  </a:lnTo>
                  <a:lnTo>
                    <a:pt x="442" y="0"/>
                  </a:lnTo>
                  <a:lnTo>
                    <a:pt x="442" y="0"/>
                  </a:lnTo>
                  <a:lnTo>
                    <a:pt x="442" y="15"/>
                  </a:lnTo>
                  <a:lnTo>
                    <a:pt x="442" y="0"/>
                  </a:lnTo>
                  <a:lnTo>
                    <a:pt x="442" y="15"/>
                  </a:lnTo>
                  <a:lnTo>
                    <a:pt x="442" y="15"/>
                  </a:lnTo>
                  <a:lnTo>
                    <a:pt x="442" y="0"/>
                  </a:lnTo>
                  <a:lnTo>
                    <a:pt x="442" y="15"/>
                  </a:lnTo>
                  <a:lnTo>
                    <a:pt x="442" y="15"/>
                  </a:lnTo>
                  <a:lnTo>
                    <a:pt x="442" y="15"/>
                  </a:lnTo>
                  <a:lnTo>
                    <a:pt x="442" y="15"/>
                  </a:lnTo>
                  <a:lnTo>
                    <a:pt x="442" y="15"/>
                  </a:lnTo>
                  <a:lnTo>
                    <a:pt x="442" y="15"/>
                  </a:lnTo>
                  <a:lnTo>
                    <a:pt x="442" y="15"/>
                  </a:lnTo>
                  <a:lnTo>
                    <a:pt x="442" y="15"/>
                  </a:lnTo>
                  <a:lnTo>
                    <a:pt x="442" y="0"/>
                  </a:lnTo>
                  <a:lnTo>
                    <a:pt x="442" y="15"/>
                  </a:lnTo>
                  <a:lnTo>
                    <a:pt x="442" y="15"/>
                  </a:lnTo>
                  <a:lnTo>
                    <a:pt x="442" y="15"/>
                  </a:lnTo>
                  <a:lnTo>
                    <a:pt x="442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0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88" y="0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0"/>
                  </a:lnTo>
                  <a:lnTo>
                    <a:pt x="488" y="15"/>
                  </a:lnTo>
                  <a:lnTo>
                    <a:pt x="488" y="15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" name="Freeform 55"/>
            <p:cNvSpPr>
              <a:spLocks/>
            </p:cNvSpPr>
            <p:nvPr/>
          </p:nvSpPr>
          <p:spPr bwMode="auto">
            <a:xfrm>
              <a:off x="3315" y="2636"/>
              <a:ext cx="489" cy="15"/>
            </a:xfrm>
            <a:custGeom>
              <a:avLst/>
              <a:gdLst>
                <a:gd name="T0" fmla="*/ 0 w 489"/>
                <a:gd name="T1" fmla="*/ 15 h 15"/>
                <a:gd name="T2" fmla="*/ 16 w 489"/>
                <a:gd name="T3" fmla="*/ 15 h 15"/>
                <a:gd name="T4" fmla="*/ 16 w 489"/>
                <a:gd name="T5" fmla="*/ 15 h 15"/>
                <a:gd name="T6" fmla="*/ 31 w 489"/>
                <a:gd name="T7" fmla="*/ 0 h 15"/>
                <a:gd name="T8" fmla="*/ 31 w 489"/>
                <a:gd name="T9" fmla="*/ 15 h 15"/>
                <a:gd name="T10" fmla="*/ 46 w 489"/>
                <a:gd name="T11" fmla="*/ 0 h 15"/>
                <a:gd name="T12" fmla="*/ 46 w 489"/>
                <a:gd name="T13" fmla="*/ 15 h 15"/>
                <a:gd name="T14" fmla="*/ 61 w 489"/>
                <a:gd name="T15" fmla="*/ 0 h 15"/>
                <a:gd name="T16" fmla="*/ 61 w 489"/>
                <a:gd name="T17" fmla="*/ 0 h 15"/>
                <a:gd name="T18" fmla="*/ 77 w 489"/>
                <a:gd name="T19" fmla="*/ 0 h 15"/>
                <a:gd name="T20" fmla="*/ 77 w 489"/>
                <a:gd name="T21" fmla="*/ 15 h 15"/>
                <a:gd name="T22" fmla="*/ 92 w 489"/>
                <a:gd name="T23" fmla="*/ 15 h 15"/>
                <a:gd name="T24" fmla="*/ 92 w 489"/>
                <a:gd name="T25" fmla="*/ 15 h 15"/>
                <a:gd name="T26" fmla="*/ 107 w 489"/>
                <a:gd name="T27" fmla="*/ 15 h 15"/>
                <a:gd name="T28" fmla="*/ 107 w 489"/>
                <a:gd name="T29" fmla="*/ 15 h 15"/>
                <a:gd name="T30" fmla="*/ 122 w 489"/>
                <a:gd name="T31" fmla="*/ 15 h 15"/>
                <a:gd name="T32" fmla="*/ 122 w 489"/>
                <a:gd name="T33" fmla="*/ 15 h 15"/>
                <a:gd name="T34" fmla="*/ 138 w 489"/>
                <a:gd name="T35" fmla="*/ 0 h 15"/>
                <a:gd name="T36" fmla="*/ 138 w 489"/>
                <a:gd name="T37" fmla="*/ 0 h 15"/>
                <a:gd name="T38" fmla="*/ 153 w 489"/>
                <a:gd name="T39" fmla="*/ 0 h 15"/>
                <a:gd name="T40" fmla="*/ 153 w 489"/>
                <a:gd name="T41" fmla="*/ 0 h 15"/>
                <a:gd name="T42" fmla="*/ 168 w 489"/>
                <a:gd name="T43" fmla="*/ 15 h 15"/>
                <a:gd name="T44" fmla="*/ 168 w 489"/>
                <a:gd name="T45" fmla="*/ 15 h 15"/>
                <a:gd name="T46" fmla="*/ 184 w 489"/>
                <a:gd name="T47" fmla="*/ 15 h 15"/>
                <a:gd name="T48" fmla="*/ 184 w 489"/>
                <a:gd name="T49" fmla="*/ 15 h 15"/>
                <a:gd name="T50" fmla="*/ 199 w 489"/>
                <a:gd name="T51" fmla="*/ 0 h 15"/>
                <a:gd name="T52" fmla="*/ 199 w 489"/>
                <a:gd name="T53" fmla="*/ 15 h 15"/>
                <a:gd name="T54" fmla="*/ 214 w 489"/>
                <a:gd name="T55" fmla="*/ 15 h 15"/>
                <a:gd name="T56" fmla="*/ 214 w 489"/>
                <a:gd name="T57" fmla="*/ 15 h 15"/>
                <a:gd name="T58" fmla="*/ 229 w 489"/>
                <a:gd name="T59" fmla="*/ 15 h 15"/>
                <a:gd name="T60" fmla="*/ 229 w 489"/>
                <a:gd name="T61" fmla="*/ 15 h 15"/>
                <a:gd name="T62" fmla="*/ 245 w 489"/>
                <a:gd name="T63" fmla="*/ 15 h 15"/>
                <a:gd name="T64" fmla="*/ 245 w 489"/>
                <a:gd name="T65" fmla="*/ 0 h 15"/>
                <a:gd name="T66" fmla="*/ 260 w 489"/>
                <a:gd name="T67" fmla="*/ 15 h 15"/>
                <a:gd name="T68" fmla="*/ 260 w 489"/>
                <a:gd name="T69" fmla="*/ 15 h 15"/>
                <a:gd name="T70" fmla="*/ 275 w 489"/>
                <a:gd name="T71" fmla="*/ 15 h 15"/>
                <a:gd name="T72" fmla="*/ 275 w 489"/>
                <a:gd name="T73" fmla="*/ 15 h 15"/>
                <a:gd name="T74" fmla="*/ 290 w 489"/>
                <a:gd name="T75" fmla="*/ 15 h 15"/>
                <a:gd name="T76" fmla="*/ 290 w 489"/>
                <a:gd name="T77" fmla="*/ 15 h 15"/>
                <a:gd name="T78" fmla="*/ 306 w 489"/>
                <a:gd name="T79" fmla="*/ 15 h 15"/>
                <a:gd name="T80" fmla="*/ 306 w 489"/>
                <a:gd name="T81" fmla="*/ 0 h 15"/>
                <a:gd name="T82" fmla="*/ 321 w 489"/>
                <a:gd name="T83" fmla="*/ 0 h 15"/>
                <a:gd name="T84" fmla="*/ 321 w 489"/>
                <a:gd name="T85" fmla="*/ 0 h 15"/>
                <a:gd name="T86" fmla="*/ 336 w 489"/>
                <a:gd name="T87" fmla="*/ 0 h 15"/>
                <a:gd name="T88" fmla="*/ 336 w 489"/>
                <a:gd name="T89" fmla="*/ 0 h 15"/>
                <a:gd name="T90" fmla="*/ 352 w 489"/>
                <a:gd name="T91" fmla="*/ 0 h 15"/>
                <a:gd name="T92" fmla="*/ 352 w 489"/>
                <a:gd name="T93" fmla="*/ 0 h 15"/>
                <a:gd name="T94" fmla="*/ 367 w 489"/>
                <a:gd name="T95" fmla="*/ 0 h 15"/>
                <a:gd name="T96" fmla="*/ 367 w 489"/>
                <a:gd name="T97" fmla="*/ 15 h 15"/>
                <a:gd name="T98" fmla="*/ 382 w 489"/>
                <a:gd name="T99" fmla="*/ 15 h 15"/>
                <a:gd name="T100" fmla="*/ 382 w 489"/>
                <a:gd name="T101" fmla="*/ 0 h 15"/>
                <a:gd name="T102" fmla="*/ 397 w 489"/>
                <a:gd name="T103" fmla="*/ 15 h 15"/>
                <a:gd name="T104" fmla="*/ 397 w 489"/>
                <a:gd name="T105" fmla="*/ 15 h 15"/>
                <a:gd name="T106" fmla="*/ 413 w 489"/>
                <a:gd name="T107" fmla="*/ 0 h 15"/>
                <a:gd name="T108" fmla="*/ 413 w 489"/>
                <a:gd name="T109" fmla="*/ 0 h 15"/>
                <a:gd name="T110" fmla="*/ 428 w 489"/>
                <a:gd name="T111" fmla="*/ 0 h 15"/>
                <a:gd name="T112" fmla="*/ 443 w 489"/>
                <a:gd name="T113" fmla="*/ 15 h 15"/>
                <a:gd name="T114" fmla="*/ 443 w 489"/>
                <a:gd name="T115" fmla="*/ 15 h 15"/>
                <a:gd name="T116" fmla="*/ 458 w 489"/>
                <a:gd name="T117" fmla="*/ 15 h 15"/>
                <a:gd name="T118" fmla="*/ 458 w 489"/>
                <a:gd name="T119" fmla="*/ 0 h 15"/>
                <a:gd name="T120" fmla="*/ 474 w 489"/>
                <a:gd name="T121" fmla="*/ 15 h 15"/>
                <a:gd name="T122" fmla="*/ 474 w 489"/>
                <a:gd name="T123" fmla="*/ 15 h 15"/>
                <a:gd name="T124" fmla="*/ 489 w 489"/>
                <a:gd name="T12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9" h="15">
                  <a:moveTo>
                    <a:pt x="0" y="15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0"/>
                  </a:lnTo>
                  <a:lnTo>
                    <a:pt x="46" y="15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0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0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0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0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0"/>
                  </a:lnTo>
                  <a:lnTo>
                    <a:pt x="92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15"/>
                  </a:lnTo>
                  <a:lnTo>
                    <a:pt x="138" y="0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15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15"/>
                  </a:lnTo>
                  <a:lnTo>
                    <a:pt x="153" y="0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0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99" y="0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0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214" y="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0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45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0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0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15"/>
                  </a:lnTo>
                  <a:lnTo>
                    <a:pt x="306" y="0"/>
                  </a:lnTo>
                  <a:lnTo>
                    <a:pt x="306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0"/>
                  </a:lnTo>
                  <a:lnTo>
                    <a:pt x="382" y="15"/>
                  </a:lnTo>
                  <a:lnTo>
                    <a:pt x="382" y="0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0"/>
                  </a:lnTo>
                  <a:lnTo>
                    <a:pt x="382" y="15"/>
                  </a:lnTo>
                  <a:lnTo>
                    <a:pt x="382" y="0"/>
                  </a:lnTo>
                  <a:lnTo>
                    <a:pt x="382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0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15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15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413" y="15"/>
                  </a:lnTo>
                  <a:lnTo>
                    <a:pt x="413" y="0"/>
                  </a:lnTo>
                  <a:lnTo>
                    <a:pt x="413" y="15"/>
                  </a:lnTo>
                  <a:lnTo>
                    <a:pt x="413" y="0"/>
                  </a:lnTo>
                  <a:lnTo>
                    <a:pt x="428" y="15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15"/>
                  </a:lnTo>
                  <a:lnTo>
                    <a:pt x="428" y="0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0"/>
                  </a:lnTo>
                  <a:lnTo>
                    <a:pt x="428" y="15"/>
                  </a:lnTo>
                  <a:lnTo>
                    <a:pt x="428" y="0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0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74" y="0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74" y="15"/>
                  </a:lnTo>
                  <a:lnTo>
                    <a:pt x="474" y="0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74" y="0"/>
                  </a:lnTo>
                  <a:lnTo>
                    <a:pt x="474" y="15"/>
                  </a:lnTo>
                  <a:lnTo>
                    <a:pt x="474" y="15"/>
                  </a:lnTo>
                  <a:lnTo>
                    <a:pt x="489" y="15"/>
                  </a:lnTo>
                  <a:lnTo>
                    <a:pt x="489" y="0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" name="Freeform 56"/>
            <p:cNvSpPr>
              <a:spLocks/>
            </p:cNvSpPr>
            <p:nvPr/>
          </p:nvSpPr>
          <p:spPr bwMode="auto">
            <a:xfrm>
              <a:off x="3804" y="2636"/>
              <a:ext cx="489" cy="15"/>
            </a:xfrm>
            <a:custGeom>
              <a:avLst/>
              <a:gdLst>
                <a:gd name="T0" fmla="*/ 0 w 489"/>
                <a:gd name="T1" fmla="*/ 15 h 15"/>
                <a:gd name="T2" fmla="*/ 15 w 489"/>
                <a:gd name="T3" fmla="*/ 15 h 15"/>
                <a:gd name="T4" fmla="*/ 31 w 489"/>
                <a:gd name="T5" fmla="*/ 15 h 15"/>
                <a:gd name="T6" fmla="*/ 31 w 489"/>
                <a:gd name="T7" fmla="*/ 15 h 15"/>
                <a:gd name="T8" fmla="*/ 46 w 489"/>
                <a:gd name="T9" fmla="*/ 15 h 15"/>
                <a:gd name="T10" fmla="*/ 46 w 489"/>
                <a:gd name="T11" fmla="*/ 15 h 15"/>
                <a:gd name="T12" fmla="*/ 61 w 489"/>
                <a:gd name="T13" fmla="*/ 15 h 15"/>
                <a:gd name="T14" fmla="*/ 61 w 489"/>
                <a:gd name="T15" fmla="*/ 15 h 15"/>
                <a:gd name="T16" fmla="*/ 76 w 489"/>
                <a:gd name="T17" fmla="*/ 15 h 15"/>
                <a:gd name="T18" fmla="*/ 76 w 489"/>
                <a:gd name="T19" fmla="*/ 15 h 15"/>
                <a:gd name="T20" fmla="*/ 92 w 489"/>
                <a:gd name="T21" fmla="*/ 15 h 15"/>
                <a:gd name="T22" fmla="*/ 92 w 489"/>
                <a:gd name="T23" fmla="*/ 15 h 15"/>
                <a:gd name="T24" fmla="*/ 107 w 489"/>
                <a:gd name="T25" fmla="*/ 15 h 15"/>
                <a:gd name="T26" fmla="*/ 107 w 489"/>
                <a:gd name="T27" fmla="*/ 15 h 15"/>
                <a:gd name="T28" fmla="*/ 122 w 489"/>
                <a:gd name="T29" fmla="*/ 15 h 15"/>
                <a:gd name="T30" fmla="*/ 122 w 489"/>
                <a:gd name="T31" fmla="*/ 15 h 15"/>
                <a:gd name="T32" fmla="*/ 137 w 489"/>
                <a:gd name="T33" fmla="*/ 15 h 15"/>
                <a:gd name="T34" fmla="*/ 137 w 489"/>
                <a:gd name="T35" fmla="*/ 15 h 15"/>
                <a:gd name="T36" fmla="*/ 153 w 489"/>
                <a:gd name="T37" fmla="*/ 15 h 15"/>
                <a:gd name="T38" fmla="*/ 153 w 489"/>
                <a:gd name="T39" fmla="*/ 15 h 15"/>
                <a:gd name="T40" fmla="*/ 168 w 489"/>
                <a:gd name="T41" fmla="*/ 15 h 15"/>
                <a:gd name="T42" fmla="*/ 168 w 489"/>
                <a:gd name="T43" fmla="*/ 15 h 15"/>
                <a:gd name="T44" fmla="*/ 183 w 489"/>
                <a:gd name="T45" fmla="*/ 15 h 15"/>
                <a:gd name="T46" fmla="*/ 183 w 489"/>
                <a:gd name="T47" fmla="*/ 15 h 15"/>
                <a:gd name="T48" fmla="*/ 199 w 489"/>
                <a:gd name="T49" fmla="*/ 15 h 15"/>
                <a:gd name="T50" fmla="*/ 199 w 489"/>
                <a:gd name="T51" fmla="*/ 15 h 15"/>
                <a:gd name="T52" fmla="*/ 214 w 489"/>
                <a:gd name="T53" fmla="*/ 15 h 15"/>
                <a:gd name="T54" fmla="*/ 214 w 489"/>
                <a:gd name="T55" fmla="*/ 0 h 15"/>
                <a:gd name="T56" fmla="*/ 229 w 489"/>
                <a:gd name="T57" fmla="*/ 15 h 15"/>
                <a:gd name="T58" fmla="*/ 229 w 489"/>
                <a:gd name="T59" fmla="*/ 15 h 15"/>
                <a:gd name="T60" fmla="*/ 244 w 489"/>
                <a:gd name="T61" fmla="*/ 15 h 15"/>
                <a:gd name="T62" fmla="*/ 244 w 489"/>
                <a:gd name="T63" fmla="*/ 15 h 15"/>
                <a:gd name="T64" fmla="*/ 260 w 489"/>
                <a:gd name="T65" fmla="*/ 15 h 15"/>
                <a:gd name="T66" fmla="*/ 260 w 489"/>
                <a:gd name="T67" fmla="*/ 15 h 15"/>
                <a:gd name="T68" fmla="*/ 275 w 489"/>
                <a:gd name="T69" fmla="*/ 15 h 15"/>
                <a:gd name="T70" fmla="*/ 275 w 489"/>
                <a:gd name="T71" fmla="*/ 15 h 15"/>
                <a:gd name="T72" fmla="*/ 290 w 489"/>
                <a:gd name="T73" fmla="*/ 15 h 15"/>
                <a:gd name="T74" fmla="*/ 305 w 489"/>
                <a:gd name="T75" fmla="*/ 15 h 15"/>
                <a:gd name="T76" fmla="*/ 305 w 489"/>
                <a:gd name="T77" fmla="*/ 15 h 15"/>
                <a:gd name="T78" fmla="*/ 321 w 489"/>
                <a:gd name="T79" fmla="*/ 15 h 15"/>
                <a:gd name="T80" fmla="*/ 321 w 489"/>
                <a:gd name="T81" fmla="*/ 15 h 15"/>
                <a:gd name="T82" fmla="*/ 336 w 489"/>
                <a:gd name="T83" fmla="*/ 15 h 15"/>
                <a:gd name="T84" fmla="*/ 336 w 489"/>
                <a:gd name="T85" fmla="*/ 15 h 15"/>
                <a:gd name="T86" fmla="*/ 351 w 489"/>
                <a:gd name="T87" fmla="*/ 0 h 15"/>
                <a:gd name="T88" fmla="*/ 351 w 489"/>
                <a:gd name="T89" fmla="*/ 0 h 15"/>
                <a:gd name="T90" fmla="*/ 367 w 489"/>
                <a:gd name="T91" fmla="*/ 0 h 15"/>
                <a:gd name="T92" fmla="*/ 367 w 489"/>
                <a:gd name="T93" fmla="*/ 0 h 15"/>
                <a:gd name="T94" fmla="*/ 382 w 489"/>
                <a:gd name="T95" fmla="*/ 15 h 15"/>
                <a:gd name="T96" fmla="*/ 382 w 489"/>
                <a:gd name="T97" fmla="*/ 15 h 15"/>
                <a:gd name="T98" fmla="*/ 382 w 489"/>
                <a:gd name="T99" fmla="*/ 15 h 15"/>
                <a:gd name="T100" fmla="*/ 397 w 489"/>
                <a:gd name="T101" fmla="*/ 15 h 15"/>
                <a:gd name="T102" fmla="*/ 397 w 489"/>
                <a:gd name="T103" fmla="*/ 15 h 15"/>
                <a:gd name="T104" fmla="*/ 412 w 489"/>
                <a:gd name="T105" fmla="*/ 15 h 15"/>
                <a:gd name="T106" fmla="*/ 412 w 489"/>
                <a:gd name="T107" fmla="*/ 15 h 15"/>
                <a:gd name="T108" fmla="*/ 428 w 489"/>
                <a:gd name="T109" fmla="*/ 15 h 15"/>
                <a:gd name="T110" fmla="*/ 428 w 489"/>
                <a:gd name="T111" fmla="*/ 15 h 15"/>
                <a:gd name="T112" fmla="*/ 443 w 489"/>
                <a:gd name="T113" fmla="*/ 15 h 15"/>
                <a:gd name="T114" fmla="*/ 458 w 489"/>
                <a:gd name="T115" fmla="*/ 15 h 15"/>
                <a:gd name="T116" fmla="*/ 458 w 489"/>
                <a:gd name="T117" fmla="*/ 15 h 15"/>
                <a:gd name="T118" fmla="*/ 473 w 489"/>
                <a:gd name="T119" fmla="*/ 0 h 15"/>
                <a:gd name="T120" fmla="*/ 473 w 489"/>
                <a:gd name="T121" fmla="*/ 15 h 15"/>
                <a:gd name="T122" fmla="*/ 489 w 489"/>
                <a:gd name="T123" fmla="*/ 15 h 15"/>
                <a:gd name="T124" fmla="*/ 489 w 489"/>
                <a:gd name="T12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9" h="15">
                  <a:moveTo>
                    <a:pt x="0" y="15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5" y="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0"/>
                  </a:lnTo>
                  <a:lnTo>
                    <a:pt x="15" y="1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76" y="0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0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15"/>
                  </a:lnTo>
                  <a:lnTo>
                    <a:pt x="92" y="0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0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199" y="15"/>
                  </a:lnTo>
                  <a:lnTo>
                    <a:pt x="214" y="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0"/>
                  </a:lnTo>
                  <a:lnTo>
                    <a:pt x="214" y="15"/>
                  </a:lnTo>
                  <a:lnTo>
                    <a:pt x="214" y="0"/>
                  </a:lnTo>
                  <a:lnTo>
                    <a:pt x="214" y="15"/>
                  </a:lnTo>
                  <a:lnTo>
                    <a:pt x="214" y="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60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0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90" y="15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0"/>
                  </a:lnTo>
                  <a:lnTo>
                    <a:pt x="305" y="15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0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0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21" y="15"/>
                  </a:lnTo>
                  <a:lnTo>
                    <a:pt x="321" y="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0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15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0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0"/>
                  </a:lnTo>
                  <a:lnTo>
                    <a:pt x="382" y="15"/>
                  </a:lnTo>
                  <a:lnTo>
                    <a:pt x="382" y="0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0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28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0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73" y="15"/>
                  </a:lnTo>
                  <a:lnTo>
                    <a:pt x="473" y="0"/>
                  </a:lnTo>
                  <a:lnTo>
                    <a:pt x="473" y="15"/>
                  </a:lnTo>
                  <a:lnTo>
                    <a:pt x="473" y="0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0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0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0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  <a:lnTo>
                    <a:pt x="489" y="15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" name="Freeform 57"/>
            <p:cNvSpPr>
              <a:spLocks/>
            </p:cNvSpPr>
            <p:nvPr/>
          </p:nvSpPr>
          <p:spPr bwMode="auto">
            <a:xfrm>
              <a:off x="4293" y="2636"/>
              <a:ext cx="504" cy="15"/>
            </a:xfrm>
            <a:custGeom>
              <a:avLst/>
              <a:gdLst>
                <a:gd name="T0" fmla="*/ 15 w 504"/>
                <a:gd name="T1" fmla="*/ 15 h 15"/>
                <a:gd name="T2" fmla="*/ 15 w 504"/>
                <a:gd name="T3" fmla="*/ 15 h 15"/>
                <a:gd name="T4" fmla="*/ 30 w 504"/>
                <a:gd name="T5" fmla="*/ 15 h 15"/>
                <a:gd name="T6" fmla="*/ 30 w 504"/>
                <a:gd name="T7" fmla="*/ 15 h 15"/>
                <a:gd name="T8" fmla="*/ 46 w 504"/>
                <a:gd name="T9" fmla="*/ 15 h 15"/>
                <a:gd name="T10" fmla="*/ 61 w 504"/>
                <a:gd name="T11" fmla="*/ 15 h 15"/>
                <a:gd name="T12" fmla="*/ 61 w 504"/>
                <a:gd name="T13" fmla="*/ 15 h 15"/>
                <a:gd name="T14" fmla="*/ 76 w 504"/>
                <a:gd name="T15" fmla="*/ 15 h 15"/>
                <a:gd name="T16" fmla="*/ 76 w 504"/>
                <a:gd name="T17" fmla="*/ 15 h 15"/>
                <a:gd name="T18" fmla="*/ 76 w 504"/>
                <a:gd name="T19" fmla="*/ 15 h 15"/>
                <a:gd name="T20" fmla="*/ 91 w 504"/>
                <a:gd name="T21" fmla="*/ 15 h 15"/>
                <a:gd name="T22" fmla="*/ 107 w 504"/>
                <a:gd name="T23" fmla="*/ 15 h 15"/>
                <a:gd name="T24" fmla="*/ 107 w 504"/>
                <a:gd name="T25" fmla="*/ 15 h 15"/>
                <a:gd name="T26" fmla="*/ 122 w 504"/>
                <a:gd name="T27" fmla="*/ 15 h 15"/>
                <a:gd name="T28" fmla="*/ 122 w 504"/>
                <a:gd name="T29" fmla="*/ 15 h 15"/>
                <a:gd name="T30" fmla="*/ 137 w 504"/>
                <a:gd name="T31" fmla="*/ 15 h 15"/>
                <a:gd name="T32" fmla="*/ 137 w 504"/>
                <a:gd name="T33" fmla="*/ 15 h 15"/>
                <a:gd name="T34" fmla="*/ 152 w 504"/>
                <a:gd name="T35" fmla="*/ 15 h 15"/>
                <a:gd name="T36" fmla="*/ 152 w 504"/>
                <a:gd name="T37" fmla="*/ 15 h 15"/>
                <a:gd name="T38" fmla="*/ 168 w 504"/>
                <a:gd name="T39" fmla="*/ 15 h 15"/>
                <a:gd name="T40" fmla="*/ 168 w 504"/>
                <a:gd name="T41" fmla="*/ 15 h 15"/>
                <a:gd name="T42" fmla="*/ 183 w 504"/>
                <a:gd name="T43" fmla="*/ 15 h 15"/>
                <a:gd name="T44" fmla="*/ 183 w 504"/>
                <a:gd name="T45" fmla="*/ 15 h 15"/>
                <a:gd name="T46" fmla="*/ 198 w 504"/>
                <a:gd name="T47" fmla="*/ 15 h 15"/>
                <a:gd name="T48" fmla="*/ 198 w 504"/>
                <a:gd name="T49" fmla="*/ 15 h 15"/>
                <a:gd name="T50" fmla="*/ 214 w 504"/>
                <a:gd name="T51" fmla="*/ 15 h 15"/>
                <a:gd name="T52" fmla="*/ 214 w 504"/>
                <a:gd name="T53" fmla="*/ 15 h 15"/>
                <a:gd name="T54" fmla="*/ 229 w 504"/>
                <a:gd name="T55" fmla="*/ 15 h 15"/>
                <a:gd name="T56" fmla="*/ 229 w 504"/>
                <a:gd name="T57" fmla="*/ 15 h 15"/>
                <a:gd name="T58" fmla="*/ 244 w 504"/>
                <a:gd name="T59" fmla="*/ 15 h 15"/>
                <a:gd name="T60" fmla="*/ 244 w 504"/>
                <a:gd name="T61" fmla="*/ 15 h 15"/>
                <a:gd name="T62" fmla="*/ 259 w 504"/>
                <a:gd name="T63" fmla="*/ 15 h 15"/>
                <a:gd name="T64" fmla="*/ 259 w 504"/>
                <a:gd name="T65" fmla="*/ 15 h 15"/>
                <a:gd name="T66" fmla="*/ 275 w 504"/>
                <a:gd name="T67" fmla="*/ 15 h 15"/>
                <a:gd name="T68" fmla="*/ 275 w 504"/>
                <a:gd name="T69" fmla="*/ 15 h 15"/>
                <a:gd name="T70" fmla="*/ 290 w 504"/>
                <a:gd name="T71" fmla="*/ 15 h 15"/>
                <a:gd name="T72" fmla="*/ 290 w 504"/>
                <a:gd name="T73" fmla="*/ 15 h 15"/>
                <a:gd name="T74" fmla="*/ 305 w 504"/>
                <a:gd name="T75" fmla="*/ 15 h 15"/>
                <a:gd name="T76" fmla="*/ 305 w 504"/>
                <a:gd name="T77" fmla="*/ 15 h 15"/>
                <a:gd name="T78" fmla="*/ 320 w 504"/>
                <a:gd name="T79" fmla="*/ 0 h 15"/>
                <a:gd name="T80" fmla="*/ 320 w 504"/>
                <a:gd name="T81" fmla="*/ 0 h 15"/>
                <a:gd name="T82" fmla="*/ 336 w 504"/>
                <a:gd name="T83" fmla="*/ 15 h 15"/>
                <a:gd name="T84" fmla="*/ 336 w 504"/>
                <a:gd name="T85" fmla="*/ 15 h 15"/>
                <a:gd name="T86" fmla="*/ 351 w 504"/>
                <a:gd name="T87" fmla="*/ 0 h 15"/>
                <a:gd name="T88" fmla="*/ 351 w 504"/>
                <a:gd name="T89" fmla="*/ 15 h 15"/>
                <a:gd name="T90" fmla="*/ 366 w 504"/>
                <a:gd name="T91" fmla="*/ 15 h 15"/>
                <a:gd name="T92" fmla="*/ 382 w 504"/>
                <a:gd name="T93" fmla="*/ 15 h 15"/>
                <a:gd name="T94" fmla="*/ 382 w 504"/>
                <a:gd name="T95" fmla="*/ 15 h 15"/>
                <a:gd name="T96" fmla="*/ 397 w 504"/>
                <a:gd name="T97" fmla="*/ 15 h 15"/>
                <a:gd name="T98" fmla="*/ 397 w 504"/>
                <a:gd name="T99" fmla="*/ 15 h 15"/>
                <a:gd name="T100" fmla="*/ 412 w 504"/>
                <a:gd name="T101" fmla="*/ 15 h 15"/>
                <a:gd name="T102" fmla="*/ 412 w 504"/>
                <a:gd name="T103" fmla="*/ 15 h 15"/>
                <a:gd name="T104" fmla="*/ 427 w 504"/>
                <a:gd name="T105" fmla="*/ 15 h 15"/>
                <a:gd name="T106" fmla="*/ 427 w 504"/>
                <a:gd name="T107" fmla="*/ 15 h 15"/>
                <a:gd name="T108" fmla="*/ 443 w 504"/>
                <a:gd name="T109" fmla="*/ 15 h 15"/>
                <a:gd name="T110" fmla="*/ 443 w 504"/>
                <a:gd name="T111" fmla="*/ 15 h 15"/>
                <a:gd name="T112" fmla="*/ 458 w 504"/>
                <a:gd name="T113" fmla="*/ 15 h 15"/>
                <a:gd name="T114" fmla="*/ 458 w 504"/>
                <a:gd name="T115" fmla="*/ 15 h 15"/>
                <a:gd name="T116" fmla="*/ 473 w 504"/>
                <a:gd name="T117" fmla="*/ 15 h 15"/>
                <a:gd name="T118" fmla="*/ 473 w 504"/>
                <a:gd name="T119" fmla="*/ 15 h 15"/>
                <a:gd name="T120" fmla="*/ 488 w 504"/>
                <a:gd name="T121" fmla="*/ 15 h 15"/>
                <a:gd name="T122" fmla="*/ 488 w 504"/>
                <a:gd name="T123" fmla="*/ 0 h 15"/>
                <a:gd name="T124" fmla="*/ 504 w 504"/>
                <a:gd name="T12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04" h="15">
                  <a:moveTo>
                    <a:pt x="0" y="15"/>
                  </a:moveTo>
                  <a:lnTo>
                    <a:pt x="0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0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0"/>
                  </a:lnTo>
                  <a:lnTo>
                    <a:pt x="137" y="15"/>
                  </a:lnTo>
                  <a:lnTo>
                    <a:pt x="137" y="0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0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15"/>
                  </a:lnTo>
                  <a:lnTo>
                    <a:pt x="168" y="0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83" y="0"/>
                  </a:lnTo>
                  <a:lnTo>
                    <a:pt x="198" y="15"/>
                  </a:lnTo>
                  <a:lnTo>
                    <a:pt x="198" y="0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0"/>
                  </a:lnTo>
                  <a:lnTo>
                    <a:pt x="198" y="15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0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15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15"/>
                  </a:lnTo>
                  <a:lnTo>
                    <a:pt x="198" y="15"/>
                  </a:lnTo>
                  <a:lnTo>
                    <a:pt x="214" y="15"/>
                  </a:lnTo>
                  <a:lnTo>
                    <a:pt x="214" y="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0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0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29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44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0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0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59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0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75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90" y="0"/>
                  </a:lnTo>
                  <a:lnTo>
                    <a:pt x="290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15"/>
                  </a:lnTo>
                  <a:lnTo>
                    <a:pt x="305" y="0"/>
                  </a:lnTo>
                  <a:lnTo>
                    <a:pt x="305" y="15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15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15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15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15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0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36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0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0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66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82" y="0"/>
                  </a:lnTo>
                  <a:lnTo>
                    <a:pt x="382" y="15"/>
                  </a:lnTo>
                  <a:lnTo>
                    <a:pt x="382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397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15"/>
                  </a:lnTo>
                  <a:lnTo>
                    <a:pt x="412" y="0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0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27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0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0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43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58" y="15"/>
                  </a:lnTo>
                  <a:lnTo>
                    <a:pt x="473" y="15"/>
                  </a:lnTo>
                  <a:lnTo>
                    <a:pt x="473" y="0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0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0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73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0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0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0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488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  <a:lnTo>
                    <a:pt x="504" y="15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5" name="Freeform 58"/>
            <p:cNvSpPr>
              <a:spLocks/>
            </p:cNvSpPr>
            <p:nvPr/>
          </p:nvSpPr>
          <p:spPr bwMode="auto">
            <a:xfrm>
              <a:off x="4797" y="2636"/>
              <a:ext cx="30" cy="15"/>
            </a:xfrm>
            <a:custGeom>
              <a:avLst/>
              <a:gdLst>
                <a:gd name="T0" fmla="*/ 0 w 30"/>
                <a:gd name="T1" fmla="*/ 15 h 15"/>
                <a:gd name="T2" fmla="*/ 0 w 30"/>
                <a:gd name="T3" fmla="*/ 15 h 15"/>
                <a:gd name="T4" fmla="*/ 0 w 30"/>
                <a:gd name="T5" fmla="*/ 15 h 15"/>
                <a:gd name="T6" fmla="*/ 0 w 30"/>
                <a:gd name="T7" fmla="*/ 15 h 15"/>
                <a:gd name="T8" fmla="*/ 0 w 30"/>
                <a:gd name="T9" fmla="*/ 15 h 15"/>
                <a:gd name="T10" fmla="*/ 0 w 30"/>
                <a:gd name="T11" fmla="*/ 15 h 15"/>
                <a:gd name="T12" fmla="*/ 0 w 30"/>
                <a:gd name="T13" fmla="*/ 15 h 15"/>
                <a:gd name="T14" fmla="*/ 0 w 30"/>
                <a:gd name="T15" fmla="*/ 15 h 15"/>
                <a:gd name="T16" fmla="*/ 0 w 30"/>
                <a:gd name="T17" fmla="*/ 15 h 15"/>
                <a:gd name="T18" fmla="*/ 0 w 30"/>
                <a:gd name="T19" fmla="*/ 15 h 15"/>
                <a:gd name="T20" fmla="*/ 0 w 30"/>
                <a:gd name="T21" fmla="*/ 15 h 15"/>
                <a:gd name="T22" fmla="*/ 0 w 30"/>
                <a:gd name="T23" fmla="*/ 15 h 15"/>
                <a:gd name="T24" fmla="*/ 0 w 30"/>
                <a:gd name="T25" fmla="*/ 15 h 15"/>
                <a:gd name="T26" fmla="*/ 15 w 30"/>
                <a:gd name="T27" fmla="*/ 15 h 15"/>
                <a:gd name="T28" fmla="*/ 15 w 30"/>
                <a:gd name="T29" fmla="*/ 15 h 15"/>
                <a:gd name="T30" fmla="*/ 15 w 30"/>
                <a:gd name="T31" fmla="*/ 15 h 15"/>
                <a:gd name="T32" fmla="*/ 15 w 30"/>
                <a:gd name="T33" fmla="*/ 15 h 15"/>
                <a:gd name="T34" fmla="*/ 15 w 30"/>
                <a:gd name="T35" fmla="*/ 15 h 15"/>
                <a:gd name="T36" fmla="*/ 15 w 30"/>
                <a:gd name="T37" fmla="*/ 15 h 15"/>
                <a:gd name="T38" fmla="*/ 15 w 30"/>
                <a:gd name="T39" fmla="*/ 15 h 15"/>
                <a:gd name="T40" fmla="*/ 15 w 30"/>
                <a:gd name="T41" fmla="*/ 15 h 15"/>
                <a:gd name="T42" fmla="*/ 15 w 30"/>
                <a:gd name="T43" fmla="*/ 15 h 15"/>
                <a:gd name="T44" fmla="*/ 15 w 30"/>
                <a:gd name="T45" fmla="*/ 15 h 15"/>
                <a:gd name="T46" fmla="*/ 15 w 30"/>
                <a:gd name="T47" fmla="*/ 15 h 15"/>
                <a:gd name="T48" fmla="*/ 15 w 30"/>
                <a:gd name="T49" fmla="*/ 15 h 15"/>
                <a:gd name="T50" fmla="*/ 15 w 30"/>
                <a:gd name="T51" fmla="*/ 15 h 15"/>
                <a:gd name="T52" fmla="*/ 15 w 30"/>
                <a:gd name="T53" fmla="*/ 15 h 15"/>
                <a:gd name="T54" fmla="*/ 15 w 30"/>
                <a:gd name="T55" fmla="*/ 0 h 15"/>
                <a:gd name="T56" fmla="*/ 15 w 30"/>
                <a:gd name="T57" fmla="*/ 15 h 15"/>
                <a:gd name="T58" fmla="*/ 15 w 30"/>
                <a:gd name="T59" fmla="*/ 15 h 15"/>
                <a:gd name="T60" fmla="*/ 15 w 30"/>
                <a:gd name="T61" fmla="*/ 15 h 15"/>
                <a:gd name="T62" fmla="*/ 15 w 30"/>
                <a:gd name="T63" fmla="*/ 0 h 15"/>
                <a:gd name="T64" fmla="*/ 15 w 30"/>
                <a:gd name="T65" fmla="*/ 0 h 15"/>
                <a:gd name="T66" fmla="*/ 15 w 30"/>
                <a:gd name="T67" fmla="*/ 15 h 15"/>
                <a:gd name="T68" fmla="*/ 15 w 30"/>
                <a:gd name="T69" fmla="*/ 0 h 15"/>
                <a:gd name="T70" fmla="*/ 15 w 30"/>
                <a:gd name="T71" fmla="*/ 15 h 15"/>
                <a:gd name="T72" fmla="*/ 30 w 30"/>
                <a:gd name="T73" fmla="*/ 15 h 15"/>
                <a:gd name="T74" fmla="*/ 30 w 30"/>
                <a:gd name="T75" fmla="*/ 15 h 15"/>
                <a:gd name="T76" fmla="*/ 30 w 30"/>
                <a:gd name="T77" fmla="*/ 15 h 15"/>
                <a:gd name="T78" fmla="*/ 30 w 30"/>
                <a:gd name="T79" fmla="*/ 15 h 15"/>
                <a:gd name="T80" fmla="*/ 30 w 30"/>
                <a:gd name="T81" fmla="*/ 15 h 15"/>
                <a:gd name="T82" fmla="*/ 30 w 30"/>
                <a:gd name="T83" fmla="*/ 15 h 15"/>
                <a:gd name="T84" fmla="*/ 30 w 30"/>
                <a:gd name="T85" fmla="*/ 15 h 15"/>
                <a:gd name="T86" fmla="*/ 30 w 30"/>
                <a:gd name="T87" fmla="*/ 15 h 15"/>
                <a:gd name="T88" fmla="*/ 30 w 30"/>
                <a:gd name="T89" fmla="*/ 15 h 15"/>
                <a:gd name="T90" fmla="*/ 30 w 30"/>
                <a:gd name="T9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" h="15">
                  <a:moveTo>
                    <a:pt x="0" y="15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15"/>
                  </a:lnTo>
                  <a:lnTo>
                    <a:pt x="15" y="0"/>
                  </a:lnTo>
                  <a:lnTo>
                    <a:pt x="15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6" name="Rectangle 59"/>
            <p:cNvSpPr>
              <a:spLocks noChangeArrowheads="1"/>
            </p:cNvSpPr>
            <p:nvPr/>
          </p:nvSpPr>
          <p:spPr bwMode="auto">
            <a:xfrm>
              <a:off x="3651" y="2514"/>
              <a:ext cx="91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                 </a:t>
              </a:r>
              <a:r>
                <a:rPr kumimoji="0" lang="fr-FR" altLang="fr-F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0,01M H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7" name="Rectangle 60"/>
            <p:cNvSpPr>
              <a:spLocks noChangeArrowheads="1"/>
            </p:cNvSpPr>
            <p:nvPr/>
          </p:nvSpPr>
          <p:spPr bwMode="auto">
            <a:xfrm>
              <a:off x="4583" y="2544"/>
              <a:ext cx="6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8" name="Rectangle 61"/>
            <p:cNvSpPr>
              <a:spLocks noChangeArrowheads="1"/>
            </p:cNvSpPr>
            <p:nvPr/>
          </p:nvSpPr>
          <p:spPr bwMode="auto">
            <a:xfrm>
              <a:off x="4613" y="2514"/>
              <a:ext cx="18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PO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9" name="Rectangle 62"/>
            <p:cNvSpPr>
              <a:spLocks noChangeArrowheads="1"/>
            </p:cNvSpPr>
            <p:nvPr/>
          </p:nvSpPr>
          <p:spPr bwMode="auto">
            <a:xfrm>
              <a:off x="4736" y="2544"/>
              <a:ext cx="6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0" name="Freeform 63"/>
            <p:cNvSpPr>
              <a:spLocks/>
            </p:cNvSpPr>
            <p:nvPr/>
          </p:nvSpPr>
          <p:spPr bwMode="auto">
            <a:xfrm>
              <a:off x="887" y="1933"/>
              <a:ext cx="840" cy="16"/>
            </a:xfrm>
            <a:custGeom>
              <a:avLst/>
              <a:gdLst>
                <a:gd name="T0" fmla="*/ 0 w 840"/>
                <a:gd name="T1" fmla="*/ 0 h 16"/>
                <a:gd name="T2" fmla="*/ 15 w 840"/>
                <a:gd name="T3" fmla="*/ 16 h 16"/>
                <a:gd name="T4" fmla="*/ 30 w 840"/>
                <a:gd name="T5" fmla="*/ 0 h 16"/>
                <a:gd name="T6" fmla="*/ 46 w 840"/>
                <a:gd name="T7" fmla="*/ 16 h 16"/>
                <a:gd name="T8" fmla="*/ 61 w 840"/>
                <a:gd name="T9" fmla="*/ 16 h 16"/>
                <a:gd name="T10" fmla="*/ 76 w 840"/>
                <a:gd name="T11" fmla="*/ 16 h 16"/>
                <a:gd name="T12" fmla="*/ 92 w 840"/>
                <a:gd name="T13" fmla="*/ 16 h 16"/>
                <a:gd name="T14" fmla="*/ 107 w 840"/>
                <a:gd name="T15" fmla="*/ 16 h 16"/>
                <a:gd name="T16" fmla="*/ 107 w 840"/>
                <a:gd name="T17" fmla="*/ 16 h 16"/>
                <a:gd name="T18" fmla="*/ 122 w 840"/>
                <a:gd name="T19" fmla="*/ 16 h 16"/>
                <a:gd name="T20" fmla="*/ 137 w 840"/>
                <a:gd name="T21" fmla="*/ 16 h 16"/>
                <a:gd name="T22" fmla="*/ 153 w 840"/>
                <a:gd name="T23" fmla="*/ 16 h 16"/>
                <a:gd name="T24" fmla="*/ 168 w 840"/>
                <a:gd name="T25" fmla="*/ 0 h 16"/>
                <a:gd name="T26" fmla="*/ 183 w 840"/>
                <a:gd name="T27" fmla="*/ 16 h 16"/>
                <a:gd name="T28" fmla="*/ 198 w 840"/>
                <a:gd name="T29" fmla="*/ 0 h 16"/>
                <a:gd name="T30" fmla="*/ 198 w 840"/>
                <a:gd name="T31" fmla="*/ 16 h 16"/>
                <a:gd name="T32" fmla="*/ 214 w 840"/>
                <a:gd name="T33" fmla="*/ 16 h 16"/>
                <a:gd name="T34" fmla="*/ 229 w 840"/>
                <a:gd name="T35" fmla="*/ 16 h 16"/>
                <a:gd name="T36" fmla="*/ 244 w 840"/>
                <a:gd name="T37" fmla="*/ 0 h 16"/>
                <a:gd name="T38" fmla="*/ 260 w 840"/>
                <a:gd name="T39" fmla="*/ 0 h 16"/>
                <a:gd name="T40" fmla="*/ 275 w 840"/>
                <a:gd name="T41" fmla="*/ 16 h 16"/>
                <a:gd name="T42" fmla="*/ 290 w 840"/>
                <a:gd name="T43" fmla="*/ 0 h 16"/>
                <a:gd name="T44" fmla="*/ 305 w 840"/>
                <a:gd name="T45" fmla="*/ 0 h 16"/>
                <a:gd name="T46" fmla="*/ 305 w 840"/>
                <a:gd name="T47" fmla="*/ 0 h 16"/>
                <a:gd name="T48" fmla="*/ 321 w 840"/>
                <a:gd name="T49" fmla="*/ 16 h 16"/>
                <a:gd name="T50" fmla="*/ 336 w 840"/>
                <a:gd name="T51" fmla="*/ 0 h 16"/>
                <a:gd name="T52" fmla="*/ 351 w 840"/>
                <a:gd name="T53" fmla="*/ 0 h 16"/>
                <a:gd name="T54" fmla="*/ 366 w 840"/>
                <a:gd name="T55" fmla="*/ 16 h 16"/>
                <a:gd name="T56" fmla="*/ 382 w 840"/>
                <a:gd name="T57" fmla="*/ 16 h 16"/>
                <a:gd name="T58" fmla="*/ 397 w 840"/>
                <a:gd name="T59" fmla="*/ 16 h 16"/>
                <a:gd name="T60" fmla="*/ 397 w 840"/>
                <a:gd name="T61" fmla="*/ 16 h 16"/>
                <a:gd name="T62" fmla="*/ 412 w 840"/>
                <a:gd name="T63" fmla="*/ 16 h 16"/>
                <a:gd name="T64" fmla="*/ 428 w 840"/>
                <a:gd name="T65" fmla="*/ 0 h 16"/>
                <a:gd name="T66" fmla="*/ 443 w 840"/>
                <a:gd name="T67" fmla="*/ 16 h 16"/>
                <a:gd name="T68" fmla="*/ 458 w 840"/>
                <a:gd name="T69" fmla="*/ 16 h 16"/>
                <a:gd name="T70" fmla="*/ 473 w 840"/>
                <a:gd name="T71" fmla="*/ 0 h 16"/>
                <a:gd name="T72" fmla="*/ 489 w 840"/>
                <a:gd name="T73" fmla="*/ 16 h 16"/>
                <a:gd name="T74" fmla="*/ 504 w 840"/>
                <a:gd name="T75" fmla="*/ 0 h 16"/>
                <a:gd name="T76" fmla="*/ 504 w 840"/>
                <a:gd name="T77" fmla="*/ 16 h 16"/>
                <a:gd name="T78" fmla="*/ 519 w 840"/>
                <a:gd name="T79" fmla="*/ 16 h 16"/>
                <a:gd name="T80" fmla="*/ 534 w 840"/>
                <a:gd name="T81" fmla="*/ 0 h 16"/>
                <a:gd name="T82" fmla="*/ 550 w 840"/>
                <a:gd name="T83" fmla="*/ 16 h 16"/>
                <a:gd name="T84" fmla="*/ 565 w 840"/>
                <a:gd name="T85" fmla="*/ 0 h 16"/>
                <a:gd name="T86" fmla="*/ 580 w 840"/>
                <a:gd name="T87" fmla="*/ 0 h 16"/>
                <a:gd name="T88" fmla="*/ 596 w 840"/>
                <a:gd name="T89" fmla="*/ 16 h 16"/>
                <a:gd name="T90" fmla="*/ 596 w 840"/>
                <a:gd name="T91" fmla="*/ 0 h 16"/>
                <a:gd name="T92" fmla="*/ 611 w 840"/>
                <a:gd name="T93" fmla="*/ 16 h 16"/>
                <a:gd name="T94" fmla="*/ 626 w 840"/>
                <a:gd name="T95" fmla="*/ 0 h 16"/>
                <a:gd name="T96" fmla="*/ 641 w 840"/>
                <a:gd name="T97" fmla="*/ 16 h 16"/>
                <a:gd name="T98" fmla="*/ 657 w 840"/>
                <a:gd name="T99" fmla="*/ 16 h 16"/>
                <a:gd name="T100" fmla="*/ 672 w 840"/>
                <a:gd name="T101" fmla="*/ 0 h 16"/>
                <a:gd name="T102" fmla="*/ 687 w 840"/>
                <a:gd name="T103" fmla="*/ 16 h 16"/>
                <a:gd name="T104" fmla="*/ 702 w 840"/>
                <a:gd name="T105" fmla="*/ 16 h 16"/>
                <a:gd name="T106" fmla="*/ 702 w 840"/>
                <a:gd name="T107" fmla="*/ 16 h 16"/>
                <a:gd name="T108" fmla="*/ 718 w 840"/>
                <a:gd name="T109" fmla="*/ 16 h 16"/>
                <a:gd name="T110" fmla="*/ 733 w 840"/>
                <a:gd name="T111" fmla="*/ 16 h 16"/>
                <a:gd name="T112" fmla="*/ 748 w 840"/>
                <a:gd name="T113" fmla="*/ 16 h 16"/>
                <a:gd name="T114" fmla="*/ 764 w 840"/>
                <a:gd name="T115" fmla="*/ 16 h 16"/>
                <a:gd name="T116" fmla="*/ 779 w 840"/>
                <a:gd name="T117" fmla="*/ 16 h 16"/>
                <a:gd name="T118" fmla="*/ 794 w 840"/>
                <a:gd name="T119" fmla="*/ 16 h 16"/>
                <a:gd name="T120" fmla="*/ 794 w 840"/>
                <a:gd name="T121" fmla="*/ 16 h 16"/>
                <a:gd name="T122" fmla="*/ 809 w 840"/>
                <a:gd name="T123" fmla="*/ 16 h 16"/>
                <a:gd name="T124" fmla="*/ 825 w 840"/>
                <a:gd name="T12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16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6"/>
                  </a:lnTo>
                  <a:lnTo>
                    <a:pt x="15" y="0"/>
                  </a:lnTo>
                  <a:lnTo>
                    <a:pt x="15" y="16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16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16"/>
                  </a:lnTo>
                  <a:lnTo>
                    <a:pt x="15" y="0"/>
                  </a:lnTo>
                  <a:lnTo>
                    <a:pt x="30" y="16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6"/>
                  </a:lnTo>
                  <a:lnTo>
                    <a:pt x="30" y="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0"/>
                  </a:lnTo>
                  <a:lnTo>
                    <a:pt x="46" y="16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16"/>
                  </a:lnTo>
                  <a:lnTo>
                    <a:pt x="46" y="0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0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0"/>
                  </a:lnTo>
                  <a:lnTo>
                    <a:pt x="92" y="0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0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0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0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0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0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0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0"/>
                  </a:lnTo>
                  <a:lnTo>
                    <a:pt x="183" y="16"/>
                  </a:lnTo>
                  <a:lnTo>
                    <a:pt x="183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0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0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0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0"/>
                  </a:lnTo>
                  <a:lnTo>
                    <a:pt x="244" y="0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0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75" y="16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16"/>
                  </a:lnTo>
                  <a:lnTo>
                    <a:pt x="275" y="0"/>
                  </a:lnTo>
                  <a:lnTo>
                    <a:pt x="275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16"/>
                  </a:lnTo>
                  <a:lnTo>
                    <a:pt x="290" y="0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0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0"/>
                  </a:lnTo>
                  <a:lnTo>
                    <a:pt x="305" y="0"/>
                  </a:lnTo>
                  <a:lnTo>
                    <a:pt x="305" y="16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16"/>
                  </a:lnTo>
                  <a:lnTo>
                    <a:pt x="305" y="0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0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0"/>
                  </a:lnTo>
                  <a:lnTo>
                    <a:pt x="305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16"/>
                  </a:lnTo>
                  <a:lnTo>
                    <a:pt x="321" y="0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36" y="16"/>
                  </a:lnTo>
                  <a:lnTo>
                    <a:pt x="336" y="0"/>
                  </a:lnTo>
                  <a:lnTo>
                    <a:pt x="336" y="16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0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0"/>
                  </a:lnTo>
                  <a:lnTo>
                    <a:pt x="336" y="16"/>
                  </a:lnTo>
                  <a:lnTo>
                    <a:pt x="351" y="16"/>
                  </a:lnTo>
                  <a:lnTo>
                    <a:pt x="351" y="0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0"/>
                  </a:lnTo>
                  <a:lnTo>
                    <a:pt x="351" y="16"/>
                  </a:lnTo>
                  <a:lnTo>
                    <a:pt x="351" y="0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0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66" y="16"/>
                  </a:lnTo>
                  <a:lnTo>
                    <a:pt x="366" y="0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0"/>
                  </a:lnTo>
                  <a:lnTo>
                    <a:pt x="366" y="16"/>
                  </a:lnTo>
                  <a:lnTo>
                    <a:pt x="366" y="0"/>
                  </a:lnTo>
                  <a:lnTo>
                    <a:pt x="382" y="16"/>
                  </a:lnTo>
                  <a:lnTo>
                    <a:pt x="382" y="0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16"/>
                  </a:lnTo>
                  <a:lnTo>
                    <a:pt x="382" y="0"/>
                  </a:lnTo>
                  <a:lnTo>
                    <a:pt x="382" y="16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0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16"/>
                  </a:lnTo>
                  <a:lnTo>
                    <a:pt x="397" y="0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412" y="0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16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16"/>
                  </a:lnTo>
                  <a:lnTo>
                    <a:pt x="443" y="0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0"/>
                  </a:lnTo>
                  <a:lnTo>
                    <a:pt x="458" y="16"/>
                  </a:lnTo>
                  <a:lnTo>
                    <a:pt x="458" y="0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0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0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0"/>
                  </a:lnTo>
                  <a:lnTo>
                    <a:pt x="473" y="16"/>
                  </a:lnTo>
                  <a:lnTo>
                    <a:pt x="473" y="0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0"/>
                  </a:lnTo>
                  <a:lnTo>
                    <a:pt x="489" y="16"/>
                  </a:lnTo>
                  <a:lnTo>
                    <a:pt x="489" y="0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0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0"/>
                  </a:lnTo>
                  <a:lnTo>
                    <a:pt x="504" y="16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34" y="0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0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16"/>
                  </a:lnTo>
                  <a:lnTo>
                    <a:pt x="534" y="0"/>
                  </a:lnTo>
                  <a:lnTo>
                    <a:pt x="534" y="16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65" y="16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65" y="16"/>
                  </a:lnTo>
                  <a:lnTo>
                    <a:pt x="565" y="0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0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0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0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0"/>
                  </a:lnTo>
                  <a:lnTo>
                    <a:pt x="611" y="0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0"/>
                  </a:lnTo>
                  <a:lnTo>
                    <a:pt x="611" y="0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0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26" y="16"/>
                  </a:lnTo>
                  <a:lnTo>
                    <a:pt x="626" y="0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0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0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0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0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0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0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0"/>
                  </a:lnTo>
                  <a:lnTo>
                    <a:pt x="718" y="16"/>
                  </a:lnTo>
                  <a:lnTo>
                    <a:pt x="718" y="0"/>
                  </a:lnTo>
                  <a:lnTo>
                    <a:pt x="718" y="0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0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33" y="16"/>
                  </a:lnTo>
                  <a:lnTo>
                    <a:pt x="733" y="0"/>
                  </a:lnTo>
                  <a:lnTo>
                    <a:pt x="733" y="16"/>
                  </a:lnTo>
                  <a:lnTo>
                    <a:pt x="733" y="0"/>
                  </a:lnTo>
                  <a:lnTo>
                    <a:pt x="733" y="16"/>
                  </a:lnTo>
                  <a:lnTo>
                    <a:pt x="733" y="0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0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48" y="16"/>
                  </a:lnTo>
                  <a:lnTo>
                    <a:pt x="748" y="0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0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0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64" y="16"/>
                  </a:lnTo>
                  <a:lnTo>
                    <a:pt x="764" y="0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79" y="16"/>
                  </a:lnTo>
                  <a:lnTo>
                    <a:pt x="779" y="0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" name="Freeform 64"/>
            <p:cNvSpPr>
              <a:spLocks/>
            </p:cNvSpPr>
            <p:nvPr/>
          </p:nvSpPr>
          <p:spPr bwMode="auto">
            <a:xfrm>
              <a:off x="1727" y="1643"/>
              <a:ext cx="840" cy="306"/>
            </a:xfrm>
            <a:custGeom>
              <a:avLst/>
              <a:gdLst>
                <a:gd name="T0" fmla="*/ 15 w 840"/>
                <a:gd name="T1" fmla="*/ 290 h 306"/>
                <a:gd name="T2" fmla="*/ 15 w 840"/>
                <a:gd name="T3" fmla="*/ 290 h 306"/>
                <a:gd name="T4" fmla="*/ 30 w 840"/>
                <a:gd name="T5" fmla="*/ 153 h 306"/>
                <a:gd name="T6" fmla="*/ 46 w 840"/>
                <a:gd name="T7" fmla="*/ 290 h 306"/>
                <a:gd name="T8" fmla="*/ 61 w 840"/>
                <a:gd name="T9" fmla="*/ 306 h 306"/>
                <a:gd name="T10" fmla="*/ 76 w 840"/>
                <a:gd name="T11" fmla="*/ 306 h 306"/>
                <a:gd name="T12" fmla="*/ 92 w 840"/>
                <a:gd name="T13" fmla="*/ 306 h 306"/>
                <a:gd name="T14" fmla="*/ 107 w 840"/>
                <a:gd name="T15" fmla="*/ 306 h 306"/>
                <a:gd name="T16" fmla="*/ 107 w 840"/>
                <a:gd name="T17" fmla="*/ 306 h 306"/>
                <a:gd name="T18" fmla="*/ 122 w 840"/>
                <a:gd name="T19" fmla="*/ 306 h 306"/>
                <a:gd name="T20" fmla="*/ 137 w 840"/>
                <a:gd name="T21" fmla="*/ 306 h 306"/>
                <a:gd name="T22" fmla="*/ 153 w 840"/>
                <a:gd name="T23" fmla="*/ 306 h 306"/>
                <a:gd name="T24" fmla="*/ 168 w 840"/>
                <a:gd name="T25" fmla="*/ 306 h 306"/>
                <a:gd name="T26" fmla="*/ 183 w 840"/>
                <a:gd name="T27" fmla="*/ 306 h 306"/>
                <a:gd name="T28" fmla="*/ 198 w 840"/>
                <a:gd name="T29" fmla="*/ 306 h 306"/>
                <a:gd name="T30" fmla="*/ 214 w 840"/>
                <a:gd name="T31" fmla="*/ 306 h 306"/>
                <a:gd name="T32" fmla="*/ 214 w 840"/>
                <a:gd name="T33" fmla="*/ 306 h 306"/>
                <a:gd name="T34" fmla="*/ 229 w 840"/>
                <a:gd name="T35" fmla="*/ 306 h 306"/>
                <a:gd name="T36" fmla="*/ 244 w 840"/>
                <a:gd name="T37" fmla="*/ 290 h 306"/>
                <a:gd name="T38" fmla="*/ 260 w 840"/>
                <a:gd name="T39" fmla="*/ 306 h 306"/>
                <a:gd name="T40" fmla="*/ 275 w 840"/>
                <a:gd name="T41" fmla="*/ 290 h 306"/>
                <a:gd name="T42" fmla="*/ 290 w 840"/>
                <a:gd name="T43" fmla="*/ 290 h 306"/>
                <a:gd name="T44" fmla="*/ 305 w 840"/>
                <a:gd name="T45" fmla="*/ 306 h 306"/>
                <a:gd name="T46" fmla="*/ 305 w 840"/>
                <a:gd name="T47" fmla="*/ 306 h 306"/>
                <a:gd name="T48" fmla="*/ 321 w 840"/>
                <a:gd name="T49" fmla="*/ 306 h 306"/>
                <a:gd name="T50" fmla="*/ 336 w 840"/>
                <a:gd name="T51" fmla="*/ 306 h 306"/>
                <a:gd name="T52" fmla="*/ 351 w 840"/>
                <a:gd name="T53" fmla="*/ 306 h 306"/>
                <a:gd name="T54" fmla="*/ 366 w 840"/>
                <a:gd name="T55" fmla="*/ 290 h 306"/>
                <a:gd name="T56" fmla="*/ 382 w 840"/>
                <a:gd name="T57" fmla="*/ 306 h 306"/>
                <a:gd name="T58" fmla="*/ 397 w 840"/>
                <a:gd name="T59" fmla="*/ 306 h 306"/>
                <a:gd name="T60" fmla="*/ 412 w 840"/>
                <a:gd name="T61" fmla="*/ 306 h 306"/>
                <a:gd name="T62" fmla="*/ 412 w 840"/>
                <a:gd name="T63" fmla="*/ 306 h 306"/>
                <a:gd name="T64" fmla="*/ 428 w 840"/>
                <a:gd name="T65" fmla="*/ 306 h 306"/>
                <a:gd name="T66" fmla="*/ 443 w 840"/>
                <a:gd name="T67" fmla="*/ 306 h 306"/>
                <a:gd name="T68" fmla="*/ 458 w 840"/>
                <a:gd name="T69" fmla="*/ 306 h 306"/>
                <a:gd name="T70" fmla="*/ 473 w 840"/>
                <a:gd name="T71" fmla="*/ 306 h 306"/>
                <a:gd name="T72" fmla="*/ 489 w 840"/>
                <a:gd name="T73" fmla="*/ 306 h 306"/>
                <a:gd name="T74" fmla="*/ 504 w 840"/>
                <a:gd name="T75" fmla="*/ 306 h 306"/>
                <a:gd name="T76" fmla="*/ 504 w 840"/>
                <a:gd name="T77" fmla="*/ 306 h 306"/>
                <a:gd name="T78" fmla="*/ 519 w 840"/>
                <a:gd name="T79" fmla="*/ 306 h 306"/>
                <a:gd name="T80" fmla="*/ 534 w 840"/>
                <a:gd name="T81" fmla="*/ 306 h 306"/>
                <a:gd name="T82" fmla="*/ 550 w 840"/>
                <a:gd name="T83" fmla="*/ 290 h 306"/>
                <a:gd name="T84" fmla="*/ 565 w 840"/>
                <a:gd name="T85" fmla="*/ 290 h 306"/>
                <a:gd name="T86" fmla="*/ 580 w 840"/>
                <a:gd name="T87" fmla="*/ 290 h 306"/>
                <a:gd name="T88" fmla="*/ 596 w 840"/>
                <a:gd name="T89" fmla="*/ 290 h 306"/>
                <a:gd name="T90" fmla="*/ 611 w 840"/>
                <a:gd name="T91" fmla="*/ 275 h 306"/>
                <a:gd name="T92" fmla="*/ 611 w 840"/>
                <a:gd name="T93" fmla="*/ 290 h 306"/>
                <a:gd name="T94" fmla="*/ 626 w 840"/>
                <a:gd name="T95" fmla="*/ 290 h 306"/>
                <a:gd name="T96" fmla="*/ 641 w 840"/>
                <a:gd name="T97" fmla="*/ 306 h 306"/>
                <a:gd name="T98" fmla="*/ 657 w 840"/>
                <a:gd name="T99" fmla="*/ 306 h 306"/>
                <a:gd name="T100" fmla="*/ 672 w 840"/>
                <a:gd name="T101" fmla="*/ 306 h 306"/>
                <a:gd name="T102" fmla="*/ 687 w 840"/>
                <a:gd name="T103" fmla="*/ 306 h 306"/>
                <a:gd name="T104" fmla="*/ 702 w 840"/>
                <a:gd name="T105" fmla="*/ 306 h 306"/>
                <a:gd name="T106" fmla="*/ 702 w 840"/>
                <a:gd name="T107" fmla="*/ 290 h 306"/>
                <a:gd name="T108" fmla="*/ 718 w 840"/>
                <a:gd name="T109" fmla="*/ 290 h 306"/>
                <a:gd name="T110" fmla="*/ 733 w 840"/>
                <a:gd name="T111" fmla="*/ 306 h 306"/>
                <a:gd name="T112" fmla="*/ 748 w 840"/>
                <a:gd name="T113" fmla="*/ 306 h 306"/>
                <a:gd name="T114" fmla="*/ 764 w 840"/>
                <a:gd name="T115" fmla="*/ 290 h 306"/>
                <a:gd name="T116" fmla="*/ 779 w 840"/>
                <a:gd name="T117" fmla="*/ 290 h 306"/>
                <a:gd name="T118" fmla="*/ 794 w 840"/>
                <a:gd name="T119" fmla="*/ 290 h 306"/>
                <a:gd name="T120" fmla="*/ 809 w 840"/>
                <a:gd name="T121" fmla="*/ 260 h 306"/>
                <a:gd name="T122" fmla="*/ 809 w 840"/>
                <a:gd name="T123" fmla="*/ 306 h 306"/>
                <a:gd name="T124" fmla="*/ 825 w 840"/>
                <a:gd name="T12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306">
                  <a:moveTo>
                    <a:pt x="0" y="306"/>
                  </a:moveTo>
                  <a:lnTo>
                    <a:pt x="0" y="306"/>
                  </a:lnTo>
                  <a:lnTo>
                    <a:pt x="0" y="306"/>
                  </a:lnTo>
                  <a:lnTo>
                    <a:pt x="0" y="306"/>
                  </a:lnTo>
                  <a:lnTo>
                    <a:pt x="0" y="306"/>
                  </a:lnTo>
                  <a:lnTo>
                    <a:pt x="0" y="306"/>
                  </a:lnTo>
                  <a:lnTo>
                    <a:pt x="0" y="306"/>
                  </a:lnTo>
                  <a:lnTo>
                    <a:pt x="0" y="306"/>
                  </a:lnTo>
                  <a:lnTo>
                    <a:pt x="0" y="306"/>
                  </a:lnTo>
                  <a:lnTo>
                    <a:pt x="0" y="306"/>
                  </a:lnTo>
                  <a:lnTo>
                    <a:pt x="15" y="290"/>
                  </a:lnTo>
                  <a:lnTo>
                    <a:pt x="15" y="290"/>
                  </a:lnTo>
                  <a:lnTo>
                    <a:pt x="15" y="306"/>
                  </a:lnTo>
                  <a:lnTo>
                    <a:pt x="15" y="290"/>
                  </a:lnTo>
                  <a:lnTo>
                    <a:pt x="15" y="290"/>
                  </a:lnTo>
                  <a:lnTo>
                    <a:pt x="15" y="290"/>
                  </a:lnTo>
                  <a:lnTo>
                    <a:pt x="15" y="290"/>
                  </a:lnTo>
                  <a:lnTo>
                    <a:pt x="15" y="290"/>
                  </a:lnTo>
                  <a:lnTo>
                    <a:pt x="15" y="290"/>
                  </a:lnTo>
                  <a:lnTo>
                    <a:pt x="15" y="290"/>
                  </a:lnTo>
                  <a:lnTo>
                    <a:pt x="15" y="290"/>
                  </a:lnTo>
                  <a:lnTo>
                    <a:pt x="15" y="290"/>
                  </a:lnTo>
                  <a:lnTo>
                    <a:pt x="15" y="290"/>
                  </a:lnTo>
                  <a:lnTo>
                    <a:pt x="30" y="275"/>
                  </a:lnTo>
                  <a:lnTo>
                    <a:pt x="30" y="275"/>
                  </a:lnTo>
                  <a:lnTo>
                    <a:pt x="30" y="260"/>
                  </a:lnTo>
                  <a:lnTo>
                    <a:pt x="30" y="260"/>
                  </a:lnTo>
                  <a:lnTo>
                    <a:pt x="30" y="245"/>
                  </a:lnTo>
                  <a:lnTo>
                    <a:pt x="30" y="245"/>
                  </a:lnTo>
                  <a:lnTo>
                    <a:pt x="30" y="229"/>
                  </a:lnTo>
                  <a:lnTo>
                    <a:pt x="30" y="199"/>
                  </a:lnTo>
                  <a:lnTo>
                    <a:pt x="30" y="184"/>
                  </a:lnTo>
                  <a:lnTo>
                    <a:pt x="30" y="153"/>
                  </a:lnTo>
                  <a:lnTo>
                    <a:pt x="30" y="92"/>
                  </a:lnTo>
                  <a:lnTo>
                    <a:pt x="30" y="46"/>
                  </a:lnTo>
                  <a:lnTo>
                    <a:pt x="30" y="0"/>
                  </a:lnTo>
                  <a:lnTo>
                    <a:pt x="46" y="16"/>
                  </a:lnTo>
                  <a:lnTo>
                    <a:pt x="46" y="61"/>
                  </a:lnTo>
                  <a:lnTo>
                    <a:pt x="46" y="122"/>
                  </a:lnTo>
                  <a:lnTo>
                    <a:pt x="46" y="184"/>
                  </a:lnTo>
                  <a:lnTo>
                    <a:pt x="46" y="229"/>
                  </a:lnTo>
                  <a:lnTo>
                    <a:pt x="46" y="260"/>
                  </a:lnTo>
                  <a:lnTo>
                    <a:pt x="46" y="275"/>
                  </a:lnTo>
                  <a:lnTo>
                    <a:pt x="46" y="290"/>
                  </a:lnTo>
                  <a:lnTo>
                    <a:pt x="46" y="290"/>
                  </a:lnTo>
                  <a:lnTo>
                    <a:pt x="46" y="290"/>
                  </a:lnTo>
                  <a:lnTo>
                    <a:pt x="46" y="290"/>
                  </a:lnTo>
                  <a:lnTo>
                    <a:pt x="46" y="290"/>
                  </a:lnTo>
                  <a:lnTo>
                    <a:pt x="61" y="290"/>
                  </a:lnTo>
                  <a:lnTo>
                    <a:pt x="61" y="290"/>
                  </a:lnTo>
                  <a:lnTo>
                    <a:pt x="61" y="290"/>
                  </a:lnTo>
                  <a:lnTo>
                    <a:pt x="61" y="306"/>
                  </a:lnTo>
                  <a:lnTo>
                    <a:pt x="61" y="290"/>
                  </a:lnTo>
                  <a:lnTo>
                    <a:pt x="61" y="306"/>
                  </a:lnTo>
                  <a:lnTo>
                    <a:pt x="61" y="306"/>
                  </a:lnTo>
                  <a:lnTo>
                    <a:pt x="61" y="306"/>
                  </a:lnTo>
                  <a:lnTo>
                    <a:pt x="61" y="306"/>
                  </a:lnTo>
                  <a:lnTo>
                    <a:pt x="61" y="306"/>
                  </a:lnTo>
                  <a:lnTo>
                    <a:pt x="61" y="306"/>
                  </a:lnTo>
                  <a:lnTo>
                    <a:pt x="61" y="306"/>
                  </a:lnTo>
                  <a:lnTo>
                    <a:pt x="61" y="306"/>
                  </a:lnTo>
                  <a:lnTo>
                    <a:pt x="76" y="306"/>
                  </a:lnTo>
                  <a:lnTo>
                    <a:pt x="76" y="306"/>
                  </a:lnTo>
                  <a:lnTo>
                    <a:pt x="76" y="306"/>
                  </a:lnTo>
                  <a:lnTo>
                    <a:pt x="76" y="306"/>
                  </a:lnTo>
                  <a:lnTo>
                    <a:pt x="76" y="306"/>
                  </a:lnTo>
                  <a:lnTo>
                    <a:pt x="76" y="306"/>
                  </a:lnTo>
                  <a:lnTo>
                    <a:pt x="76" y="306"/>
                  </a:lnTo>
                  <a:lnTo>
                    <a:pt x="76" y="306"/>
                  </a:lnTo>
                  <a:lnTo>
                    <a:pt x="76" y="306"/>
                  </a:lnTo>
                  <a:lnTo>
                    <a:pt x="76" y="306"/>
                  </a:lnTo>
                  <a:lnTo>
                    <a:pt x="76" y="306"/>
                  </a:lnTo>
                  <a:lnTo>
                    <a:pt x="76" y="306"/>
                  </a:lnTo>
                  <a:lnTo>
                    <a:pt x="76" y="306"/>
                  </a:lnTo>
                  <a:lnTo>
                    <a:pt x="92" y="306"/>
                  </a:lnTo>
                  <a:lnTo>
                    <a:pt x="92" y="306"/>
                  </a:lnTo>
                  <a:lnTo>
                    <a:pt x="92" y="306"/>
                  </a:lnTo>
                  <a:lnTo>
                    <a:pt x="92" y="306"/>
                  </a:lnTo>
                  <a:lnTo>
                    <a:pt x="92" y="306"/>
                  </a:lnTo>
                  <a:lnTo>
                    <a:pt x="92" y="306"/>
                  </a:lnTo>
                  <a:lnTo>
                    <a:pt x="92" y="306"/>
                  </a:lnTo>
                  <a:lnTo>
                    <a:pt x="92" y="306"/>
                  </a:lnTo>
                  <a:lnTo>
                    <a:pt x="92" y="306"/>
                  </a:lnTo>
                  <a:lnTo>
                    <a:pt x="92" y="306"/>
                  </a:lnTo>
                  <a:lnTo>
                    <a:pt x="92" y="306"/>
                  </a:lnTo>
                  <a:lnTo>
                    <a:pt x="92" y="306"/>
                  </a:lnTo>
                  <a:lnTo>
                    <a:pt x="107" y="306"/>
                  </a:lnTo>
                  <a:lnTo>
                    <a:pt x="107" y="306"/>
                  </a:lnTo>
                  <a:lnTo>
                    <a:pt x="107" y="306"/>
                  </a:lnTo>
                  <a:lnTo>
                    <a:pt x="107" y="306"/>
                  </a:lnTo>
                  <a:lnTo>
                    <a:pt x="107" y="306"/>
                  </a:lnTo>
                  <a:lnTo>
                    <a:pt x="107" y="306"/>
                  </a:lnTo>
                  <a:lnTo>
                    <a:pt x="107" y="306"/>
                  </a:lnTo>
                  <a:lnTo>
                    <a:pt x="107" y="306"/>
                  </a:lnTo>
                  <a:lnTo>
                    <a:pt x="107" y="306"/>
                  </a:lnTo>
                  <a:lnTo>
                    <a:pt x="107" y="306"/>
                  </a:lnTo>
                  <a:lnTo>
                    <a:pt x="107" y="306"/>
                  </a:lnTo>
                  <a:lnTo>
                    <a:pt x="107" y="306"/>
                  </a:lnTo>
                  <a:lnTo>
                    <a:pt x="107" y="306"/>
                  </a:lnTo>
                  <a:lnTo>
                    <a:pt x="122" y="306"/>
                  </a:lnTo>
                  <a:lnTo>
                    <a:pt x="122" y="306"/>
                  </a:lnTo>
                  <a:lnTo>
                    <a:pt x="122" y="306"/>
                  </a:lnTo>
                  <a:lnTo>
                    <a:pt x="122" y="306"/>
                  </a:lnTo>
                  <a:lnTo>
                    <a:pt x="122" y="306"/>
                  </a:lnTo>
                  <a:lnTo>
                    <a:pt x="122" y="306"/>
                  </a:lnTo>
                  <a:lnTo>
                    <a:pt x="122" y="306"/>
                  </a:lnTo>
                  <a:lnTo>
                    <a:pt x="122" y="306"/>
                  </a:lnTo>
                  <a:lnTo>
                    <a:pt x="122" y="306"/>
                  </a:lnTo>
                  <a:lnTo>
                    <a:pt x="122" y="306"/>
                  </a:lnTo>
                  <a:lnTo>
                    <a:pt x="122" y="306"/>
                  </a:lnTo>
                  <a:lnTo>
                    <a:pt x="122" y="306"/>
                  </a:lnTo>
                  <a:lnTo>
                    <a:pt x="137" y="306"/>
                  </a:lnTo>
                  <a:lnTo>
                    <a:pt x="137" y="306"/>
                  </a:lnTo>
                  <a:lnTo>
                    <a:pt x="137" y="306"/>
                  </a:lnTo>
                  <a:lnTo>
                    <a:pt x="137" y="306"/>
                  </a:lnTo>
                  <a:lnTo>
                    <a:pt x="137" y="306"/>
                  </a:lnTo>
                  <a:lnTo>
                    <a:pt x="137" y="306"/>
                  </a:lnTo>
                  <a:lnTo>
                    <a:pt x="137" y="306"/>
                  </a:lnTo>
                  <a:lnTo>
                    <a:pt x="137" y="306"/>
                  </a:lnTo>
                  <a:lnTo>
                    <a:pt x="137" y="306"/>
                  </a:lnTo>
                  <a:lnTo>
                    <a:pt x="137" y="306"/>
                  </a:lnTo>
                  <a:lnTo>
                    <a:pt x="137" y="306"/>
                  </a:lnTo>
                  <a:lnTo>
                    <a:pt x="137" y="306"/>
                  </a:lnTo>
                  <a:lnTo>
                    <a:pt x="137" y="306"/>
                  </a:lnTo>
                  <a:lnTo>
                    <a:pt x="153" y="306"/>
                  </a:lnTo>
                  <a:lnTo>
                    <a:pt x="153" y="306"/>
                  </a:lnTo>
                  <a:lnTo>
                    <a:pt x="153" y="306"/>
                  </a:lnTo>
                  <a:lnTo>
                    <a:pt x="153" y="306"/>
                  </a:lnTo>
                  <a:lnTo>
                    <a:pt x="153" y="306"/>
                  </a:lnTo>
                  <a:lnTo>
                    <a:pt x="153" y="306"/>
                  </a:lnTo>
                  <a:lnTo>
                    <a:pt x="153" y="306"/>
                  </a:lnTo>
                  <a:lnTo>
                    <a:pt x="153" y="306"/>
                  </a:lnTo>
                  <a:lnTo>
                    <a:pt x="153" y="306"/>
                  </a:lnTo>
                  <a:lnTo>
                    <a:pt x="153" y="306"/>
                  </a:lnTo>
                  <a:lnTo>
                    <a:pt x="153" y="306"/>
                  </a:lnTo>
                  <a:lnTo>
                    <a:pt x="153" y="306"/>
                  </a:lnTo>
                  <a:lnTo>
                    <a:pt x="153" y="306"/>
                  </a:lnTo>
                  <a:lnTo>
                    <a:pt x="168" y="306"/>
                  </a:lnTo>
                  <a:lnTo>
                    <a:pt x="168" y="306"/>
                  </a:lnTo>
                  <a:lnTo>
                    <a:pt x="168" y="306"/>
                  </a:lnTo>
                  <a:lnTo>
                    <a:pt x="168" y="306"/>
                  </a:lnTo>
                  <a:lnTo>
                    <a:pt x="168" y="290"/>
                  </a:lnTo>
                  <a:lnTo>
                    <a:pt x="168" y="306"/>
                  </a:lnTo>
                  <a:lnTo>
                    <a:pt x="168" y="306"/>
                  </a:lnTo>
                  <a:lnTo>
                    <a:pt x="168" y="290"/>
                  </a:lnTo>
                  <a:lnTo>
                    <a:pt x="168" y="306"/>
                  </a:lnTo>
                  <a:lnTo>
                    <a:pt x="168" y="306"/>
                  </a:lnTo>
                  <a:lnTo>
                    <a:pt x="168" y="306"/>
                  </a:lnTo>
                  <a:lnTo>
                    <a:pt x="168" y="306"/>
                  </a:lnTo>
                  <a:lnTo>
                    <a:pt x="168" y="306"/>
                  </a:lnTo>
                  <a:lnTo>
                    <a:pt x="183" y="306"/>
                  </a:lnTo>
                  <a:lnTo>
                    <a:pt x="183" y="306"/>
                  </a:lnTo>
                  <a:lnTo>
                    <a:pt x="183" y="306"/>
                  </a:lnTo>
                  <a:lnTo>
                    <a:pt x="183" y="306"/>
                  </a:lnTo>
                  <a:lnTo>
                    <a:pt x="183" y="306"/>
                  </a:lnTo>
                  <a:lnTo>
                    <a:pt x="183" y="306"/>
                  </a:lnTo>
                  <a:lnTo>
                    <a:pt x="183" y="306"/>
                  </a:lnTo>
                  <a:lnTo>
                    <a:pt x="183" y="306"/>
                  </a:lnTo>
                  <a:lnTo>
                    <a:pt x="183" y="306"/>
                  </a:lnTo>
                  <a:lnTo>
                    <a:pt x="183" y="290"/>
                  </a:lnTo>
                  <a:lnTo>
                    <a:pt x="183" y="290"/>
                  </a:lnTo>
                  <a:lnTo>
                    <a:pt x="183" y="306"/>
                  </a:lnTo>
                  <a:lnTo>
                    <a:pt x="198" y="306"/>
                  </a:lnTo>
                  <a:lnTo>
                    <a:pt x="198" y="306"/>
                  </a:lnTo>
                  <a:lnTo>
                    <a:pt x="198" y="306"/>
                  </a:lnTo>
                  <a:lnTo>
                    <a:pt x="198" y="306"/>
                  </a:lnTo>
                  <a:lnTo>
                    <a:pt x="198" y="306"/>
                  </a:lnTo>
                  <a:lnTo>
                    <a:pt x="198" y="306"/>
                  </a:lnTo>
                  <a:lnTo>
                    <a:pt x="198" y="306"/>
                  </a:lnTo>
                  <a:lnTo>
                    <a:pt x="198" y="306"/>
                  </a:lnTo>
                  <a:lnTo>
                    <a:pt x="198" y="306"/>
                  </a:lnTo>
                  <a:lnTo>
                    <a:pt x="198" y="306"/>
                  </a:lnTo>
                  <a:lnTo>
                    <a:pt x="198" y="306"/>
                  </a:lnTo>
                  <a:lnTo>
                    <a:pt x="198" y="306"/>
                  </a:lnTo>
                  <a:lnTo>
                    <a:pt x="198" y="306"/>
                  </a:lnTo>
                  <a:lnTo>
                    <a:pt x="214" y="306"/>
                  </a:lnTo>
                  <a:lnTo>
                    <a:pt x="214" y="306"/>
                  </a:lnTo>
                  <a:lnTo>
                    <a:pt x="214" y="306"/>
                  </a:lnTo>
                  <a:lnTo>
                    <a:pt x="214" y="306"/>
                  </a:lnTo>
                  <a:lnTo>
                    <a:pt x="214" y="290"/>
                  </a:lnTo>
                  <a:lnTo>
                    <a:pt x="214" y="306"/>
                  </a:lnTo>
                  <a:lnTo>
                    <a:pt x="214" y="306"/>
                  </a:lnTo>
                  <a:lnTo>
                    <a:pt x="214" y="306"/>
                  </a:lnTo>
                  <a:lnTo>
                    <a:pt x="214" y="306"/>
                  </a:lnTo>
                  <a:lnTo>
                    <a:pt x="214" y="306"/>
                  </a:lnTo>
                  <a:lnTo>
                    <a:pt x="214" y="306"/>
                  </a:lnTo>
                  <a:lnTo>
                    <a:pt x="214" y="306"/>
                  </a:lnTo>
                  <a:lnTo>
                    <a:pt x="214" y="306"/>
                  </a:lnTo>
                  <a:lnTo>
                    <a:pt x="229" y="306"/>
                  </a:lnTo>
                  <a:lnTo>
                    <a:pt x="229" y="306"/>
                  </a:lnTo>
                  <a:lnTo>
                    <a:pt x="229" y="306"/>
                  </a:lnTo>
                  <a:lnTo>
                    <a:pt x="229" y="306"/>
                  </a:lnTo>
                  <a:lnTo>
                    <a:pt x="229" y="306"/>
                  </a:lnTo>
                  <a:lnTo>
                    <a:pt x="229" y="306"/>
                  </a:lnTo>
                  <a:lnTo>
                    <a:pt x="229" y="306"/>
                  </a:lnTo>
                  <a:lnTo>
                    <a:pt x="229" y="306"/>
                  </a:lnTo>
                  <a:lnTo>
                    <a:pt x="229" y="306"/>
                  </a:lnTo>
                  <a:lnTo>
                    <a:pt x="229" y="306"/>
                  </a:lnTo>
                  <a:lnTo>
                    <a:pt x="229" y="306"/>
                  </a:lnTo>
                  <a:lnTo>
                    <a:pt x="229" y="306"/>
                  </a:lnTo>
                  <a:lnTo>
                    <a:pt x="229" y="306"/>
                  </a:lnTo>
                  <a:lnTo>
                    <a:pt x="244" y="290"/>
                  </a:lnTo>
                  <a:lnTo>
                    <a:pt x="244" y="306"/>
                  </a:lnTo>
                  <a:lnTo>
                    <a:pt x="244" y="306"/>
                  </a:lnTo>
                  <a:lnTo>
                    <a:pt x="244" y="306"/>
                  </a:lnTo>
                  <a:lnTo>
                    <a:pt x="244" y="306"/>
                  </a:lnTo>
                  <a:lnTo>
                    <a:pt x="244" y="306"/>
                  </a:lnTo>
                  <a:lnTo>
                    <a:pt x="244" y="306"/>
                  </a:lnTo>
                  <a:lnTo>
                    <a:pt x="244" y="290"/>
                  </a:lnTo>
                  <a:lnTo>
                    <a:pt x="244" y="290"/>
                  </a:lnTo>
                  <a:lnTo>
                    <a:pt x="244" y="290"/>
                  </a:lnTo>
                  <a:lnTo>
                    <a:pt x="244" y="290"/>
                  </a:lnTo>
                  <a:lnTo>
                    <a:pt x="244" y="306"/>
                  </a:lnTo>
                  <a:lnTo>
                    <a:pt x="260" y="290"/>
                  </a:lnTo>
                  <a:lnTo>
                    <a:pt x="260" y="306"/>
                  </a:lnTo>
                  <a:lnTo>
                    <a:pt x="260" y="290"/>
                  </a:lnTo>
                  <a:lnTo>
                    <a:pt x="260" y="306"/>
                  </a:lnTo>
                  <a:lnTo>
                    <a:pt x="260" y="306"/>
                  </a:lnTo>
                  <a:lnTo>
                    <a:pt x="260" y="290"/>
                  </a:lnTo>
                  <a:lnTo>
                    <a:pt x="260" y="306"/>
                  </a:lnTo>
                  <a:lnTo>
                    <a:pt x="260" y="306"/>
                  </a:lnTo>
                  <a:lnTo>
                    <a:pt x="260" y="290"/>
                  </a:lnTo>
                  <a:lnTo>
                    <a:pt x="260" y="306"/>
                  </a:lnTo>
                  <a:lnTo>
                    <a:pt x="260" y="306"/>
                  </a:lnTo>
                  <a:lnTo>
                    <a:pt x="260" y="306"/>
                  </a:lnTo>
                  <a:lnTo>
                    <a:pt x="260" y="290"/>
                  </a:lnTo>
                  <a:lnTo>
                    <a:pt x="275" y="290"/>
                  </a:lnTo>
                  <a:lnTo>
                    <a:pt x="275" y="306"/>
                  </a:lnTo>
                  <a:lnTo>
                    <a:pt x="275" y="306"/>
                  </a:lnTo>
                  <a:lnTo>
                    <a:pt x="275" y="290"/>
                  </a:lnTo>
                  <a:lnTo>
                    <a:pt x="275" y="290"/>
                  </a:lnTo>
                  <a:lnTo>
                    <a:pt x="275" y="290"/>
                  </a:lnTo>
                  <a:lnTo>
                    <a:pt x="275" y="290"/>
                  </a:lnTo>
                  <a:lnTo>
                    <a:pt x="275" y="290"/>
                  </a:lnTo>
                  <a:lnTo>
                    <a:pt x="275" y="290"/>
                  </a:lnTo>
                  <a:lnTo>
                    <a:pt x="275" y="290"/>
                  </a:lnTo>
                  <a:lnTo>
                    <a:pt x="275" y="306"/>
                  </a:lnTo>
                  <a:lnTo>
                    <a:pt x="275" y="306"/>
                  </a:lnTo>
                  <a:lnTo>
                    <a:pt x="275" y="306"/>
                  </a:lnTo>
                  <a:lnTo>
                    <a:pt x="290" y="306"/>
                  </a:lnTo>
                  <a:lnTo>
                    <a:pt x="290" y="290"/>
                  </a:lnTo>
                  <a:lnTo>
                    <a:pt x="290" y="290"/>
                  </a:lnTo>
                  <a:lnTo>
                    <a:pt x="290" y="306"/>
                  </a:lnTo>
                  <a:lnTo>
                    <a:pt x="290" y="306"/>
                  </a:lnTo>
                  <a:lnTo>
                    <a:pt x="290" y="290"/>
                  </a:lnTo>
                  <a:lnTo>
                    <a:pt x="290" y="290"/>
                  </a:lnTo>
                  <a:lnTo>
                    <a:pt x="290" y="306"/>
                  </a:lnTo>
                  <a:lnTo>
                    <a:pt x="290" y="306"/>
                  </a:lnTo>
                  <a:lnTo>
                    <a:pt x="290" y="290"/>
                  </a:lnTo>
                  <a:lnTo>
                    <a:pt x="290" y="290"/>
                  </a:lnTo>
                  <a:lnTo>
                    <a:pt x="290" y="306"/>
                  </a:lnTo>
                  <a:lnTo>
                    <a:pt x="305" y="290"/>
                  </a:lnTo>
                  <a:lnTo>
                    <a:pt x="305" y="306"/>
                  </a:lnTo>
                  <a:lnTo>
                    <a:pt x="305" y="306"/>
                  </a:lnTo>
                  <a:lnTo>
                    <a:pt x="305" y="306"/>
                  </a:lnTo>
                  <a:lnTo>
                    <a:pt x="305" y="290"/>
                  </a:lnTo>
                  <a:lnTo>
                    <a:pt x="305" y="306"/>
                  </a:lnTo>
                  <a:lnTo>
                    <a:pt x="305" y="290"/>
                  </a:lnTo>
                  <a:lnTo>
                    <a:pt x="305" y="290"/>
                  </a:lnTo>
                  <a:lnTo>
                    <a:pt x="305" y="306"/>
                  </a:lnTo>
                  <a:lnTo>
                    <a:pt x="305" y="306"/>
                  </a:lnTo>
                  <a:lnTo>
                    <a:pt x="305" y="290"/>
                  </a:lnTo>
                  <a:lnTo>
                    <a:pt x="305" y="290"/>
                  </a:lnTo>
                  <a:lnTo>
                    <a:pt x="305" y="306"/>
                  </a:lnTo>
                  <a:lnTo>
                    <a:pt x="321" y="290"/>
                  </a:lnTo>
                  <a:lnTo>
                    <a:pt x="321" y="306"/>
                  </a:lnTo>
                  <a:lnTo>
                    <a:pt x="321" y="290"/>
                  </a:lnTo>
                  <a:lnTo>
                    <a:pt x="321" y="306"/>
                  </a:lnTo>
                  <a:lnTo>
                    <a:pt x="321" y="290"/>
                  </a:lnTo>
                  <a:lnTo>
                    <a:pt x="321" y="290"/>
                  </a:lnTo>
                  <a:lnTo>
                    <a:pt x="321" y="306"/>
                  </a:lnTo>
                  <a:lnTo>
                    <a:pt x="321" y="306"/>
                  </a:lnTo>
                  <a:lnTo>
                    <a:pt x="321" y="306"/>
                  </a:lnTo>
                  <a:lnTo>
                    <a:pt x="321" y="306"/>
                  </a:lnTo>
                  <a:lnTo>
                    <a:pt x="321" y="306"/>
                  </a:lnTo>
                  <a:lnTo>
                    <a:pt x="321" y="306"/>
                  </a:lnTo>
                  <a:lnTo>
                    <a:pt x="336" y="290"/>
                  </a:lnTo>
                  <a:lnTo>
                    <a:pt x="336" y="306"/>
                  </a:lnTo>
                  <a:lnTo>
                    <a:pt x="336" y="306"/>
                  </a:lnTo>
                  <a:lnTo>
                    <a:pt x="336" y="290"/>
                  </a:lnTo>
                  <a:lnTo>
                    <a:pt x="336" y="290"/>
                  </a:lnTo>
                  <a:lnTo>
                    <a:pt x="336" y="290"/>
                  </a:lnTo>
                  <a:lnTo>
                    <a:pt x="336" y="290"/>
                  </a:lnTo>
                  <a:lnTo>
                    <a:pt x="336" y="290"/>
                  </a:lnTo>
                  <a:lnTo>
                    <a:pt x="336" y="306"/>
                  </a:lnTo>
                  <a:lnTo>
                    <a:pt x="336" y="306"/>
                  </a:lnTo>
                  <a:lnTo>
                    <a:pt x="336" y="306"/>
                  </a:lnTo>
                  <a:lnTo>
                    <a:pt x="336" y="306"/>
                  </a:lnTo>
                  <a:lnTo>
                    <a:pt x="336" y="306"/>
                  </a:lnTo>
                  <a:lnTo>
                    <a:pt x="351" y="290"/>
                  </a:lnTo>
                  <a:lnTo>
                    <a:pt x="351" y="290"/>
                  </a:lnTo>
                  <a:lnTo>
                    <a:pt x="351" y="306"/>
                  </a:lnTo>
                  <a:lnTo>
                    <a:pt x="351" y="306"/>
                  </a:lnTo>
                  <a:lnTo>
                    <a:pt x="351" y="306"/>
                  </a:lnTo>
                  <a:lnTo>
                    <a:pt x="351" y="306"/>
                  </a:lnTo>
                  <a:lnTo>
                    <a:pt x="351" y="290"/>
                  </a:lnTo>
                  <a:lnTo>
                    <a:pt x="351" y="306"/>
                  </a:lnTo>
                  <a:lnTo>
                    <a:pt x="351" y="306"/>
                  </a:lnTo>
                  <a:lnTo>
                    <a:pt x="351" y="306"/>
                  </a:lnTo>
                  <a:lnTo>
                    <a:pt x="351" y="306"/>
                  </a:lnTo>
                  <a:lnTo>
                    <a:pt x="351" y="290"/>
                  </a:lnTo>
                  <a:lnTo>
                    <a:pt x="351" y="290"/>
                  </a:lnTo>
                  <a:lnTo>
                    <a:pt x="366" y="306"/>
                  </a:lnTo>
                  <a:lnTo>
                    <a:pt x="366" y="306"/>
                  </a:lnTo>
                  <a:lnTo>
                    <a:pt x="366" y="306"/>
                  </a:lnTo>
                  <a:lnTo>
                    <a:pt x="366" y="306"/>
                  </a:lnTo>
                  <a:lnTo>
                    <a:pt x="366" y="306"/>
                  </a:lnTo>
                  <a:lnTo>
                    <a:pt x="366" y="290"/>
                  </a:lnTo>
                  <a:lnTo>
                    <a:pt x="366" y="306"/>
                  </a:lnTo>
                  <a:lnTo>
                    <a:pt x="366" y="306"/>
                  </a:lnTo>
                  <a:lnTo>
                    <a:pt x="366" y="306"/>
                  </a:lnTo>
                  <a:lnTo>
                    <a:pt x="366" y="306"/>
                  </a:lnTo>
                  <a:lnTo>
                    <a:pt x="366" y="306"/>
                  </a:lnTo>
                  <a:lnTo>
                    <a:pt x="366" y="306"/>
                  </a:lnTo>
                  <a:lnTo>
                    <a:pt x="366" y="306"/>
                  </a:lnTo>
                  <a:lnTo>
                    <a:pt x="382" y="306"/>
                  </a:lnTo>
                  <a:lnTo>
                    <a:pt x="382" y="306"/>
                  </a:lnTo>
                  <a:lnTo>
                    <a:pt x="382" y="306"/>
                  </a:lnTo>
                  <a:lnTo>
                    <a:pt x="382" y="306"/>
                  </a:lnTo>
                  <a:lnTo>
                    <a:pt x="382" y="306"/>
                  </a:lnTo>
                  <a:lnTo>
                    <a:pt x="382" y="306"/>
                  </a:lnTo>
                  <a:lnTo>
                    <a:pt x="382" y="290"/>
                  </a:lnTo>
                  <a:lnTo>
                    <a:pt x="382" y="306"/>
                  </a:lnTo>
                  <a:lnTo>
                    <a:pt x="382" y="306"/>
                  </a:lnTo>
                  <a:lnTo>
                    <a:pt x="382" y="306"/>
                  </a:lnTo>
                  <a:lnTo>
                    <a:pt x="382" y="306"/>
                  </a:lnTo>
                  <a:lnTo>
                    <a:pt x="382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397" y="306"/>
                  </a:lnTo>
                  <a:lnTo>
                    <a:pt x="412" y="306"/>
                  </a:lnTo>
                  <a:lnTo>
                    <a:pt x="412" y="306"/>
                  </a:lnTo>
                  <a:lnTo>
                    <a:pt x="412" y="306"/>
                  </a:lnTo>
                  <a:lnTo>
                    <a:pt x="412" y="306"/>
                  </a:lnTo>
                  <a:lnTo>
                    <a:pt x="412" y="306"/>
                  </a:lnTo>
                  <a:lnTo>
                    <a:pt x="412" y="306"/>
                  </a:lnTo>
                  <a:lnTo>
                    <a:pt x="412" y="306"/>
                  </a:lnTo>
                  <a:lnTo>
                    <a:pt x="412" y="306"/>
                  </a:lnTo>
                  <a:lnTo>
                    <a:pt x="412" y="306"/>
                  </a:lnTo>
                  <a:lnTo>
                    <a:pt x="412" y="306"/>
                  </a:lnTo>
                  <a:lnTo>
                    <a:pt x="412" y="306"/>
                  </a:lnTo>
                  <a:lnTo>
                    <a:pt x="412" y="306"/>
                  </a:lnTo>
                  <a:lnTo>
                    <a:pt x="412" y="306"/>
                  </a:lnTo>
                  <a:lnTo>
                    <a:pt x="428" y="306"/>
                  </a:lnTo>
                  <a:lnTo>
                    <a:pt x="428" y="306"/>
                  </a:lnTo>
                  <a:lnTo>
                    <a:pt x="428" y="306"/>
                  </a:lnTo>
                  <a:lnTo>
                    <a:pt x="428" y="306"/>
                  </a:lnTo>
                  <a:lnTo>
                    <a:pt x="428" y="306"/>
                  </a:lnTo>
                  <a:lnTo>
                    <a:pt x="428" y="306"/>
                  </a:lnTo>
                  <a:lnTo>
                    <a:pt x="428" y="306"/>
                  </a:lnTo>
                  <a:lnTo>
                    <a:pt x="428" y="306"/>
                  </a:lnTo>
                  <a:lnTo>
                    <a:pt x="428" y="306"/>
                  </a:lnTo>
                  <a:lnTo>
                    <a:pt x="428" y="306"/>
                  </a:lnTo>
                  <a:lnTo>
                    <a:pt x="428" y="306"/>
                  </a:lnTo>
                  <a:lnTo>
                    <a:pt x="428" y="306"/>
                  </a:lnTo>
                  <a:lnTo>
                    <a:pt x="428" y="306"/>
                  </a:lnTo>
                  <a:lnTo>
                    <a:pt x="443" y="306"/>
                  </a:lnTo>
                  <a:lnTo>
                    <a:pt x="443" y="306"/>
                  </a:lnTo>
                  <a:lnTo>
                    <a:pt x="443" y="306"/>
                  </a:lnTo>
                  <a:lnTo>
                    <a:pt x="443" y="306"/>
                  </a:lnTo>
                  <a:lnTo>
                    <a:pt x="443" y="306"/>
                  </a:lnTo>
                  <a:lnTo>
                    <a:pt x="443" y="306"/>
                  </a:lnTo>
                  <a:lnTo>
                    <a:pt x="443" y="306"/>
                  </a:lnTo>
                  <a:lnTo>
                    <a:pt x="443" y="306"/>
                  </a:lnTo>
                  <a:lnTo>
                    <a:pt x="443" y="306"/>
                  </a:lnTo>
                  <a:lnTo>
                    <a:pt x="443" y="306"/>
                  </a:lnTo>
                  <a:lnTo>
                    <a:pt x="443" y="306"/>
                  </a:lnTo>
                  <a:lnTo>
                    <a:pt x="443" y="306"/>
                  </a:lnTo>
                  <a:lnTo>
                    <a:pt x="458" y="306"/>
                  </a:lnTo>
                  <a:lnTo>
                    <a:pt x="458" y="306"/>
                  </a:lnTo>
                  <a:lnTo>
                    <a:pt x="458" y="306"/>
                  </a:lnTo>
                  <a:lnTo>
                    <a:pt x="458" y="306"/>
                  </a:lnTo>
                  <a:lnTo>
                    <a:pt x="458" y="306"/>
                  </a:lnTo>
                  <a:lnTo>
                    <a:pt x="458" y="306"/>
                  </a:lnTo>
                  <a:lnTo>
                    <a:pt x="458" y="306"/>
                  </a:lnTo>
                  <a:lnTo>
                    <a:pt x="458" y="306"/>
                  </a:lnTo>
                  <a:lnTo>
                    <a:pt x="458" y="306"/>
                  </a:lnTo>
                  <a:lnTo>
                    <a:pt x="458" y="306"/>
                  </a:lnTo>
                  <a:lnTo>
                    <a:pt x="458" y="306"/>
                  </a:lnTo>
                  <a:lnTo>
                    <a:pt x="458" y="306"/>
                  </a:lnTo>
                  <a:lnTo>
                    <a:pt x="458" y="306"/>
                  </a:lnTo>
                  <a:lnTo>
                    <a:pt x="473" y="306"/>
                  </a:lnTo>
                  <a:lnTo>
                    <a:pt x="473" y="306"/>
                  </a:lnTo>
                  <a:lnTo>
                    <a:pt x="473" y="306"/>
                  </a:lnTo>
                  <a:lnTo>
                    <a:pt x="473" y="306"/>
                  </a:lnTo>
                  <a:lnTo>
                    <a:pt x="473" y="306"/>
                  </a:lnTo>
                  <a:lnTo>
                    <a:pt x="473" y="306"/>
                  </a:lnTo>
                  <a:lnTo>
                    <a:pt x="473" y="306"/>
                  </a:lnTo>
                  <a:lnTo>
                    <a:pt x="473" y="306"/>
                  </a:lnTo>
                  <a:lnTo>
                    <a:pt x="473" y="306"/>
                  </a:lnTo>
                  <a:lnTo>
                    <a:pt x="473" y="306"/>
                  </a:lnTo>
                  <a:lnTo>
                    <a:pt x="473" y="306"/>
                  </a:lnTo>
                  <a:lnTo>
                    <a:pt x="473" y="306"/>
                  </a:lnTo>
                  <a:lnTo>
                    <a:pt x="473" y="306"/>
                  </a:lnTo>
                  <a:lnTo>
                    <a:pt x="489" y="306"/>
                  </a:lnTo>
                  <a:lnTo>
                    <a:pt x="489" y="306"/>
                  </a:lnTo>
                  <a:lnTo>
                    <a:pt x="489" y="306"/>
                  </a:lnTo>
                  <a:lnTo>
                    <a:pt x="489" y="306"/>
                  </a:lnTo>
                  <a:lnTo>
                    <a:pt x="489" y="306"/>
                  </a:lnTo>
                  <a:lnTo>
                    <a:pt x="489" y="306"/>
                  </a:lnTo>
                  <a:lnTo>
                    <a:pt x="489" y="306"/>
                  </a:lnTo>
                  <a:lnTo>
                    <a:pt x="489" y="306"/>
                  </a:lnTo>
                  <a:lnTo>
                    <a:pt x="489" y="306"/>
                  </a:lnTo>
                  <a:lnTo>
                    <a:pt x="489" y="306"/>
                  </a:lnTo>
                  <a:lnTo>
                    <a:pt x="489" y="306"/>
                  </a:lnTo>
                  <a:lnTo>
                    <a:pt x="489" y="306"/>
                  </a:lnTo>
                  <a:lnTo>
                    <a:pt x="504" y="306"/>
                  </a:lnTo>
                  <a:lnTo>
                    <a:pt x="504" y="306"/>
                  </a:lnTo>
                  <a:lnTo>
                    <a:pt x="504" y="306"/>
                  </a:lnTo>
                  <a:lnTo>
                    <a:pt x="504" y="306"/>
                  </a:lnTo>
                  <a:lnTo>
                    <a:pt x="504" y="306"/>
                  </a:lnTo>
                  <a:lnTo>
                    <a:pt x="504" y="306"/>
                  </a:lnTo>
                  <a:lnTo>
                    <a:pt x="504" y="306"/>
                  </a:lnTo>
                  <a:lnTo>
                    <a:pt x="504" y="290"/>
                  </a:lnTo>
                  <a:lnTo>
                    <a:pt x="504" y="306"/>
                  </a:lnTo>
                  <a:lnTo>
                    <a:pt x="504" y="306"/>
                  </a:lnTo>
                  <a:lnTo>
                    <a:pt x="504" y="306"/>
                  </a:lnTo>
                  <a:lnTo>
                    <a:pt x="504" y="290"/>
                  </a:lnTo>
                  <a:lnTo>
                    <a:pt x="504" y="306"/>
                  </a:lnTo>
                  <a:lnTo>
                    <a:pt x="519" y="306"/>
                  </a:lnTo>
                  <a:lnTo>
                    <a:pt x="519" y="306"/>
                  </a:lnTo>
                  <a:lnTo>
                    <a:pt x="519" y="306"/>
                  </a:lnTo>
                  <a:lnTo>
                    <a:pt x="519" y="306"/>
                  </a:lnTo>
                  <a:lnTo>
                    <a:pt x="519" y="306"/>
                  </a:lnTo>
                  <a:lnTo>
                    <a:pt x="519" y="306"/>
                  </a:lnTo>
                  <a:lnTo>
                    <a:pt x="519" y="306"/>
                  </a:lnTo>
                  <a:lnTo>
                    <a:pt x="519" y="306"/>
                  </a:lnTo>
                  <a:lnTo>
                    <a:pt x="519" y="306"/>
                  </a:lnTo>
                  <a:lnTo>
                    <a:pt x="519" y="306"/>
                  </a:lnTo>
                  <a:lnTo>
                    <a:pt x="519" y="306"/>
                  </a:lnTo>
                  <a:lnTo>
                    <a:pt x="519" y="306"/>
                  </a:lnTo>
                  <a:lnTo>
                    <a:pt x="534" y="290"/>
                  </a:lnTo>
                  <a:lnTo>
                    <a:pt x="534" y="306"/>
                  </a:lnTo>
                  <a:lnTo>
                    <a:pt x="534" y="306"/>
                  </a:lnTo>
                  <a:lnTo>
                    <a:pt x="534" y="306"/>
                  </a:lnTo>
                  <a:lnTo>
                    <a:pt x="534" y="306"/>
                  </a:lnTo>
                  <a:lnTo>
                    <a:pt x="534" y="306"/>
                  </a:lnTo>
                  <a:lnTo>
                    <a:pt x="534" y="306"/>
                  </a:lnTo>
                  <a:lnTo>
                    <a:pt x="534" y="306"/>
                  </a:lnTo>
                  <a:lnTo>
                    <a:pt x="534" y="306"/>
                  </a:lnTo>
                  <a:lnTo>
                    <a:pt x="534" y="306"/>
                  </a:lnTo>
                  <a:lnTo>
                    <a:pt x="534" y="306"/>
                  </a:lnTo>
                  <a:lnTo>
                    <a:pt x="534" y="306"/>
                  </a:lnTo>
                  <a:lnTo>
                    <a:pt x="534" y="306"/>
                  </a:lnTo>
                  <a:lnTo>
                    <a:pt x="550" y="306"/>
                  </a:lnTo>
                  <a:lnTo>
                    <a:pt x="550" y="306"/>
                  </a:lnTo>
                  <a:lnTo>
                    <a:pt x="550" y="290"/>
                  </a:lnTo>
                  <a:lnTo>
                    <a:pt x="550" y="290"/>
                  </a:lnTo>
                  <a:lnTo>
                    <a:pt x="550" y="306"/>
                  </a:lnTo>
                  <a:lnTo>
                    <a:pt x="550" y="290"/>
                  </a:lnTo>
                  <a:lnTo>
                    <a:pt x="550" y="290"/>
                  </a:lnTo>
                  <a:lnTo>
                    <a:pt x="550" y="290"/>
                  </a:lnTo>
                  <a:lnTo>
                    <a:pt x="550" y="290"/>
                  </a:lnTo>
                  <a:lnTo>
                    <a:pt x="550" y="290"/>
                  </a:lnTo>
                  <a:lnTo>
                    <a:pt x="550" y="290"/>
                  </a:lnTo>
                  <a:lnTo>
                    <a:pt x="550" y="290"/>
                  </a:lnTo>
                  <a:lnTo>
                    <a:pt x="550" y="290"/>
                  </a:lnTo>
                  <a:lnTo>
                    <a:pt x="565" y="290"/>
                  </a:lnTo>
                  <a:lnTo>
                    <a:pt x="565" y="290"/>
                  </a:lnTo>
                  <a:lnTo>
                    <a:pt x="565" y="306"/>
                  </a:lnTo>
                  <a:lnTo>
                    <a:pt x="565" y="306"/>
                  </a:lnTo>
                  <a:lnTo>
                    <a:pt x="565" y="290"/>
                  </a:lnTo>
                  <a:lnTo>
                    <a:pt x="565" y="290"/>
                  </a:lnTo>
                  <a:lnTo>
                    <a:pt x="565" y="306"/>
                  </a:lnTo>
                  <a:lnTo>
                    <a:pt x="565" y="306"/>
                  </a:lnTo>
                  <a:lnTo>
                    <a:pt x="565" y="290"/>
                  </a:lnTo>
                  <a:lnTo>
                    <a:pt x="565" y="290"/>
                  </a:lnTo>
                  <a:lnTo>
                    <a:pt x="565" y="290"/>
                  </a:lnTo>
                  <a:lnTo>
                    <a:pt x="565" y="306"/>
                  </a:lnTo>
                  <a:lnTo>
                    <a:pt x="565" y="290"/>
                  </a:lnTo>
                  <a:lnTo>
                    <a:pt x="580" y="306"/>
                  </a:lnTo>
                  <a:lnTo>
                    <a:pt x="580" y="306"/>
                  </a:lnTo>
                  <a:lnTo>
                    <a:pt x="580" y="290"/>
                  </a:lnTo>
                  <a:lnTo>
                    <a:pt x="580" y="290"/>
                  </a:lnTo>
                  <a:lnTo>
                    <a:pt x="580" y="306"/>
                  </a:lnTo>
                  <a:lnTo>
                    <a:pt x="580" y="306"/>
                  </a:lnTo>
                  <a:lnTo>
                    <a:pt x="580" y="306"/>
                  </a:lnTo>
                  <a:lnTo>
                    <a:pt x="580" y="290"/>
                  </a:lnTo>
                  <a:lnTo>
                    <a:pt x="580" y="306"/>
                  </a:lnTo>
                  <a:lnTo>
                    <a:pt x="580" y="306"/>
                  </a:lnTo>
                  <a:lnTo>
                    <a:pt x="580" y="306"/>
                  </a:lnTo>
                  <a:lnTo>
                    <a:pt x="580" y="290"/>
                  </a:lnTo>
                  <a:lnTo>
                    <a:pt x="596" y="290"/>
                  </a:lnTo>
                  <a:lnTo>
                    <a:pt x="596" y="290"/>
                  </a:lnTo>
                  <a:lnTo>
                    <a:pt x="596" y="290"/>
                  </a:lnTo>
                  <a:lnTo>
                    <a:pt x="596" y="290"/>
                  </a:lnTo>
                  <a:lnTo>
                    <a:pt x="596" y="290"/>
                  </a:lnTo>
                  <a:lnTo>
                    <a:pt x="596" y="290"/>
                  </a:lnTo>
                  <a:lnTo>
                    <a:pt x="596" y="290"/>
                  </a:lnTo>
                  <a:lnTo>
                    <a:pt x="596" y="290"/>
                  </a:lnTo>
                  <a:lnTo>
                    <a:pt x="596" y="275"/>
                  </a:lnTo>
                  <a:lnTo>
                    <a:pt x="596" y="275"/>
                  </a:lnTo>
                  <a:lnTo>
                    <a:pt x="596" y="275"/>
                  </a:lnTo>
                  <a:lnTo>
                    <a:pt x="596" y="275"/>
                  </a:lnTo>
                  <a:lnTo>
                    <a:pt x="596" y="275"/>
                  </a:lnTo>
                  <a:lnTo>
                    <a:pt x="611" y="275"/>
                  </a:lnTo>
                  <a:lnTo>
                    <a:pt x="611" y="275"/>
                  </a:lnTo>
                  <a:lnTo>
                    <a:pt x="611" y="290"/>
                  </a:lnTo>
                  <a:lnTo>
                    <a:pt x="611" y="290"/>
                  </a:lnTo>
                  <a:lnTo>
                    <a:pt x="611" y="290"/>
                  </a:lnTo>
                  <a:lnTo>
                    <a:pt x="611" y="290"/>
                  </a:lnTo>
                  <a:lnTo>
                    <a:pt x="611" y="290"/>
                  </a:lnTo>
                  <a:lnTo>
                    <a:pt x="611" y="290"/>
                  </a:lnTo>
                  <a:lnTo>
                    <a:pt x="611" y="290"/>
                  </a:lnTo>
                  <a:lnTo>
                    <a:pt x="611" y="290"/>
                  </a:lnTo>
                  <a:lnTo>
                    <a:pt x="611" y="290"/>
                  </a:lnTo>
                  <a:lnTo>
                    <a:pt x="611" y="290"/>
                  </a:lnTo>
                  <a:lnTo>
                    <a:pt x="611" y="306"/>
                  </a:lnTo>
                  <a:lnTo>
                    <a:pt x="626" y="290"/>
                  </a:lnTo>
                  <a:lnTo>
                    <a:pt x="626" y="290"/>
                  </a:lnTo>
                  <a:lnTo>
                    <a:pt x="626" y="306"/>
                  </a:lnTo>
                  <a:lnTo>
                    <a:pt x="626" y="306"/>
                  </a:lnTo>
                  <a:lnTo>
                    <a:pt x="626" y="306"/>
                  </a:lnTo>
                  <a:lnTo>
                    <a:pt x="626" y="306"/>
                  </a:lnTo>
                  <a:lnTo>
                    <a:pt x="626" y="306"/>
                  </a:lnTo>
                  <a:lnTo>
                    <a:pt x="626" y="306"/>
                  </a:lnTo>
                  <a:lnTo>
                    <a:pt x="626" y="306"/>
                  </a:lnTo>
                  <a:lnTo>
                    <a:pt x="626" y="290"/>
                  </a:lnTo>
                  <a:lnTo>
                    <a:pt x="626" y="306"/>
                  </a:lnTo>
                  <a:lnTo>
                    <a:pt x="626" y="306"/>
                  </a:lnTo>
                  <a:lnTo>
                    <a:pt x="626" y="306"/>
                  </a:lnTo>
                  <a:lnTo>
                    <a:pt x="641" y="306"/>
                  </a:lnTo>
                  <a:lnTo>
                    <a:pt x="641" y="306"/>
                  </a:lnTo>
                  <a:lnTo>
                    <a:pt x="641" y="306"/>
                  </a:lnTo>
                  <a:lnTo>
                    <a:pt x="641" y="306"/>
                  </a:lnTo>
                  <a:lnTo>
                    <a:pt x="641" y="306"/>
                  </a:lnTo>
                  <a:lnTo>
                    <a:pt x="641" y="306"/>
                  </a:lnTo>
                  <a:lnTo>
                    <a:pt x="641" y="290"/>
                  </a:lnTo>
                  <a:lnTo>
                    <a:pt x="641" y="306"/>
                  </a:lnTo>
                  <a:lnTo>
                    <a:pt x="641" y="306"/>
                  </a:lnTo>
                  <a:lnTo>
                    <a:pt x="641" y="306"/>
                  </a:lnTo>
                  <a:lnTo>
                    <a:pt x="641" y="306"/>
                  </a:lnTo>
                  <a:lnTo>
                    <a:pt x="641" y="290"/>
                  </a:lnTo>
                  <a:lnTo>
                    <a:pt x="657" y="306"/>
                  </a:lnTo>
                  <a:lnTo>
                    <a:pt x="657" y="306"/>
                  </a:lnTo>
                  <a:lnTo>
                    <a:pt x="657" y="306"/>
                  </a:lnTo>
                  <a:lnTo>
                    <a:pt x="657" y="306"/>
                  </a:lnTo>
                  <a:lnTo>
                    <a:pt x="657" y="306"/>
                  </a:lnTo>
                  <a:lnTo>
                    <a:pt x="657" y="306"/>
                  </a:lnTo>
                  <a:lnTo>
                    <a:pt x="657" y="306"/>
                  </a:lnTo>
                  <a:lnTo>
                    <a:pt x="657" y="306"/>
                  </a:lnTo>
                  <a:lnTo>
                    <a:pt x="657" y="306"/>
                  </a:lnTo>
                  <a:lnTo>
                    <a:pt x="657" y="306"/>
                  </a:lnTo>
                  <a:lnTo>
                    <a:pt x="657" y="306"/>
                  </a:lnTo>
                  <a:lnTo>
                    <a:pt x="657" y="306"/>
                  </a:lnTo>
                  <a:lnTo>
                    <a:pt x="657" y="306"/>
                  </a:lnTo>
                  <a:lnTo>
                    <a:pt x="672" y="306"/>
                  </a:lnTo>
                  <a:lnTo>
                    <a:pt x="672" y="306"/>
                  </a:lnTo>
                  <a:lnTo>
                    <a:pt x="672" y="306"/>
                  </a:lnTo>
                  <a:lnTo>
                    <a:pt x="672" y="306"/>
                  </a:lnTo>
                  <a:lnTo>
                    <a:pt x="672" y="306"/>
                  </a:lnTo>
                  <a:lnTo>
                    <a:pt x="672" y="306"/>
                  </a:lnTo>
                  <a:lnTo>
                    <a:pt x="672" y="290"/>
                  </a:lnTo>
                  <a:lnTo>
                    <a:pt x="672" y="306"/>
                  </a:lnTo>
                  <a:lnTo>
                    <a:pt x="672" y="306"/>
                  </a:lnTo>
                  <a:lnTo>
                    <a:pt x="672" y="306"/>
                  </a:lnTo>
                  <a:lnTo>
                    <a:pt x="672" y="306"/>
                  </a:lnTo>
                  <a:lnTo>
                    <a:pt x="672" y="306"/>
                  </a:lnTo>
                  <a:lnTo>
                    <a:pt x="687" y="306"/>
                  </a:lnTo>
                  <a:lnTo>
                    <a:pt x="687" y="290"/>
                  </a:lnTo>
                  <a:lnTo>
                    <a:pt x="687" y="306"/>
                  </a:lnTo>
                  <a:lnTo>
                    <a:pt x="687" y="306"/>
                  </a:lnTo>
                  <a:lnTo>
                    <a:pt x="687" y="306"/>
                  </a:lnTo>
                  <a:lnTo>
                    <a:pt x="687" y="306"/>
                  </a:lnTo>
                  <a:lnTo>
                    <a:pt x="687" y="306"/>
                  </a:lnTo>
                  <a:lnTo>
                    <a:pt x="687" y="306"/>
                  </a:lnTo>
                  <a:lnTo>
                    <a:pt x="687" y="306"/>
                  </a:lnTo>
                  <a:lnTo>
                    <a:pt x="687" y="306"/>
                  </a:lnTo>
                  <a:lnTo>
                    <a:pt x="687" y="306"/>
                  </a:lnTo>
                  <a:lnTo>
                    <a:pt x="687" y="306"/>
                  </a:lnTo>
                  <a:lnTo>
                    <a:pt x="687" y="306"/>
                  </a:lnTo>
                  <a:lnTo>
                    <a:pt x="702" y="306"/>
                  </a:lnTo>
                  <a:lnTo>
                    <a:pt x="702" y="306"/>
                  </a:lnTo>
                  <a:lnTo>
                    <a:pt x="702" y="306"/>
                  </a:lnTo>
                  <a:lnTo>
                    <a:pt x="702" y="306"/>
                  </a:lnTo>
                  <a:lnTo>
                    <a:pt x="702" y="306"/>
                  </a:lnTo>
                  <a:lnTo>
                    <a:pt x="702" y="306"/>
                  </a:lnTo>
                  <a:lnTo>
                    <a:pt x="702" y="306"/>
                  </a:lnTo>
                  <a:lnTo>
                    <a:pt x="702" y="290"/>
                  </a:lnTo>
                  <a:lnTo>
                    <a:pt x="702" y="306"/>
                  </a:lnTo>
                  <a:lnTo>
                    <a:pt x="702" y="306"/>
                  </a:lnTo>
                  <a:lnTo>
                    <a:pt x="702" y="306"/>
                  </a:lnTo>
                  <a:lnTo>
                    <a:pt x="702" y="306"/>
                  </a:lnTo>
                  <a:lnTo>
                    <a:pt x="702" y="290"/>
                  </a:lnTo>
                  <a:lnTo>
                    <a:pt x="718" y="306"/>
                  </a:lnTo>
                  <a:lnTo>
                    <a:pt x="718" y="306"/>
                  </a:lnTo>
                  <a:lnTo>
                    <a:pt x="718" y="306"/>
                  </a:lnTo>
                  <a:lnTo>
                    <a:pt x="718" y="306"/>
                  </a:lnTo>
                  <a:lnTo>
                    <a:pt x="718" y="306"/>
                  </a:lnTo>
                  <a:lnTo>
                    <a:pt x="718" y="290"/>
                  </a:lnTo>
                  <a:lnTo>
                    <a:pt x="718" y="306"/>
                  </a:lnTo>
                  <a:lnTo>
                    <a:pt x="718" y="290"/>
                  </a:lnTo>
                  <a:lnTo>
                    <a:pt x="718" y="306"/>
                  </a:lnTo>
                  <a:lnTo>
                    <a:pt x="718" y="306"/>
                  </a:lnTo>
                  <a:lnTo>
                    <a:pt x="718" y="290"/>
                  </a:lnTo>
                  <a:lnTo>
                    <a:pt x="718" y="290"/>
                  </a:lnTo>
                  <a:lnTo>
                    <a:pt x="733" y="306"/>
                  </a:lnTo>
                  <a:lnTo>
                    <a:pt x="733" y="306"/>
                  </a:lnTo>
                  <a:lnTo>
                    <a:pt x="733" y="306"/>
                  </a:lnTo>
                  <a:lnTo>
                    <a:pt x="733" y="306"/>
                  </a:lnTo>
                  <a:lnTo>
                    <a:pt x="733" y="306"/>
                  </a:lnTo>
                  <a:lnTo>
                    <a:pt x="733" y="290"/>
                  </a:lnTo>
                  <a:lnTo>
                    <a:pt x="733" y="306"/>
                  </a:lnTo>
                  <a:lnTo>
                    <a:pt x="733" y="306"/>
                  </a:lnTo>
                  <a:lnTo>
                    <a:pt x="733" y="290"/>
                  </a:lnTo>
                  <a:lnTo>
                    <a:pt x="733" y="306"/>
                  </a:lnTo>
                  <a:lnTo>
                    <a:pt x="733" y="306"/>
                  </a:lnTo>
                  <a:lnTo>
                    <a:pt x="733" y="306"/>
                  </a:lnTo>
                  <a:lnTo>
                    <a:pt x="733" y="306"/>
                  </a:lnTo>
                  <a:lnTo>
                    <a:pt x="748" y="306"/>
                  </a:lnTo>
                  <a:lnTo>
                    <a:pt x="748" y="306"/>
                  </a:lnTo>
                  <a:lnTo>
                    <a:pt x="748" y="306"/>
                  </a:lnTo>
                  <a:lnTo>
                    <a:pt x="748" y="306"/>
                  </a:lnTo>
                  <a:lnTo>
                    <a:pt x="748" y="290"/>
                  </a:lnTo>
                  <a:lnTo>
                    <a:pt x="748" y="290"/>
                  </a:lnTo>
                  <a:lnTo>
                    <a:pt x="748" y="306"/>
                  </a:lnTo>
                  <a:lnTo>
                    <a:pt x="748" y="306"/>
                  </a:lnTo>
                  <a:lnTo>
                    <a:pt x="748" y="306"/>
                  </a:lnTo>
                  <a:lnTo>
                    <a:pt x="748" y="306"/>
                  </a:lnTo>
                  <a:lnTo>
                    <a:pt x="748" y="290"/>
                  </a:lnTo>
                  <a:lnTo>
                    <a:pt x="748" y="290"/>
                  </a:lnTo>
                  <a:lnTo>
                    <a:pt x="748" y="290"/>
                  </a:lnTo>
                  <a:lnTo>
                    <a:pt x="764" y="290"/>
                  </a:lnTo>
                  <a:lnTo>
                    <a:pt x="764" y="290"/>
                  </a:lnTo>
                  <a:lnTo>
                    <a:pt x="764" y="306"/>
                  </a:lnTo>
                  <a:lnTo>
                    <a:pt x="764" y="306"/>
                  </a:lnTo>
                  <a:lnTo>
                    <a:pt x="764" y="306"/>
                  </a:lnTo>
                  <a:lnTo>
                    <a:pt x="764" y="290"/>
                  </a:lnTo>
                  <a:lnTo>
                    <a:pt x="764" y="306"/>
                  </a:lnTo>
                  <a:lnTo>
                    <a:pt x="764" y="306"/>
                  </a:lnTo>
                  <a:lnTo>
                    <a:pt x="764" y="306"/>
                  </a:lnTo>
                  <a:lnTo>
                    <a:pt x="764" y="306"/>
                  </a:lnTo>
                  <a:lnTo>
                    <a:pt x="764" y="306"/>
                  </a:lnTo>
                  <a:lnTo>
                    <a:pt x="764" y="306"/>
                  </a:lnTo>
                  <a:lnTo>
                    <a:pt x="764" y="290"/>
                  </a:lnTo>
                  <a:lnTo>
                    <a:pt x="779" y="306"/>
                  </a:lnTo>
                  <a:lnTo>
                    <a:pt x="779" y="306"/>
                  </a:lnTo>
                  <a:lnTo>
                    <a:pt x="779" y="290"/>
                  </a:lnTo>
                  <a:lnTo>
                    <a:pt x="779" y="290"/>
                  </a:lnTo>
                  <a:lnTo>
                    <a:pt x="779" y="290"/>
                  </a:lnTo>
                  <a:lnTo>
                    <a:pt x="779" y="290"/>
                  </a:lnTo>
                  <a:lnTo>
                    <a:pt x="779" y="306"/>
                  </a:lnTo>
                  <a:lnTo>
                    <a:pt x="779" y="306"/>
                  </a:lnTo>
                  <a:lnTo>
                    <a:pt x="779" y="290"/>
                  </a:lnTo>
                  <a:lnTo>
                    <a:pt x="779" y="290"/>
                  </a:lnTo>
                  <a:lnTo>
                    <a:pt x="779" y="290"/>
                  </a:lnTo>
                  <a:lnTo>
                    <a:pt x="779" y="290"/>
                  </a:lnTo>
                  <a:lnTo>
                    <a:pt x="794" y="290"/>
                  </a:lnTo>
                  <a:lnTo>
                    <a:pt x="794" y="290"/>
                  </a:lnTo>
                  <a:lnTo>
                    <a:pt x="794" y="290"/>
                  </a:lnTo>
                  <a:lnTo>
                    <a:pt x="794" y="290"/>
                  </a:lnTo>
                  <a:lnTo>
                    <a:pt x="794" y="290"/>
                  </a:lnTo>
                  <a:lnTo>
                    <a:pt x="794" y="275"/>
                  </a:lnTo>
                  <a:lnTo>
                    <a:pt x="794" y="275"/>
                  </a:lnTo>
                  <a:lnTo>
                    <a:pt x="794" y="260"/>
                  </a:lnTo>
                  <a:lnTo>
                    <a:pt x="794" y="260"/>
                  </a:lnTo>
                  <a:lnTo>
                    <a:pt x="794" y="245"/>
                  </a:lnTo>
                  <a:lnTo>
                    <a:pt x="794" y="245"/>
                  </a:lnTo>
                  <a:lnTo>
                    <a:pt x="794" y="245"/>
                  </a:lnTo>
                  <a:lnTo>
                    <a:pt x="794" y="260"/>
                  </a:lnTo>
                  <a:lnTo>
                    <a:pt x="809" y="260"/>
                  </a:lnTo>
                  <a:lnTo>
                    <a:pt x="809" y="275"/>
                  </a:lnTo>
                  <a:lnTo>
                    <a:pt x="809" y="275"/>
                  </a:lnTo>
                  <a:lnTo>
                    <a:pt x="809" y="275"/>
                  </a:lnTo>
                  <a:lnTo>
                    <a:pt x="809" y="290"/>
                  </a:lnTo>
                  <a:lnTo>
                    <a:pt x="809" y="290"/>
                  </a:lnTo>
                  <a:lnTo>
                    <a:pt x="809" y="290"/>
                  </a:lnTo>
                  <a:lnTo>
                    <a:pt x="809" y="290"/>
                  </a:lnTo>
                  <a:lnTo>
                    <a:pt x="809" y="290"/>
                  </a:lnTo>
                  <a:lnTo>
                    <a:pt x="809" y="290"/>
                  </a:lnTo>
                  <a:lnTo>
                    <a:pt x="809" y="290"/>
                  </a:lnTo>
                  <a:lnTo>
                    <a:pt x="809" y="306"/>
                  </a:lnTo>
                  <a:lnTo>
                    <a:pt x="809" y="306"/>
                  </a:lnTo>
                  <a:lnTo>
                    <a:pt x="825" y="306"/>
                  </a:lnTo>
                  <a:lnTo>
                    <a:pt x="825" y="306"/>
                  </a:lnTo>
                  <a:lnTo>
                    <a:pt x="825" y="306"/>
                  </a:lnTo>
                  <a:lnTo>
                    <a:pt x="825" y="306"/>
                  </a:lnTo>
                  <a:lnTo>
                    <a:pt x="825" y="306"/>
                  </a:lnTo>
                  <a:lnTo>
                    <a:pt x="825" y="306"/>
                  </a:lnTo>
                  <a:lnTo>
                    <a:pt x="825" y="306"/>
                  </a:lnTo>
                  <a:lnTo>
                    <a:pt x="825" y="306"/>
                  </a:lnTo>
                  <a:lnTo>
                    <a:pt x="825" y="306"/>
                  </a:lnTo>
                  <a:lnTo>
                    <a:pt x="825" y="306"/>
                  </a:lnTo>
                  <a:lnTo>
                    <a:pt x="825" y="306"/>
                  </a:lnTo>
                  <a:lnTo>
                    <a:pt x="825" y="306"/>
                  </a:lnTo>
                  <a:lnTo>
                    <a:pt x="825" y="306"/>
                  </a:lnTo>
                  <a:lnTo>
                    <a:pt x="840" y="306"/>
                  </a:lnTo>
                  <a:lnTo>
                    <a:pt x="840" y="306"/>
                  </a:lnTo>
                  <a:lnTo>
                    <a:pt x="840" y="306"/>
                  </a:lnTo>
                  <a:lnTo>
                    <a:pt x="840" y="306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" name="Freeform 65"/>
            <p:cNvSpPr>
              <a:spLocks/>
            </p:cNvSpPr>
            <p:nvPr/>
          </p:nvSpPr>
          <p:spPr bwMode="auto">
            <a:xfrm>
              <a:off x="2567" y="1933"/>
              <a:ext cx="840" cy="16"/>
            </a:xfrm>
            <a:custGeom>
              <a:avLst/>
              <a:gdLst>
                <a:gd name="T0" fmla="*/ 15 w 840"/>
                <a:gd name="T1" fmla="*/ 16 h 16"/>
                <a:gd name="T2" fmla="*/ 15 w 840"/>
                <a:gd name="T3" fmla="*/ 0 h 16"/>
                <a:gd name="T4" fmla="*/ 30 w 840"/>
                <a:gd name="T5" fmla="*/ 16 h 16"/>
                <a:gd name="T6" fmla="*/ 46 w 840"/>
                <a:gd name="T7" fmla="*/ 16 h 16"/>
                <a:gd name="T8" fmla="*/ 61 w 840"/>
                <a:gd name="T9" fmla="*/ 16 h 16"/>
                <a:gd name="T10" fmla="*/ 76 w 840"/>
                <a:gd name="T11" fmla="*/ 0 h 16"/>
                <a:gd name="T12" fmla="*/ 92 w 840"/>
                <a:gd name="T13" fmla="*/ 0 h 16"/>
                <a:gd name="T14" fmla="*/ 107 w 840"/>
                <a:gd name="T15" fmla="*/ 16 h 16"/>
                <a:gd name="T16" fmla="*/ 122 w 840"/>
                <a:gd name="T17" fmla="*/ 16 h 16"/>
                <a:gd name="T18" fmla="*/ 122 w 840"/>
                <a:gd name="T19" fmla="*/ 0 h 16"/>
                <a:gd name="T20" fmla="*/ 137 w 840"/>
                <a:gd name="T21" fmla="*/ 0 h 16"/>
                <a:gd name="T22" fmla="*/ 153 w 840"/>
                <a:gd name="T23" fmla="*/ 16 h 16"/>
                <a:gd name="T24" fmla="*/ 168 w 840"/>
                <a:gd name="T25" fmla="*/ 0 h 16"/>
                <a:gd name="T26" fmla="*/ 183 w 840"/>
                <a:gd name="T27" fmla="*/ 16 h 16"/>
                <a:gd name="T28" fmla="*/ 198 w 840"/>
                <a:gd name="T29" fmla="*/ 16 h 16"/>
                <a:gd name="T30" fmla="*/ 214 w 840"/>
                <a:gd name="T31" fmla="*/ 16 h 16"/>
                <a:gd name="T32" fmla="*/ 214 w 840"/>
                <a:gd name="T33" fmla="*/ 16 h 16"/>
                <a:gd name="T34" fmla="*/ 229 w 840"/>
                <a:gd name="T35" fmla="*/ 0 h 16"/>
                <a:gd name="T36" fmla="*/ 244 w 840"/>
                <a:gd name="T37" fmla="*/ 0 h 16"/>
                <a:gd name="T38" fmla="*/ 260 w 840"/>
                <a:gd name="T39" fmla="*/ 16 h 16"/>
                <a:gd name="T40" fmla="*/ 275 w 840"/>
                <a:gd name="T41" fmla="*/ 16 h 16"/>
                <a:gd name="T42" fmla="*/ 290 w 840"/>
                <a:gd name="T43" fmla="*/ 16 h 16"/>
                <a:gd name="T44" fmla="*/ 305 w 840"/>
                <a:gd name="T45" fmla="*/ 0 h 16"/>
                <a:gd name="T46" fmla="*/ 321 w 840"/>
                <a:gd name="T47" fmla="*/ 16 h 16"/>
                <a:gd name="T48" fmla="*/ 321 w 840"/>
                <a:gd name="T49" fmla="*/ 16 h 16"/>
                <a:gd name="T50" fmla="*/ 336 w 840"/>
                <a:gd name="T51" fmla="*/ 16 h 16"/>
                <a:gd name="T52" fmla="*/ 351 w 840"/>
                <a:gd name="T53" fmla="*/ 0 h 16"/>
                <a:gd name="T54" fmla="*/ 366 w 840"/>
                <a:gd name="T55" fmla="*/ 16 h 16"/>
                <a:gd name="T56" fmla="*/ 382 w 840"/>
                <a:gd name="T57" fmla="*/ 16 h 16"/>
                <a:gd name="T58" fmla="*/ 397 w 840"/>
                <a:gd name="T59" fmla="*/ 16 h 16"/>
                <a:gd name="T60" fmla="*/ 412 w 840"/>
                <a:gd name="T61" fmla="*/ 0 h 16"/>
                <a:gd name="T62" fmla="*/ 412 w 840"/>
                <a:gd name="T63" fmla="*/ 16 h 16"/>
                <a:gd name="T64" fmla="*/ 428 w 840"/>
                <a:gd name="T65" fmla="*/ 16 h 16"/>
                <a:gd name="T66" fmla="*/ 443 w 840"/>
                <a:gd name="T67" fmla="*/ 16 h 16"/>
                <a:gd name="T68" fmla="*/ 458 w 840"/>
                <a:gd name="T69" fmla="*/ 16 h 16"/>
                <a:gd name="T70" fmla="*/ 473 w 840"/>
                <a:gd name="T71" fmla="*/ 0 h 16"/>
                <a:gd name="T72" fmla="*/ 489 w 840"/>
                <a:gd name="T73" fmla="*/ 0 h 16"/>
                <a:gd name="T74" fmla="*/ 504 w 840"/>
                <a:gd name="T75" fmla="*/ 0 h 16"/>
                <a:gd name="T76" fmla="*/ 519 w 840"/>
                <a:gd name="T77" fmla="*/ 16 h 16"/>
                <a:gd name="T78" fmla="*/ 519 w 840"/>
                <a:gd name="T79" fmla="*/ 16 h 16"/>
                <a:gd name="T80" fmla="*/ 534 w 840"/>
                <a:gd name="T81" fmla="*/ 16 h 16"/>
                <a:gd name="T82" fmla="*/ 550 w 840"/>
                <a:gd name="T83" fmla="*/ 16 h 16"/>
                <a:gd name="T84" fmla="*/ 565 w 840"/>
                <a:gd name="T85" fmla="*/ 16 h 16"/>
                <a:gd name="T86" fmla="*/ 580 w 840"/>
                <a:gd name="T87" fmla="*/ 16 h 16"/>
                <a:gd name="T88" fmla="*/ 596 w 840"/>
                <a:gd name="T89" fmla="*/ 0 h 16"/>
                <a:gd name="T90" fmla="*/ 611 w 840"/>
                <a:gd name="T91" fmla="*/ 16 h 16"/>
                <a:gd name="T92" fmla="*/ 611 w 840"/>
                <a:gd name="T93" fmla="*/ 16 h 16"/>
                <a:gd name="T94" fmla="*/ 626 w 840"/>
                <a:gd name="T95" fmla="*/ 0 h 16"/>
                <a:gd name="T96" fmla="*/ 641 w 840"/>
                <a:gd name="T97" fmla="*/ 0 h 16"/>
                <a:gd name="T98" fmla="*/ 657 w 840"/>
                <a:gd name="T99" fmla="*/ 16 h 16"/>
                <a:gd name="T100" fmla="*/ 672 w 840"/>
                <a:gd name="T101" fmla="*/ 16 h 16"/>
                <a:gd name="T102" fmla="*/ 687 w 840"/>
                <a:gd name="T103" fmla="*/ 16 h 16"/>
                <a:gd name="T104" fmla="*/ 702 w 840"/>
                <a:gd name="T105" fmla="*/ 0 h 16"/>
                <a:gd name="T106" fmla="*/ 718 w 840"/>
                <a:gd name="T107" fmla="*/ 16 h 16"/>
                <a:gd name="T108" fmla="*/ 718 w 840"/>
                <a:gd name="T109" fmla="*/ 16 h 16"/>
                <a:gd name="T110" fmla="*/ 733 w 840"/>
                <a:gd name="T111" fmla="*/ 16 h 16"/>
                <a:gd name="T112" fmla="*/ 748 w 840"/>
                <a:gd name="T113" fmla="*/ 16 h 16"/>
                <a:gd name="T114" fmla="*/ 764 w 840"/>
                <a:gd name="T115" fmla="*/ 16 h 16"/>
                <a:gd name="T116" fmla="*/ 779 w 840"/>
                <a:gd name="T117" fmla="*/ 16 h 16"/>
                <a:gd name="T118" fmla="*/ 794 w 840"/>
                <a:gd name="T119" fmla="*/ 0 h 16"/>
                <a:gd name="T120" fmla="*/ 809 w 840"/>
                <a:gd name="T121" fmla="*/ 0 h 16"/>
                <a:gd name="T122" fmla="*/ 809 w 840"/>
                <a:gd name="T123" fmla="*/ 16 h 16"/>
                <a:gd name="T124" fmla="*/ 825 w 840"/>
                <a:gd name="T12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16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16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16"/>
                  </a:lnTo>
                  <a:lnTo>
                    <a:pt x="92" y="0"/>
                  </a:lnTo>
                  <a:lnTo>
                    <a:pt x="92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0"/>
                  </a:lnTo>
                  <a:lnTo>
                    <a:pt x="107" y="16"/>
                  </a:lnTo>
                  <a:lnTo>
                    <a:pt x="122" y="16"/>
                  </a:lnTo>
                  <a:lnTo>
                    <a:pt x="122" y="0"/>
                  </a:lnTo>
                  <a:lnTo>
                    <a:pt x="122" y="16"/>
                  </a:lnTo>
                  <a:lnTo>
                    <a:pt x="122" y="0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0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0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0"/>
                  </a:lnTo>
                  <a:lnTo>
                    <a:pt x="168" y="16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16"/>
                  </a:lnTo>
                  <a:lnTo>
                    <a:pt x="183" y="0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98" y="16"/>
                  </a:lnTo>
                  <a:lnTo>
                    <a:pt x="198" y="0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0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0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51" y="16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0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0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0"/>
                  </a:lnTo>
                  <a:lnTo>
                    <a:pt x="412" y="16"/>
                  </a:lnTo>
                  <a:lnTo>
                    <a:pt x="412" y="0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43" y="0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0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0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0"/>
                  </a:lnTo>
                  <a:lnTo>
                    <a:pt x="458" y="16"/>
                  </a:lnTo>
                  <a:lnTo>
                    <a:pt x="458" y="0"/>
                  </a:lnTo>
                  <a:lnTo>
                    <a:pt x="473" y="16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16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0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0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19" y="16"/>
                  </a:lnTo>
                  <a:lnTo>
                    <a:pt x="519" y="0"/>
                  </a:lnTo>
                  <a:lnTo>
                    <a:pt x="519" y="0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0"/>
                  </a:lnTo>
                  <a:lnTo>
                    <a:pt x="519" y="16"/>
                  </a:lnTo>
                  <a:lnTo>
                    <a:pt x="519" y="0"/>
                  </a:lnTo>
                  <a:lnTo>
                    <a:pt x="519" y="16"/>
                  </a:lnTo>
                  <a:lnTo>
                    <a:pt x="519" y="0"/>
                  </a:lnTo>
                  <a:lnTo>
                    <a:pt x="519" y="16"/>
                  </a:lnTo>
                  <a:lnTo>
                    <a:pt x="519" y="0"/>
                  </a:lnTo>
                  <a:lnTo>
                    <a:pt x="534" y="16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0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0"/>
                  </a:lnTo>
                  <a:lnTo>
                    <a:pt x="550" y="16"/>
                  </a:lnTo>
                  <a:lnTo>
                    <a:pt x="550" y="0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65" y="0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0"/>
                  </a:lnTo>
                  <a:lnTo>
                    <a:pt x="580" y="16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16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0"/>
                  </a:lnTo>
                  <a:lnTo>
                    <a:pt x="611" y="16"/>
                  </a:lnTo>
                  <a:lnTo>
                    <a:pt x="626" y="0"/>
                  </a:lnTo>
                  <a:lnTo>
                    <a:pt x="626" y="16"/>
                  </a:lnTo>
                  <a:lnTo>
                    <a:pt x="626" y="0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0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26" y="16"/>
                  </a:lnTo>
                  <a:lnTo>
                    <a:pt x="641" y="16"/>
                  </a:lnTo>
                  <a:lnTo>
                    <a:pt x="641" y="0"/>
                  </a:lnTo>
                  <a:lnTo>
                    <a:pt x="641" y="0"/>
                  </a:lnTo>
                  <a:lnTo>
                    <a:pt x="641" y="0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0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0"/>
                  </a:lnTo>
                  <a:lnTo>
                    <a:pt x="641" y="16"/>
                  </a:lnTo>
                  <a:lnTo>
                    <a:pt x="641" y="0"/>
                  </a:lnTo>
                  <a:lnTo>
                    <a:pt x="641" y="16"/>
                  </a:lnTo>
                  <a:lnTo>
                    <a:pt x="657" y="16"/>
                  </a:lnTo>
                  <a:lnTo>
                    <a:pt x="657" y="0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0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702" y="0"/>
                  </a:lnTo>
                  <a:lnTo>
                    <a:pt x="702" y="0"/>
                  </a:lnTo>
                  <a:lnTo>
                    <a:pt x="702" y="0"/>
                  </a:lnTo>
                  <a:lnTo>
                    <a:pt x="702" y="0"/>
                  </a:lnTo>
                  <a:lnTo>
                    <a:pt x="702" y="0"/>
                  </a:lnTo>
                  <a:lnTo>
                    <a:pt x="702" y="0"/>
                  </a:lnTo>
                  <a:lnTo>
                    <a:pt x="702" y="16"/>
                  </a:lnTo>
                  <a:lnTo>
                    <a:pt x="702" y="0"/>
                  </a:lnTo>
                  <a:lnTo>
                    <a:pt x="702" y="0"/>
                  </a:lnTo>
                  <a:lnTo>
                    <a:pt x="702" y="0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0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0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0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0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0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809" y="0"/>
                  </a:lnTo>
                  <a:lnTo>
                    <a:pt x="809" y="0"/>
                  </a:lnTo>
                  <a:lnTo>
                    <a:pt x="809" y="0"/>
                  </a:lnTo>
                  <a:lnTo>
                    <a:pt x="809" y="0"/>
                  </a:lnTo>
                  <a:lnTo>
                    <a:pt x="809" y="0"/>
                  </a:lnTo>
                  <a:lnTo>
                    <a:pt x="809" y="0"/>
                  </a:lnTo>
                  <a:lnTo>
                    <a:pt x="809" y="0"/>
                  </a:lnTo>
                  <a:lnTo>
                    <a:pt x="809" y="0"/>
                  </a:lnTo>
                  <a:lnTo>
                    <a:pt x="809" y="0"/>
                  </a:lnTo>
                  <a:lnTo>
                    <a:pt x="809" y="0"/>
                  </a:lnTo>
                  <a:lnTo>
                    <a:pt x="809" y="16"/>
                  </a:lnTo>
                  <a:lnTo>
                    <a:pt x="809" y="0"/>
                  </a:lnTo>
                  <a:lnTo>
                    <a:pt x="809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0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0"/>
                  </a:lnTo>
                  <a:lnTo>
                    <a:pt x="840" y="16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3" name="Freeform 66"/>
            <p:cNvSpPr>
              <a:spLocks/>
            </p:cNvSpPr>
            <p:nvPr/>
          </p:nvSpPr>
          <p:spPr bwMode="auto">
            <a:xfrm>
              <a:off x="3407" y="1933"/>
              <a:ext cx="840" cy="16"/>
            </a:xfrm>
            <a:custGeom>
              <a:avLst/>
              <a:gdLst>
                <a:gd name="T0" fmla="*/ 15 w 840"/>
                <a:gd name="T1" fmla="*/ 16 h 16"/>
                <a:gd name="T2" fmla="*/ 30 w 840"/>
                <a:gd name="T3" fmla="*/ 16 h 16"/>
                <a:gd name="T4" fmla="*/ 30 w 840"/>
                <a:gd name="T5" fmla="*/ 16 h 16"/>
                <a:gd name="T6" fmla="*/ 46 w 840"/>
                <a:gd name="T7" fmla="*/ 16 h 16"/>
                <a:gd name="T8" fmla="*/ 61 w 840"/>
                <a:gd name="T9" fmla="*/ 0 h 16"/>
                <a:gd name="T10" fmla="*/ 76 w 840"/>
                <a:gd name="T11" fmla="*/ 0 h 16"/>
                <a:gd name="T12" fmla="*/ 92 w 840"/>
                <a:gd name="T13" fmla="*/ 0 h 16"/>
                <a:gd name="T14" fmla="*/ 107 w 840"/>
                <a:gd name="T15" fmla="*/ 16 h 16"/>
                <a:gd name="T16" fmla="*/ 122 w 840"/>
                <a:gd name="T17" fmla="*/ 16 h 16"/>
                <a:gd name="T18" fmla="*/ 122 w 840"/>
                <a:gd name="T19" fmla="*/ 16 h 16"/>
                <a:gd name="T20" fmla="*/ 137 w 840"/>
                <a:gd name="T21" fmla="*/ 16 h 16"/>
                <a:gd name="T22" fmla="*/ 153 w 840"/>
                <a:gd name="T23" fmla="*/ 16 h 16"/>
                <a:gd name="T24" fmla="*/ 168 w 840"/>
                <a:gd name="T25" fmla="*/ 16 h 16"/>
                <a:gd name="T26" fmla="*/ 183 w 840"/>
                <a:gd name="T27" fmla="*/ 16 h 16"/>
                <a:gd name="T28" fmla="*/ 198 w 840"/>
                <a:gd name="T29" fmla="*/ 16 h 16"/>
                <a:gd name="T30" fmla="*/ 214 w 840"/>
                <a:gd name="T31" fmla="*/ 16 h 16"/>
                <a:gd name="T32" fmla="*/ 229 w 840"/>
                <a:gd name="T33" fmla="*/ 16 h 16"/>
                <a:gd name="T34" fmla="*/ 229 w 840"/>
                <a:gd name="T35" fmla="*/ 16 h 16"/>
                <a:gd name="T36" fmla="*/ 244 w 840"/>
                <a:gd name="T37" fmla="*/ 16 h 16"/>
                <a:gd name="T38" fmla="*/ 260 w 840"/>
                <a:gd name="T39" fmla="*/ 16 h 16"/>
                <a:gd name="T40" fmla="*/ 275 w 840"/>
                <a:gd name="T41" fmla="*/ 16 h 16"/>
                <a:gd name="T42" fmla="*/ 290 w 840"/>
                <a:gd name="T43" fmla="*/ 16 h 16"/>
                <a:gd name="T44" fmla="*/ 305 w 840"/>
                <a:gd name="T45" fmla="*/ 16 h 16"/>
                <a:gd name="T46" fmla="*/ 321 w 840"/>
                <a:gd name="T47" fmla="*/ 16 h 16"/>
                <a:gd name="T48" fmla="*/ 321 w 840"/>
                <a:gd name="T49" fmla="*/ 16 h 16"/>
                <a:gd name="T50" fmla="*/ 336 w 840"/>
                <a:gd name="T51" fmla="*/ 16 h 16"/>
                <a:gd name="T52" fmla="*/ 351 w 840"/>
                <a:gd name="T53" fmla="*/ 16 h 16"/>
                <a:gd name="T54" fmla="*/ 366 w 840"/>
                <a:gd name="T55" fmla="*/ 16 h 16"/>
                <a:gd name="T56" fmla="*/ 382 w 840"/>
                <a:gd name="T57" fmla="*/ 16 h 16"/>
                <a:gd name="T58" fmla="*/ 397 w 840"/>
                <a:gd name="T59" fmla="*/ 16 h 16"/>
                <a:gd name="T60" fmla="*/ 412 w 840"/>
                <a:gd name="T61" fmla="*/ 16 h 16"/>
                <a:gd name="T62" fmla="*/ 428 w 840"/>
                <a:gd name="T63" fmla="*/ 16 h 16"/>
                <a:gd name="T64" fmla="*/ 428 w 840"/>
                <a:gd name="T65" fmla="*/ 16 h 16"/>
                <a:gd name="T66" fmla="*/ 443 w 840"/>
                <a:gd name="T67" fmla="*/ 16 h 16"/>
                <a:gd name="T68" fmla="*/ 458 w 840"/>
                <a:gd name="T69" fmla="*/ 16 h 16"/>
                <a:gd name="T70" fmla="*/ 473 w 840"/>
                <a:gd name="T71" fmla="*/ 16 h 16"/>
                <a:gd name="T72" fmla="*/ 489 w 840"/>
                <a:gd name="T73" fmla="*/ 16 h 16"/>
                <a:gd name="T74" fmla="*/ 504 w 840"/>
                <a:gd name="T75" fmla="*/ 16 h 16"/>
                <a:gd name="T76" fmla="*/ 519 w 840"/>
                <a:gd name="T77" fmla="*/ 16 h 16"/>
                <a:gd name="T78" fmla="*/ 519 w 840"/>
                <a:gd name="T79" fmla="*/ 16 h 16"/>
                <a:gd name="T80" fmla="*/ 534 w 840"/>
                <a:gd name="T81" fmla="*/ 16 h 16"/>
                <a:gd name="T82" fmla="*/ 550 w 840"/>
                <a:gd name="T83" fmla="*/ 16 h 16"/>
                <a:gd name="T84" fmla="*/ 565 w 840"/>
                <a:gd name="T85" fmla="*/ 16 h 16"/>
                <a:gd name="T86" fmla="*/ 580 w 840"/>
                <a:gd name="T87" fmla="*/ 16 h 16"/>
                <a:gd name="T88" fmla="*/ 596 w 840"/>
                <a:gd name="T89" fmla="*/ 16 h 16"/>
                <a:gd name="T90" fmla="*/ 611 w 840"/>
                <a:gd name="T91" fmla="*/ 16 h 16"/>
                <a:gd name="T92" fmla="*/ 626 w 840"/>
                <a:gd name="T93" fmla="*/ 16 h 16"/>
                <a:gd name="T94" fmla="*/ 626 w 840"/>
                <a:gd name="T95" fmla="*/ 16 h 16"/>
                <a:gd name="T96" fmla="*/ 641 w 840"/>
                <a:gd name="T97" fmla="*/ 0 h 16"/>
                <a:gd name="T98" fmla="*/ 657 w 840"/>
                <a:gd name="T99" fmla="*/ 16 h 16"/>
                <a:gd name="T100" fmla="*/ 672 w 840"/>
                <a:gd name="T101" fmla="*/ 16 h 16"/>
                <a:gd name="T102" fmla="*/ 687 w 840"/>
                <a:gd name="T103" fmla="*/ 16 h 16"/>
                <a:gd name="T104" fmla="*/ 702 w 840"/>
                <a:gd name="T105" fmla="*/ 16 h 16"/>
                <a:gd name="T106" fmla="*/ 718 w 840"/>
                <a:gd name="T107" fmla="*/ 16 h 16"/>
                <a:gd name="T108" fmla="*/ 718 w 840"/>
                <a:gd name="T109" fmla="*/ 0 h 16"/>
                <a:gd name="T110" fmla="*/ 733 w 840"/>
                <a:gd name="T111" fmla="*/ 16 h 16"/>
                <a:gd name="T112" fmla="*/ 748 w 840"/>
                <a:gd name="T113" fmla="*/ 0 h 16"/>
                <a:gd name="T114" fmla="*/ 764 w 840"/>
                <a:gd name="T115" fmla="*/ 16 h 16"/>
                <a:gd name="T116" fmla="*/ 779 w 840"/>
                <a:gd name="T117" fmla="*/ 16 h 16"/>
                <a:gd name="T118" fmla="*/ 794 w 840"/>
                <a:gd name="T119" fmla="*/ 16 h 16"/>
                <a:gd name="T120" fmla="*/ 809 w 840"/>
                <a:gd name="T121" fmla="*/ 16 h 16"/>
                <a:gd name="T122" fmla="*/ 825 w 840"/>
                <a:gd name="T123" fmla="*/ 16 h 16"/>
                <a:gd name="T124" fmla="*/ 825 w 840"/>
                <a:gd name="T12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0" h="16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0"/>
                  </a:lnTo>
                  <a:lnTo>
                    <a:pt x="76" y="16"/>
                  </a:lnTo>
                  <a:lnTo>
                    <a:pt x="92" y="16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16"/>
                  </a:lnTo>
                  <a:lnTo>
                    <a:pt x="92" y="0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0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397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12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0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0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0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96" y="16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0"/>
                  </a:lnTo>
                  <a:lnTo>
                    <a:pt x="596" y="0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611" y="0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11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26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0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41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57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72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687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0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16"/>
                  </a:lnTo>
                  <a:lnTo>
                    <a:pt x="718" y="0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33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16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64" y="0"/>
                  </a:lnTo>
                  <a:lnTo>
                    <a:pt x="764" y="0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64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79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794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09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0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25" y="0"/>
                  </a:lnTo>
                  <a:lnTo>
                    <a:pt x="825" y="16"/>
                  </a:lnTo>
                  <a:lnTo>
                    <a:pt x="825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  <a:lnTo>
                    <a:pt x="840" y="16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" name="Freeform 67"/>
            <p:cNvSpPr>
              <a:spLocks/>
            </p:cNvSpPr>
            <p:nvPr/>
          </p:nvSpPr>
          <p:spPr bwMode="auto">
            <a:xfrm>
              <a:off x="4247" y="1933"/>
              <a:ext cx="596" cy="16"/>
            </a:xfrm>
            <a:custGeom>
              <a:avLst/>
              <a:gdLst>
                <a:gd name="T0" fmla="*/ 0 w 596"/>
                <a:gd name="T1" fmla="*/ 16 h 16"/>
                <a:gd name="T2" fmla="*/ 15 w 596"/>
                <a:gd name="T3" fmla="*/ 16 h 16"/>
                <a:gd name="T4" fmla="*/ 30 w 596"/>
                <a:gd name="T5" fmla="*/ 16 h 16"/>
                <a:gd name="T6" fmla="*/ 30 w 596"/>
                <a:gd name="T7" fmla="*/ 16 h 16"/>
                <a:gd name="T8" fmla="*/ 46 w 596"/>
                <a:gd name="T9" fmla="*/ 16 h 16"/>
                <a:gd name="T10" fmla="*/ 61 w 596"/>
                <a:gd name="T11" fmla="*/ 16 h 16"/>
                <a:gd name="T12" fmla="*/ 61 w 596"/>
                <a:gd name="T13" fmla="*/ 16 h 16"/>
                <a:gd name="T14" fmla="*/ 76 w 596"/>
                <a:gd name="T15" fmla="*/ 16 h 16"/>
                <a:gd name="T16" fmla="*/ 92 w 596"/>
                <a:gd name="T17" fmla="*/ 16 h 16"/>
                <a:gd name="T18" fmla="*/ 92 w 596"/>
                <a:gd name="T19" fmla="*/ 16 h 16"/>
                <a:gd name="T20" fmla="*/ 107 w 596"/>
                <a:gd name="T21" fmla="*/ 16 h 16"/>
                <a:gd name="T22" fmla="*/ 107 w 596"/>
                <a:gd name="T23" fmla="*/ 16 h 16"/>
                <a:gd name="T24" fmla="*/ 122 w 596"/>
                <a:gd name="T25" fmla="*/ 16 h 16"/>
                <a:gd name="T26" fmla="*/ 137 w 596"/>
                <a:gd name="T27" fmla="*/ 16 h 16"/>
                <a:gd name="T28" fmla="*/ 137 w 596"/>
                <a:gd name="T29" fmla="*/ 16 h 16"/>
                <a:gd name="T30" fmla="*/ 153 w 596"/>
                <a:gd name="T31" fmla="*/ 16 h 16"/>
                <a:gd name="T32" fmla="*/ 168 w 596"/>
                <a:gd name="T33" fmla="*/ 16 h 16"/>
                <a:gd name="T34" fmla="*/ 168 w 596"/>
                <a:gd name="T35" fmla="*/ 16 h 16"/>
                <a:gd name="T36" fmla="*/ 183 w 596"/>
                <a:gd name="T37" fmla="*/ 16 h 16"/>
                <a:gd name="T38" fmla="*/ 183 w 596"/>
                <a:gd name="T39" fmla="*/ 16 h 16"/>
                <a:gd name="T40" fmla="*/ 198 w 596"/>
                <a:gd name="T41" fmla="*/ 16 h 16"/>
                <a:gd name="T42" fmla="*/ 214 w 596"/>
                <a:gd name="T43" fmla="*/ 16 h 16"/>
                <a:gd name="T44" fmla="*/ 214 w 596"/>
                <a:gd name="T45" fmla="*/ 16 h 16"/>
                <a:gd name="T46" fmla="*/ 229 w 596"/>
                <a:gd name="T47" fmla="*/ 16 h 16"/>
                <a:gd name="T48" fmla="*/ 244 w 596"/>
                <a:gd name="T49" fmla="*/ 16 h 16"/>
                <a:gd name="T50" fmla="*/ 244 w 596"/>
                <a:gd name="T51" fmla="*/ 0 h 16"/>
                <a:gd name="T52" fmla="*/ 260 w 596"/>
                <a:gd name="T53" fmla="*/ 16 h 16"/>
                <a:gd name="T54" fmla="*/ 275 w 596"/>
                <a:gd name="T55" fmla="*/ 0 h 16"/>
                <a:gd name="T56" fmla="*/ 275 w 596"/>
                <a:gd name="T57" fmla="*/ 16 h 16"/>
                <a:gd name="T58" fmla="*/ 290 w 596"/>
                <a:gd name="T59" fmla="*/ 16 h 16"/>
                <a:gd name="T60" fmla="*/ 290 w 596"/>
                <a:gd name="T61" fmla="*/ 16 h 16"/>
                <a:gd name="T62" fmla="*/ 305 w 596"/>
                <a:gd name="T63" fmla="*/ 16 h 16"/>
                <a:gd name="T64" fmla="*/ 321 w 596"/>
                <a:gd name="T65" fmla="*/ 16 h 16"/>
                <a:gd name="T66" fmla="*/ 321 w 596"/>
                <a:gd name="T67" fmla="*/ 16 h 16"/>
                <a:gd name="T68" fmla="*/ 336 w 596"/>
                <a:gd name="T69" fmla="*/ 16 h 16"/>
                <a:gd name="T70" fmla="*/ 351 w 596"/>
                <a:gd name="T71" fmla="*/ 16 h 16"/>
                <a:gd name="T72" fmla="*/ 351 w 596"/>
                <a:gd name="T73" fmla="*/ 0 h 16"/>
                <a:gd name="T74" fmla="*/ 366 w 596"/>
                <a:gd name="T75" fmla="*/ 0 h 16"/>
                <a:gd name="T76" fmla="*/ 366 w 596"/>
                <a:gd name="T77" fmla="*/ 16 h 16"/>
                <a:gd name="T78" fmla="*/ 382 w 596"/>
                <a:gd name="T79" fmla="*/ 0 h 16"/>
                <a:gd name="T80" fmla="*/ 397 w 596"/>
                <a:gd name="T81" fmla="*/ 0 h 16"/>
                <a:gd name="T82" fmla="*/ 397 w 596"/>
                <a:gd name="T83" fmla="*/ 0 h 16"/>
                <a:gd name="T84" fmla="*/ 412 w 596"/>
                <a:gd name="T85" fmla="*/ 0 h 16"/>
                <a:gd name="T86" fmla="*/ 428 w 596"/>
                <a:gd name="T87" fmla="*/ 0 h 16"/>
                <a:gd name="T88" fmla="*/ 428 w 596"/>
                <a:gd name="T89" fmla="*/ 16 h 16"/>
                <a:gd name="T90" fmla="*/ 443 w 596"/>
                <a:gd name="T91" fmla="*/ 0 h 16"/>
                <a:gd name="T92" fmla="*/ 458 w 596"/>
                <a:gd name="T93" fmla="*/ 16 h 16"/>
                <a:gd name="T94" fmla="*/ 458 w 596"/>
                <a:gd name="T95" fmla="*/ 16 h 16"/>
                <a:gd name="T96" fmla="*/ 473 w 596"/>
                <a:gd name="T97" fmla="*/ 0 h 16"/>
                <a:gd name="T98" fmla="*/ 473 w 596"/>
                <a:gd name="T99" fmla="*/ 16 h 16"/>
                <a:gd name="T100" fmla="*/ 489 w 596"/>
                <a:gd name="T101" fmla="*/ 16 h 16"/>
                <a:gd name="T102" fmla="*/ 504 w 596"/>
                <a:gd name="T103" fmla="*/ 16 h 16"/>
                <a:gd name="T104" fmla="*/ 504 w 596"/>
                <a:gd name="T105" fmla="*/ 0 h 16"/>
                <a:gd name="T106" fmla="*/ 519 w 596"/>
                <a:gd name="T107" fmla="*/ 0 h 16"/>
                <a:gd name="T108" fmla="*/ 534 w 596"/>
                <a:gd name="T109" fmla="*/ 0 h 16"/>
                <a:gd name="T110" fmla="*/ 534 w 596"/>
                <a:gd name="T111" fmla="*/ 16 h 16"/>
                <a:gd name="T112" fmla="*/ 550 w 596"/>
                <a:gd name="T113" fmla="*/ 16 h 16"/>
                <a:gd name="T114" fmla="*/ 550 w 596"/>
                <a:gd name="T115" fmla="*/ 0 h 16"/>
                <a:gd name="T116" fmla="*/ 565 w 596"/>
                <a:gd name="T117" fmla="*/ 16 h 16"/>
                <a:gd name="T118" fmla="*/ 580 w 596"/>
                <a:gd name="T119" fmla="*/ 16 h 16"/>
                <a:gd name="T120" fmla="*/ 580 w 596"/>
                <a:gd name="T1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6" h="16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61" y="0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1" y="0"/>
                  </a:lnTo>
                  <a:lnTo>
                    <a:pt x="61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0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0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83" y="16"/>
                  </a:lnTo>
                  <a:lnTo>
                    <a:pt x="183" y="0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83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214" y="16"/>
                  </a:lnTo>
                  <a:lnTo>
                    <a:pt x="214" y="0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0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14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44" y="16"/>
                  </a:lnTo>
                  <a:lnTo>
                    <a:pt x="244" y="16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16"/>
                  </a:lnTo>
                  <a:lnTo>
                    <a:pt x="260" y="0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0" y="0"/>
                  </a:lnTo>
                  <a:lnTo>
                    <a:pt x="275" y="0"/>
                  </a:lnTo>
                  <a:lnTo>
                    <a:pt x="275" y="16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5" y="0"/>
                  </a:lnTo>
                  <a:lnTo>
                    <a:pt x="275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0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05" y="0"/>
                  </a:lnTo>
                  <a:lnTo>
                    <a:pt x="305" y="16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16"/>
                  </a:lnTo>
                  <a:lnTo>
                    <a:pt x="305" y="16"/>
                  </a:lnTo>
                  <a:lnTo>
                    <a:pt x="321" y="16"/>
                  </a:lnTo>
                  <a:lnTo>
                    <a:pt x="321" y="0"/>
                  </a:lnTo>
                  <a:lnTo>
                    <a:pt x="321" y="16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16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21" y="16"/>
                  </a:lnTo>
                  <a:lnTo>
                    <a:pt x="321" y="16"/>
                  </a:lnTo>
                  <a:lnTo>
                    <a:pt x="321" y="0"/>
                  </a:lnTo>
                  <a:lnTo>
                    <a:pt x="321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16"/>
                  </a:lnTo>
                  <a:lnTo>
                    <a:pt x="336" y="0"/>
                  </a:lnTo>
                  <a:lnTo>
                    <a:pt x="336" y="16"/>
                  </a:lnTo>
                  <a:lnTo>
                    <a:pt x="336" y="0"/>
                  </a:lnTo>
                  <a:lnTo>
                    <a:pt x="336" y="16"/>
                  </a:lnTo>
                  <a:lnTo>
                    <a:pt x="336" y="0"/>
                  </a:lnTo>
                  <a:lnTo>
                    <a:pt x="336" y="16"/>
                  </a:lnTo>
                  <a:lnTo>
                    <a:pt x="336" y="0"/>
                  </a:lnTo>
                  <a:lnTo>
                    <a:pt x="351" y="16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0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16"/>
                  </a:lnTo>
                  <a:lnTo>
                    <a:pt x="351" y="0"/>
                  </a:lnTo>
                  <a:lnTo>
                    <a:pt x="366" y="0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0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66" y="0"/>
                  </a:lnTo>
                  <a:lnTo>
                    <a:pt x="366" y="16"/>
                  </a:lnTo>
                  <a:lnTo>
                    <a:pt x="366" y="0"/>
                  </a:lnTo>
                  <a:lnTo>
                    <a:pt x="366" y="16"/>
                  </a:lnTo>
                  <a:lnTo>
                    <a:pt x="366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2" y="0"/>
                  </a:lnTo>
                  <a:lnTo>
                    <a:pt x="382" y="16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7" y="0"/>
                  </a:lnTo>
                  <a:lnTo>
                    <a:pt x="397" y="16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16"/>
                  </a:lnTo>
                  <a:lnTo>
                    <a:pt x="397" y="0"/>
                  </a:lnTo>
                  <a:lnTo>
                    <a:pt x="397" y="16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12" y="16"/>
                  </a:lnTo>
                  <a:lnTo>
                    <a:pt x="412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16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16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16"/>
                  </a:lnTo>
                  <a:lnTo>
                    <a:pt x="443" y="0"/>
                  </a:lnTo>
                  <a:lnTo>
                    <a:pt x="443" y="16"/>
                  </a:lnTo>
                  <a:lnTo>
                    <a:pt x="443" y="0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16"/>
                  </a:lnTo>
                  <a:lnTo>
                    <a:pt x="458" y="0"/>
                  </a:lnTo>
                  <a:lnTo>
                    <a:pt x="473" y="0"/>
                  </a:lnTo>
                  <a:lnTo>
                    <a:pt x="473" y="16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16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16"/>
                  </a:lnTo>
                  <a:lnTo>
                    <a:pt x="473" y="0"/>
                  </a:lnTo>
                  <a:lnTo>
                    <a:pt x="489" y="0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0"/>
                  </a:lnTo>
                  <a:lnTo>
                    <a:pt x="489" y="16"/>
                  </a:lnTo>
                  <a:lnTo>
                    <a:pt x="489" y="16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16"/>
                  </a:lnTo>
                  <a:lnTo>
                    <a:pt x="489" y="0"/>
                  </a:lnTo>
                  <a:lnTo>
                    <a:pt x="489" y="16"/>
                  </a:lnTo>
                  <a:lnTo>
                    <a:pt x="504" y="0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04" y="0"/>
                  </a:lnTo>
                  <a:lnTo>
                    <a:pt x="504" y="16"/>
                  </a:lnTo>
                  <a:lnTo>
                    <a:pt x="504" y="16"/>
                  </a:lnTo>
                  <a:lnTo>
                    <a:pt x="519" y="16"/>
                  </a:lnTo>
                  <a:lnTo>
                    <a:pt x="519" y="0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0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16"/>
                  </a:lnTo>
                  <a:lnTo>
                    <a:pt x="519" y="0"/>
                  </a:lnTo>
                  <a:lnTo>
                    <a:pt x="519" y="16"/>
                  </a:lnTo>
                  <a:lnTo>
                    <a:pt x="519" y="0"/>
                  </a:lnTo>
                  <a:lnTo>
                    <a:pt x="534" y="0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0"/>
                  </a:lnTo>
                  <a:lnTo>
                    <a:pt x="534" y="16"/>
                  </a:lnTo>
                  <a:lnTo>
                    <a:pt x="534" y="0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34" y="16"/>
                  </a:lnTo>
                  <a:lnTo>
                    <a:pt x="550" y="16"/>
                  </a:lnTo>
                  <a:lnTo>
                    <a:pt x="550" y="0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0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0"/>
                  </a:lnTo>
                  <a:lnTo>
                    <a:pt x="550" y="16"/>
                  </a:lnTo>
                  <a:lnTo>
                    <a:pt x="550" y="16"/>
                  </a:lnTo>
                  <a:lnTo>
                    <a:pt x="550" y="0"/>
                  </a:lnTo>
                  <a:lnTo>
                    <a:pt x="550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0"/>
                  </a:lnTo>
                  <a:lnTo>
                    <a:pt x="565" y="16"/>
                  </a:lnTo>
                  <a:lnTo>
                    <a:pt x="565" y="16"/>
                  </a:lnTo>
                  <a:lnTo>
                    <a:pt x="565" y="0"/>
                  </a:lnTo>
                  <a:lnTo>
                    <a:pt x="565" y="0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16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80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  <a:lnTo>
                    <a:pt x="596" y="16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" name="Rectangle 68"/>
            <p:cNvSpPr>
              <a:spLocks noChangeArrowheads="1"/>
            </p:cNvSpPr>
            <p:nvPr/>
          </p:nvSpPr>
          <p:spPr bwMode="auto">
            <a:xfrm>
              <a:off x="3667" y="1812"/>
              <a:ext cx="8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altLang="fr-FR" sz="1200" dirty="0">
                  <a:solidFill>
                    <a:srgbClr val="000000"/>
                  </a:solidFill>
                </a:rPr>
                <a:t> </a:t>
              </a:r>
              <a:r>
                <a:rPr lang="fr-FR" altLang="fr-FR" sz="1200" dirty="0" smtClean="0">
                  <a:solidFill>
                    <a:srgbClr val="000000"/>
                  </a:solidFill>
                </a:rPr>
                <a:t>                   </a:t>
              </a:r>
              <a:r>
                <a:rPr kumimoji="0" lang="fr-FR" altLang="fr-F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0,1M H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6" name="Rectangle 69"/>
            <p:cNvSpPr>
              <a:spLocks noChangeArrowheads="1"/>
            </p:cNvSpPr>
            <p:nvPr/>
          </p:nvSpPr>
          <p:spPr bwMode="auto">
            <a:xfrm>
              <a:off x="4537" y="1842"/>
              <a:ext cx="6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" name="Rectangle 70"/>
            <p:cNvSpPr>
              <a:spLocks noChangeArrowheads="1"/>
            </p:cNvSpPr>
            <p:nvPr/>
          </p:nvSpPr>
          <p:spPr bwMode="auto">
            <a:xfrm>
              <a:off x="4568" y="1812"/>
              <a:ext cx="18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PO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" name="Rectangle 71"/>
            <p:cNvSpPr>
              <a:spLocks noChangeArrowheads="1"/>
            </p:cNvSpPr>
            <p:nvPr/>
          </p:nvSpPr>
          <p:spPr bwMode="auto">
            <a:xfrm>
              <a:off x="4705" y="1842"/>
              <a:ext cx="6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" name="Rectangle 74"/>
            <p:cNvSpPr>
              <a:spLocks noChangeArrowheads="1"/>
            </p:cNvSpPr>
            <p:nvPr/>
          </p:nvSpPr>
          <p:spPr bwMode="auto">
            <a:xfrm>
              <a:off x="2659" y="3659"/>
              <a:ext cx="44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 theta (°)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1206756"/>
          </a:xfrm>
        </p:spPr>
        <p:txBody>
          <a:bodyPr/>
          <a:lstStyle/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extraction</a:t>
            </a: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95970" y="1364930"/>
            <a:ext cx="4310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Stability</a:t>
            </a:r>
            <a:r>
              <a:rPr lang="fr-FR" dirty="0"/>
              <a:t> of Zr-MOF in </a:t>
            </a:r>
            <a:r>
              <a:rPr lang="fr-FR" dirty="0" err="1" smtClean="0"/>
              <a:t>phosphoric</a:t>
            </a:r>
            <a:r>
              <a:rPr lang="fr-FR" dirty="0" smtClean="0"/>
              <a:t> conditions</a:t>
            </a:r>
            <a:endParaRPr lang="fr-FR" dirty="0"/>
          </a:p>
        </p:txBody>
      </p:sp>
      <p:sp>
        <p:nvSpPr>
          <p:cNvPr id="87" name="Espace réservé du texte 8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863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2010317" y="2311860"/>
            <a:ext cx="5468938" cy="3467489"/>
            <a:chOff x="1047" y="1430"/>
            <a:chExt cx="3667" cy="2325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1060" y="3478"/>
              <a:ext cx="3584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1226" y="3478"/>
              <a:ext cx="0" cy="14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1559" y="3478"/>
              <a:ext cx="0" cy="14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8"/>
            <p:cNvSpPr>
              <a:spLocks noChangeShapeType="1"/>
            </p:cNvSpPr>
            <p:nvPr/>
          </p:nvSpPr>
          <p:spPr bwMode="auto">
            <a:xfrm>
              <a:off x="1877" y="3478"/>
              <a:ext cx="0" cy="14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>
              <a:off x="2209" y="3478"/>
              <a:ext cx="0" cy="14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10"/>
            <p:cNvSpPr>
              <a:spLocks noChangeShapeType="1"/>
            </p:cNvSpPr>
            <p:nvPr/>
          </p:nvSpPr>
          <p:spPr bwMode="auto">
            <a:xfrm>
              <a:off x="2527" y="3478"/>
              <a:ext cx="0" cy="14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11"/>
            <p:cNvSpPr>
              <a:spLocks noChangeShapeType="1"/>
            </p:cNvSpPr>
            <p:nvPr/>
          </p:nvSpPr>
          <p:spPr bwMode="auto">
            <a:xfrm>
              <a:off x="2859" y="3478"/>
              <a:ext cx="0" cy="14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12"/>
            <p:cNvSpPr>
              <a:spLocks noChangeShapeType="1"/>
            </p:cNvSpPr>
            <p:nvPr/>
          </p:nvSpPr>
          <p:spPr bwMode="auto">
            <a:xfrm>
              <a:off x="3178" y="3478"/>
              <a:ext cx="0" cy="14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13"/>
            <p:cNvSpPr>
              <a:spLocks noChangeShapeType="1"/>
            </p:cNvSpPr>
            <p:nvPr/>
          </p:nvSpPr>
          <p:spPr bwMode="auto">
            <a:xfrm>
              <a:off x="3510" y="3478"/>
              <a:ext cx="0" cy="14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3828" y="3478"/>
              <a:ext cx="0" cy="14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>
              <a:off x="4160" y="3478"/>
              <a:ext cx="0" cy="14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4478" y="3478"/>
              <a:ext cx="0" cy="14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>
              <a:off x="1060" y="3478"/>
              <a:ext cx="0" cy="4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Line 18"/>
            <p:cNvSpPr>
              <a:spLocks noChangeShapeType="1"/>
            </p:cNvSpPr>
            <p:nvPr/>
          </p:nvSpPr>
          <p:spPr bwMode="auto">
            <a:xfrm>
              <a:off x="1392" y="3478"/>
              <a:ext cx="0" cy="4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1711" y="3478"/>
              <a:ext cx="0" cy="4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>
              <a:off x="2043" y="3478"/>
              <a:ext cx="0" cy="4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Line 21"/>
            <p:cNvSpPr>
              <a:spLocks noChangeShapeType="1"/>
            </p:cNvSpPr>
            <p:nvPr/>
          </p:nvSpPr>
          <p:spPr bwMode="auto">
            <a:xfrm>
              <a:off x="2361" y="3478"/>
              <a:ext cx="0" cy="4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Line 22"/>
            <p:cNvSpPr>
              <a:spLocks noChangeShapeType="1"/>
            </p:cNvSpPr>
            <p:nvPr/>
          </p:nvSpPr>
          <p:spPr bwMode="auto">
            <a:xfrm>
              <a:off x="2693" y="3478"/>
              <a:ext cx="0" cy="4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Line 23"/>
            <p:cNvSpPr>
              <a:spLocks noChangeShapeType="1"/>
            </p:cNvSpPr>
            <p:nvPr/>
          </p:nvSpPr>
          <p:spPr bwMode="auto">
            <a:xfrm>
              <a:off x="3025" y="3478"/>
              <a:ext cx="0" cy="4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Line 24"/>
            <p:cNvSpPr>
              <a:spLocks noChangeShapeType="1"/>
            </p:cNvSpPr>
            <p:nvPr/>
          </p:nvSpPr>
          <p:spPr bwMode="auto">
            <a:xfrm>
              <a:off x="3344" y="3478"/>
              <a:ext cx="0" cy="4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Line 25"/>
            <p:cNvSpPr>
              <a:spLocks noChangeShapeType="1"/>
            </p:cNvSpPr>
            <p:nvPr/>
          </p:nvSpPr>
          <p:spPr bwMode="auto">
            <a:xfrm>
              <a:off x="3676" y="3478"/>
              <a:ext cx="0" cy="4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Line 26"/>
            <p:cNvSpPr>
              <a:spLocks noChangeShapeType="1"/>
            </p:cNvSpPr>
            <p:nvPr/>
          </p:nvSpPr>
          <p:spPr bwMode="auto">
            <a:xfrm>
              <a:off x="3994" y="3478"/>
              <a:ext cx="0" cy="4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Line 27"/>
            <p:cNvSpPr>
              <a:spLocks noChangeShapeType="1"/>
            </p:cNvSpPr>
            <p:nvPr/>
          </p:nvSpPr>
          <p:spPr bwMode="auto">
            <a:xfrm>
              <a:off x="4326" y="3478"/>
              <a:ext cx="0" cy="4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Line 28"/>
            <p:cNvSpPr>
              <a:spLocks noChangeShapeType="1"/>
            </p:cNvSpPr>
            <p:nvPr/>
          </p:nvSpPr>
          <p:spPr bwMode="auto">
            <a:xfrm>
              <a:off x="4644" y="3478"/>
              <a:ext cx="0" cy="4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Rectangle 29"/>
            <p:cNvSpPr>
              <a:spLocks noChangeArrowheads="1"/>
            </p:cNvSpPr>
            <p:nvPr/>
          </p:nvSpPr>
          <p:spPr bwMode="auto">
            <a:xfrm>
              <a:off x="1047" y="3534"/>
              <a:ext cx="6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0"/>
            <p:cNvSpPr>
              <a:spLocks noChangeArrowheads="1"/>
            </p:cNvSpPr>
            <p:nvPr/>
          </p:nvSpPr>
          <p:spPr bwMode="auto">
            <a:xfrm>
              <a:off x="1351" y="3534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1"/>
            <p:cNvSpPr>
              <a:spLocks noChangeArrowheads="1"/>
            </p:cNvSpPr>
            <p:nvPr/>
          </p:nvSpPr>
          <p:spPr bwMode="auto">
            <a:xfrm>
              <a:off x="1683" y="3534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2"/>
            <p:cNvSpPr>
              <a:spLocks noChangeArrowheads="1"/>
            </p:cNvSpPr>
            <p:nvPr/>
          </p:nvSpPr>
          <p:spPr bwMode="auto">
            <a:xfrm>
              <a:off x="2001" y="3534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2333" y="3534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4"/>
            <p:cNvSpPr>
              <a:spLocks noChangeArrowheads="1"/>
            </p:cNvSpPr>
            <p:nvPr/>
          </p:nvSpPr>
          <p:spPr bwMode="auto">
            <a:xfrm>
              <a:off x="2652" y="3534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35"/>
            <p:cNvSpPr>
              <a:spLocks noChangeArrowheads="1"/>
            </p:cNvSpPr>
            <p:nvPr/>
          </p:nvSpPr>
          <p:spPr bwMode="auto">
            <a:xfrm>
              <a:off x="2984" y="3534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3302" y="3534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37"/>
            <p:cNvSpPr>
              <a:spLocks noChangeArrowheads="1"/>
            </p:cNvSpPr>
            <p:nvPr/>
          </p:nvSpPr>
          <p:spPr bwMode="auto">
            <a:xfrm>
              <a:off x="3634" y="3534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38"/>
            <p:cNvSpPr>
              <a:spLocks noChangeArrowheads="1"/>
            </p:cNvSpPr>
            <p:nvPr/>
          </p:nvSpPr>
          <p:spPr bwMode="auto">
            <a:xfrm>
              <a:off x="3952" y="3534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39"/>
            <p:cNvSpPr>
              <a:spLocks noChangeArrowheads="1"/>
            </p:cNvSpPr>
            <p:nvPr/>
          </p:nvSpPr>
          <p:spPr bwMode="auto">
            <a:xfrm>
              <a:off x="4284" y="3534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55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0"/>
            <p:cNvSpPr>
              <a:spLocks noChangeArrowheads="1"/>
            </p:cNvSpPr>
            <p:nvPr/>
          </p:nvSpPr>
          <p:spPr bwMode="auto">
            <a:xfrm>
              <a:off x="4603" y="3534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060" y="3229"/>
              <a:ext cx="443" cy="111"/>
            </a:xfrm>
            <a:custGeom>
              <a:avLst/>
              <a:gdLst>
                <a:gd name="T0" fmla="*/ 14 w 443"/>
                <a:gd name="T1" fmla="*/ 97 h 111"/>
                <a:gd name="T2" fmla="*/ 14 w 443"/>
                <a:gd name="T3" fmla="*/ 97 h 111"/>
                <a:gd name="T4" fmla="*/ 28 w 443"/>
                <a:gd name="T5" fmla="*/ 97 h 111"/>
                <a:gd name="T6" fmla="*/ 28 w 443"/>
                <a:gd name="T7" fmla="*/ 97 h 111"/>
                <a:gd name="T8" fmla="*/ 42 w 443"/>
                <a:gd name="T9" fmla="*/ 97 h 111"/>
                <a:gd name="T10" fmla="*/ 42 w 443"/>
                <a:gd name="T11" fmla="*/ 97 h 111"/>
                <a:gd name="T12" fmla="*/ 56 w 443"/>
                <a:gd name="T13" fmla="*/ 97 h 111"/>
                <a:gd name="T14" fmla="*/ 56 w 443"/>
                <a:gd name="T15" fmla="*/ 97 h 111"/>
                <a:gd name="T16" fmla="*/ 70 w 443"/>
                <a:gd name="T17" fmla="*/ 97 h 111"/>
                <a:gd name="T18" fmla="*/ 70 w 443"/>
                <a:gd name="T19" fmla="*/ 97 h 111"/>
                <a:gd name="T20" fmla="*/ 83 w 443"/>
                <a:gd name="T21" fmla="*/ 97 h 111"/>
                <a:gd name="T22" fmla="*/ 83 w 443"/>
                <a:gd name="T23" fmla="*/ 97 h 111"/>
                <a:gd name="T24" fmla="*/ 97 w 443"/>
                <a:gd name="T25" fmla="*/ 97 h 111"/>
                <a:gd name="T26" fmla="*/ 97 w 443"/>
                <a:gd name="T27" fmla="*/ 97 h 111"/>
                <a:gd name="T28" fmla="*/ 111 w 443"/>
                <a:gd name="T29" fmla="*/ 97 h 111"/>
                <a:gd name="T30" fmla="*/ 111 w 443"/>
                <a:gd name="T31" fmla="*/ 97 h 111"/>
                <a:gd name="T32" fmla="*/ 125 w 443"/>
                <a:gd name="T33" fmla="*/ 97 h 111"/>
                <a:gd name="T34" fmla="*/ 125 w 443"/>
                <a:gd name="T35" fmla="*/ 97 h 111"/>
                <a:gd name="T36" fmla="*/ 139 w 443"/>
                <a:gd name="T37" fmla="*/ 97 h 111"/>
                <a:gd name="T38" fmla="*/ 139 w 443"/>
                <a:gd name="T39" fmla="*/ 97 h 111"/>
                <a:gd name="T40" fmla="*/ 153 w 443"/>
                <a:gd name="T41" fmla="*/ 97 h 111"/>
                <a:gd name="T42" fmla="*/ 153 w 443"/>
                <a:gd name="T43" fmla="*/ 97 h 111"/>
                <a:gd name="T44" fmla="*/ 166 w 443"/>
                <a:gd name="T45" fmla="*/ 97 h 111"/>
                <a:gd name="T46" fmla="*/ 166 w 443"/>
                <a:gd name="T47" fmla="*/ 97 h 111"/>
                <a:gd name="T48" fmla="*/ 180 w 443"/>
                <a:gd name="T49" fmla="*/ 97 h 111"/>
                <a:gd name="T50" fmla="*/ 180 w 443"/>
                <a:gd name="T51" fmla="*/ 97 h 111"/>
                <a:gd name="T52" fmla="*/ 194 w 443"/>
                <a:gd name="T53" fmla="*/ 97 h 111"/>
                <a:gd name="T54" fmla="*/ 194 w 443"/>
                <a:gd name="T55" fmla="*/ 97 h 111"/>
                <a:gd name="T56" fmla="*/ 208 w 443"/>
                <a:gd name="T57" fmla="*/ 97 h 111"/>
                <a:gd name="T58" fmla="*/ 208 w 443"/>
                <a:gd name="T59" fmla="*/ 97 h 111"/>
                <a:gd name="T60" fmla="*/ 222 w 443"/>
                <a:gd name="T61" fmla="*/ 97 h 111"/>
                <a:gd name="T62" fmla="*/ 222 w 443"/>
                <a:gd name="T63" fmla="*/ 97 h 111"/>
                <a:gd name="T64" fmla="*/ 236 w 443"/>
                <a:gd name="T65" fmla="*/ 97 h 111"/>
                <a:gd name="T66" fmla="*/ 236 w 443"/>
                <a:gd name="T67" fmla="*/ 97 h 111"/>
                <a:gd name="T68" fmla="*/ 249 w 443"/>
                <a:gd name="T69" fmla="*/ 97 h 111"/>
                <a:gd name="T70" fmla="*/ 249 w 443"/>
                <a:gd name="T71" fmla="*/ 97 h 111"/>
                <a:gd name="T72" fmla="*/ 263 w 443"/>
                <a:gd name="T73" fmla="*/ 97 h 111"/>
                <a:gd name="T74" fmla="*/ 263 w 443"/>
                <a:gd name="T75" fmla="*/ 97 h 111"/>
                <a:gd name="T76" fmla="*/ 277 w 443"/>
                <a:gd name="T77" fmla="*/ 97 h 111"/>
                <a:gd name="T78" fmla="*/ 277 w 443"/>
                <a:gd name="T79" fmla="*/ 97 h 111"/>
                <a:gd name="T80" fmla="*/ 291 w 443"/>
                <a:gd name="T81" fmla="*/ 97 h 111"/>
                <a:gd name="T82" fmla="*/ 291 w 443"/>
                <a:gd name="T83" fmla="*/ 97 h 111"/>
                <a:gd name="T84" fmla="*/ 305 w 443"/>
                <a:gd name="T85" fmla="*/ 97 h 111"/>
                <a:gd name="T86" fmla="*/ 305 w 443"/>
                <a:gd name="T87" fmla="*/ 97 h 111"/>
                <a:gd name="T88" fmla="*/ 319 w 443"/>
                <a:gd name="T89" fmla="*/ 97 h 111"/>
                <a:gd name="T90" fmla="*/ 319 w 443"/>
                <a:gd name="T91" fmla="*/ 55 h 111"/>
                <a:gd name="T92" fmla="*/ 332 w 443"/>
                <a:gd name="T93" fmla="*/ 83 h 111"/>
                <a:gd name="T94" fmla="*/ 332 w 443"/>
                <a:gd name="T95" fmla="*/ 83 h 111"/>
                <a:gd name="T96" fmla="*/ 346 w 443"/>
                <a:gd name="T97" fmla="*/ 14 h 111"/>
                <a:gd name="T98" fmla="*/ 346 w 443"/>
                <a:gd name="T99" fmla="*/ 97 h 111"/>
                <a:gd name="T100" fmla="*/ 360 w 443"/>
                <a:gd name="T101" fmla="*/ 97 h 111"/>
                <a:gd name="T102" fmla="*/ 360 w 443"/>
                <a:gd name="T103" fmla="*/ 97 h 111"/>
                <a:gd name="T104" fmla="*/ 374 w 443"/>
                <a:gd name="T105" fmla="*/ 97 h 111"/>
                <a:gd name="T106" fmla="*/ 374 w 443"/>
                <a:gd name="T107" fmla="*/ 97 h 111"/>
                <a:gd name="T108" fmla="*/ 388 w 443"/>
                <a:gd name="T109" fmla="*/ 97 h 111"/>
                <a:gd name="T110" fmla="*/ 388 w 443"/>
                <a:gd name="T111" fmla="*/ 97 h 111"/>
                <a:gd name="T112" fmla="*/ 402 w 443"/>
                <a:gd name="T113" fmla="*/ 97 h 111"/>
                <a:gd name="T114" fmla="*/ 402 w 443"/>
                <a:gd name="T115" fmla="*/ 97 h 111"/>
                <a:gd name="T116" fmla="*/ 416 w 443"/>
                <a:gd name="T117" fmla="*/ 97 h 111"/>
                <a:gd name="T118" fmla="*/ 416 w 443"/>
                <a:gd name="T119" fmla="*/ 97 h 111"/>
                <a:gd name="T120" fmla="*/ 429 w 443"/>
                <a:gd name="T121" fmla="*/ 97 h 111"/>
                <a:gd name="T122" fmla="*/ 429 w 443"/>
                <a:gd name="T123" fmla="*/ 97 h 111"/>
                <a:gd name="T124" fmla="*/ 443 w 443"/>
                <a:gd name="T125" fmla="*/ 9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" h="111">
                  <a:moveTo>
                    <a:pt x="0" y="97"/>
                  </a:moveTo>
                  <a:lnTo>
                    <a:pt x="0" y="97"/>
                  </a:lnTo>
                  <a:lnTo>
                    <a:pt x="0" y="111"/>
                  </a:lnTo>
                  <a:lnTo>
                    <a:pt x="0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14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111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111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28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25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53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66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194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08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83"/>
                  </a:lnTo>
                  <a:lnTo>
                    <a:pt x="236" y="69"/>
                  </a:lnTo>
                  <a:lnTo>
                    <a:pt x="236" y="55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83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291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05" y="97"/>
                  </a:lnTo>
                  <a:lnTo>
                    <a:pt x="319" y="97"/>
                  </a:lnTo>
                  <a:lnTo>
                    <a:pt x="319" y="97"/>
                  </a:lnTo>
                  <a:lnTo>
                    <a:pt x="319" y="97"/>
                  </a:lnTo>
                  <a:lnTo>
                    <a:pt x="319" y="97"/>
                  </a:lnTo>
                  <a:lnTo>
                    <a:pt x="319" y="97"/>
                  </a:lnTo>
                  <a:lnTo>
                    <a:pt x="319" y="97"/>
                  </a:lnTo>
                  <a:lnTo>
                    <a:pt x="319" y="97"/>
                  </a:lnTo>
                  <a:lnTo>
                    <a:pt x="319" y="83"/>
                  </a:lnTo>
                  <a:lnTo>
                    <a:pt x="319" y="83"/>
                  </a:lnTo>
                  <a:lnTo>
                    <a:pt x="319" y="83"/>
                  </a:lnTo>
                  <a:lnTo>
                    <a:pt x="319" y="83"/>
                  </a:lnTo>
                  <a:lnTo>
                    <a:pt x="319" y="83"/>
                  </a:lnTo>
                  <a:lnTo>
                    <a:pt x="319" y="83"/>
                  </a:lnTo>
                  <a:lnTo>
                    <a:pt x="319" y="69"/>
                  </a:lnTo>
                  <a:lnTo>
                    <a:pt x="319" y="55"/>
                  </a:lnTo>
                  <a:lnTo>
                    <a:pt x="319" y="42"/>
                  </a:lnTo>
                  <a:lnTo>
                    <a:pt x="319" y="28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28"/>
                  </a:lnTo>
                  <a:lnTo>
                    <a:pt x="319" y="42"/>
                  </a:lnTo>
                  <a:lnTo>
                    <a:pt x="319" y="42"/>
                  </a:lnTo>
                  <a:lnTo>
                    <a:pt x="332" y="55"/>
                  </a:lnTo>
                  <a:lnTo>
                    <a:pt x="332" y="69"/>
                  </a:lnTo>
                  <a:lnTo>
                    <a:pt x="332" y="83"/>
                  </a:lnTo>
                  <a:lnTo>
                    <a:pt x="332" y="83"/>
                  </a:lnTo>
                  <a:lnTo>
                    <a:pt x="332" y="97"/>
                  </a:lnTo>
                  <a:lnTo>
                    <a:pt x="332" y="83"/>
                  </a:lnTo>
                  <a:lnTo>
                    <a:pt x="332" y="97"/>
                  </a:lnTo>
                  <a:lnTo>
                    <a:pt x="332" y="97"/>
                  </a:lnTo>
                  <a:lnTo>
                    <a:pt x="332" y="97"/>
                  </a:lnTo>
                  <a:lnTo>
                    <a:pt x="332" y="83"/>
                  </a:lnTo>
                  <a:lnTo>
                    <a:pt x="332" y="83"/>
                  </a:lnTo>
                  <a:lnTo>
                    <a:pt x="332" y="83"/>
                  </a:lnTo>
                  <a:lnTo>
                    <a:pt x="332" y="83"/>
                  </a:lnTo>
                  <a:lnTo>
                    <a:pt x="332" y="83"/>
                  </a:lnTo>
                  <a:lnTo>
                    <a:pt x="332" y="83"/>
                  </a:lnTo>
                  <a:lnTo>
                    <a:pt x="332" y="83"/>
                  </a:lnTo>
                  <a:lnTo>
                    <a:pt x="332" y="83"/>
                  </a:lnTo>
                  <a:lnTo>
                    <a:pt x="332" y="83"/>
                  </a:lnTo>
                  <a:lnTo>
                    <a:pt x="332" y="83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55"/>
                  </a:lnTo>
                  <a:lnTo>
                    <a:pt x="346" y="55"/>
                  </a:lnTo>
                  <a:lnTo>
                    <a:pt x="346" y="28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0"/>
                  </a:lnTo>
                  <a:lnTo>
                    <a:pt x="346" y="14"/>
                  </a:lnTo>
                  <a:lnTo>
                    <a:pt x="346" y="28"/>
                  </a:lnTo>
                  <a:lnTo>
                    <a:pt x="346" y="42"/>
                  </a:lnTo>
                  <a:lnTo>
                    <a:pt x="346" y="55"/>
                  </a:lnTo>
                  <a:lnTo>
                    <a:pt x="346" y="69"/>
                  </a:lnTo>
                  <a:lnTo>
                    <a:pt x="346" y="83"/>
                  </a:lnTo>
                  <a:lnTo>
                    <a:pt x="346" y="83"/>
                  </a:lnTo>
                  <a:lnTo>
                    <a:pt x="346" y="97"/>
                  </a:lnTo>
                  <a:lnTo>
                    <a:pt x="346" y="97"/>
                  </a:lnTo>
                  <a:lnTo>
                    <a:pt x="346" y="97"/>
                  </a:lnTo>
                  <a:lnTo>
                    <a:pt x="346" y="97"/>
                  </a:lnTo>
                  <a:lnTo>
                    <a:pt x="346" y="97"/>
                  </a:lnTo>
                  <a:lnTo>
                    <a:pt x="346" y="97"/>
                  </a:lnTo>
                  <a:lnTo>
                    <a:pt x="346" y="97"/>
                  </a:lnTo>
                  <a:lnTo>
                    <a:pt x="346" y="97"/>
                  </a:lnTo>
                  <a:lnTo>
                    <a:pt x="346" y="97"/>
                  </a:lnTo>
                  <a:lnTo>
                    <a:pt x="346" y="97"/>
                  </a:lnTo>
                  <a:lnTo>
                    <a:pt x="346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74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02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43" y="97"/>
                  </a:lnTo>
                  <a:lnTo>
                    <a:pt x="443" y="97"/>
                  </a:lnTo>
                  <a:lnTo>
                    <a:pt x="443" y="97"/>
                  </a:lnTo>
                  <a:lnTo>
                    <a:pt x="443" y="97"/>
                  </a:lnTo>
                  <a:lnTo>
                    <a:pt x="443" y="97"/>
                  </a:lnTo>
                  <a:lnTo>
                    <a:pt x="443" y="97"/>
                  </a:lnTo>
                  <a:lnTo>
                    <a:pt x="443" y="97"/>
                  </a:lnTo>
                  <a:lnTo>
                    <a:pt x="443" y="97"/>
                  </a:lnTo>
                  <a:lnTo>
                    <a:pt x="443" y="97"/>
                  </a:lnTo>
                  <a:lnTo>
                    <a:pt x="443" y="97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503" y="2745"/>
              <a:ext cx="429" cy="581"/>
            </a:xfrm>
            <a:custGeom>
              <a:avLst/>
              <a:gdLst>
                <a:gd name="T0" fmla="*/ 0 w 429"/>
                <a:gd name="T1" fmla="*/ 581 h 581"/>
                <a:gd name="T2" fmla="*/ 14 w 429"/>
                <a:gd name="T3" fmla="*/ 581 h 581"/>
                <a:gd name="T4" fmla="*/ 14 w 429"/>
                <a:gd name="T5" fmla="*/ 581 h 581"/>
                <a:gd name="T6" fmla="*/ 28 w 429"/>
                <a:gd name="T7" fmla="*/ 581 h 581"/>
                <a:gd name="T8" fmla="*/ 28 w 429"/>
                <a:gd name="T9" fmla="*/ 581 h 581"/>
                <a:gd name="T10" fmla="*/ 42 w 429"/>
                <a:gd name="T11" fmla="*/ 581 h 581"/>
                <a:gd name="T12" fmla="*/ 42 w 429"/>
                <a:gd name="T13" fmla="*/ 581 h 581"/>
                <a:gd name="T14" fmla="*/ 56 w 429"/>
                <a:gd name="T15" fmla="*/ 581 h 581"/>
                <a:gd name="T16" fmla="*/ 56 w 429"/>
                <a:gd name="T17" fmla="*/ 581 h 581"/>
                <a:gd name="T18" fmla="*/ 69 w 429"/>
                <a:gd name="T19" fmla="*/ 581 h 581"/>
                <a:gd name="T20" fmla="*/ 69 w 429"/>
                <a:gd name="T21" fmla="*/ 581 h 581"/>
                <a:gd name="T22" fmla="*/ 83 w 429"/>
                <a:gd name="T23" fmla="*/ 581 h 581"/>
                <a:gd name="T24" fmla="*/ 83 w 429"/>
                <a:gd name="T25" fmla="*/ 581 h 581"/>
                <a:gd name="T26" fmla="*/ 97 w 429"/>
                <a:gd name="T27" fmla="*/ 581 h 581"/>
                <a:gd name="T28" fmla="*/ 97 w 429"/>
                <a:gd name="T29" fmla="*/ 581 h 581"/>
                <a:gd name="T30" fmla="*/ 111 w 429"/>
                <a:gd name="T31" fmla="*/ 581 h 581"/>
                <a:gd name="T32" fmla="*/ 111 w 429"/>
                <a:gd name="T33" fmla="*/ 581 h 581"/>
                <a:gd name="T34" fmla="*/ 125 w 429"/>
                <a:gd name="T35" fmla="*/ 581 h 581"/>
                <a:gd name="T36" fmla="*/ 125 w 429"/>
                <a:gd name="T37" fmla="*/ 581 h 581"/>
                <a:gd name="T38" fmla="*/ 139 w 429"/>
                <a:gd name="T39" fmla="*/ 581 h 581"/>
                <a:gd name="T40" fmla="*/ 139 w 429"/>
                <a:gd name="T41" fmla="*/ 581 h 581"/>
                <a:gd name="T42" fmla="*/ 152 w 429"/>
                <a:gd name="T43" fmla="*/ 581 h 581"/>
                <a:gd name="T44" fmla="*/ 152 w 429"/>
                <a:gd name="T45" fmla="*/ 581 h 581"/>
                <a:gd name="T46" fmla="*/ 166 w 429"/>
                <a:gd name="T47" fmla="*/ 581 h 581"/>
                <a:gd name="T48" fmla="*/ 166 w 429"/>
                <a:gd name="T49" fmla="*/ 581 h 581"/>
                <a:gd name="T50" fmla="*/ 180 w 429"/>
                <a:gd name="T51" fmla="*/ 581 h 581"/>
                <a:gd name="T52" fmla="*/ 180 w 429"/>
                <a:gd name="T53" fmla="*/ 581 h 581"/>
                <a:gd name="T54" fmla="*/ 194 w 429"/>
                <a:gd name="T55" fmla="*/ 581 h 581"/>
                <a:gd name="T56" fmla="*/ 194 w 429"/>
                <a:gd name="T57" fmla="*/ 581 h 581"/>
                <a:gd name="T58" fmla="*/ 208 w 429"/>
                <a:gd name="T59" fmla="*/ 581 h 581"/>
                <a:gd name="T60" fmla="*/ 208 w 429"/>
                <a:gd name="T61" fmla="*/ 581 h 581"/>
                <a:gd name="T62" fmla="*/ 222 w 429"/>
                <a:gd name="T63" fmla="*/ 581 h 581"/>
                <a:gd name="T64" fmla="*/ 222 w 429"/>
                <a:gd name="T65" fmla="*/ 581 h 581"/>
                <a:gd name="T66" fmla="*/ 235 w 429"/>
                <a:gd name="T67" fmla="*/ 581 h 581"/>
                <a:gd name="T68" fmla="*/ 235 w 429"/>
                <a:gd name="T69" fmla="*/ 581 h 581"/>
                <a:gd name="T70" fmla="*/ 249 w 429"/>
                <a:gd name="T71" fmla="*/ 581 h 581"/>
                <a:gd name="T72" fmla="*/ 249 w 429"/>
                <a:gd name="T73" fmla="*/ 581 h 581"/>
                <a:gd name="T74" fmla="*/ 263 w 429"/>
                <a:gd name="T75" fmla="*/ 581 h 581"/>
                <a:gd name="T76" fmla="*/ 263 w 429"/>
                <a:gd name="T77" fmla="*/ 581 h 581"/>
                <a:gd name="T78" fmla="*/ 277 w 429"/>
                <a:gd name="T79" fmla="*/ 581 h 581"/>
                <a:gd name="T80" fmla="*/ 277 w 429"/>
                <a:gd name="T81" fmla="*/ 581 h 581"/>
                <a:gd name="T82" fmla="*/ 291 w 429"/>
                <a:gd name="T83" fmla="*/ 581 h 581"/>
                <a:gd name="T84" fmla="*/ 291 w 429"/>
                <a:gd name="T85" fmla="*/ 581 h 581"/>
                <a:gd name="T86" fmla="*/ 305 w 429"/>
                <a:gd name="T87" fmla="*/ 581 h 581"/>
                <a:gd name="T88" fmla="*/ 305 w 429"/>
                <a:gd name="T89" fmla="*/ 581 h 581"/>
                <a:gd name="T90" fmla="*/ 318 w 429"/>
                <a:gd name="T91" fmla="*/ 539 h 581"/>
                <a:gd name="T92" fmla="*/ 318 w 429"/>
                <a:gd name="T93" fmla="*/ 373 h 581"/>
                <a:gd name="T94" fmla="*/ 332 w 429"/>
                <a:gd name="T95" fmla="*/ 27 h 581"/>
                <a:gd name="T96" fmla="*/ 332 w 429"/>
                <a:gd name="T97" fmla="*/ 567 h 581"/>
                <a:gd name="T98" fmla="*/ 346 w 429"/>
                <a:gd name="T99" fmla="*/ 581 h 581"/>
                <a:gd name="T100" fmla="*/ 346 w 429"/>
                <a:gd name="T101" fmla="*/ 581 h 581"/>
                <a:gd name="T102" fmla="*/ 360 w 429"/>
                <a:gd name="T103" fmla="*/ 553 h 581"/>
                <a:gd name="T104" fmla="*/ 360 w 429"/>
                <a:gd name="T105" fmla="*/ 443 h 581"/>
                <a:gd name="T106" fmla="*/ 374 w 429"/>
                <a:gd name="T107" fmla="*/ 539 h 581"/>
                <a:gd name="T108" fmla="*/ 374 w 429"/>
                <a:gd name="T109" fmla="*/ 581 h 581"/>
                <a:gd name="T110" fmla="*/ 388 w 429"/>
                <a:gd name="T111" fmla="*/ 581 h 581"/>
                <a:gd name="T112" fmla="*/ 388 w 429"/>
                <a:gd name="T113" fmla="*/ 581 h 581"/>
                <a:gd name="T114" fmla="*/ 401 w 429"/>
                <a:gd name="T115" fmla="*/ 512 h 581"/>
                <a:gd name="T116" fmla="*/ 401 w 429"/>
                <a:gd name="T117" fmla="*/ 581 h 581"/>
                <a:gd name="T118" fmla="*/ 415 w 429"/>
                <a:gd name="T119" fmla="*/ 581 h 581"/>
                <a:gd name="T120" fmla="*/ 415 w 429"/>
                <a:gd name="T121" fmla="*/ 581 h 581"/>
                <a:gd name="T122" fmla="*/ 429 w 429"/>
                <a:gd name="T123" fmla="*/ 581 h 581"/>
                <a:gd name="T124" fmla="*/ 429 w 429"/>
                <a:gd name="T125" fmla="*/ 581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9" h="581">
                  <a:moveTo>
                    <a:pt x="0" y="581"/>
                  </a:moveTo>
                  <a:lnTo>
                    <a:pt x="0" y="581"/>
                  </a:lnTo>
                  <a:lnTo>
                    <a:pt x="0" y="581"/>
                  </a:lnTo>
                  <a:lnTo>
                    <a:pt x="0" y="581"/>
                  </a:lnTo>
                  <a:lnTo>
                    <a:pt x="0" y="581"/>
                  </a:lnTo>
                  <a:lnTo>
                    <a:pt x="0" y="581"/>
                  </a:lnTo>
                  <a:lnTo>
                    <a:pt x="0" y="581"/>
                  </a:lnTo>
                  <a:lnTo>
                    <a:pt x="0" y="581"/>
                  </a:lnTo>
                  <a:lnTo>
                    <a:pt x="0" y="581"/>
                  </a:lnTo>
                  <a:lnTo>
                    <a:pt x="0" y="581"/>
                  </a:lnTo>
                  <a:lnTo>
                    <a:pt x="0" y="581"/>
                  </a:lnTo>
                  <a:lnTo>
                    <a:pt x="0" y="581"/>
                  </a:lnTo>
                  <a:lnTo>
                    <a:pt x="0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14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28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42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56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69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83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97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11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25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39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52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66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80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194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08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22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35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49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63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77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291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05" y="581"/>
                  </a:lnTo>
                  <a:lnTo>
                    <a:pt x="318" y="581"/>
                  </a:lnTo>
                  <a:lnTo>
                    <a:pt x="318" y="581"/>
                  </a:lnTo>
                  <a:lnTo>
                    <a:pt x="318" y="567"/>
                  </a:lnTo>
                  <a:lnTo>
                    <a:pt x="318" y="567"/>
                  </a:lnTo>
                  <a:lnTo>
                    <a:pt x="318" y="539"/>
                  </a:lnTo>
                  <a:lnTo>
                    <a:pt x="318" y="539"/>
                  </a:lnTo>
                  <a:lnTo>
                    <a:pt x="318" y="553"/>
                  </a:lnTo>
                  <a:lnTo>
                    <a:pt x="318" y="553"/>
                  </a:lnTo>
                  <a:lnTo>
                    <a:pt x="318" y="539"/>
                  </a:lnTo>
                  <a:lnTo>
                    <a:pt x="318" y="526"/>
                  </a:lnTo>
                  <a:lnTo>
                    <a:pt x="318" y="539"/>
                  </a:lnTo>
                  <a:lnTo>
                    <a:pt x="318" y="526"/>
                  </a:lnTo>
                  <a:lnTo>
                    <a:pt x="318" y="526"/>
                  </a:lnTo>
                  <a:lnTo>
                    <a:pt x="318" y="484"/>
                  </a:lnTo>
                  <a:lnTo>
                    <a:pt x="318" y="456"/>
                  </a:lnTo>
                  <a:lnTo>
                    <a:pt x="318" y="401"/>
                  </a:lnTo>
                  <a:lnTo>
                    <a:pt x="318" y="373"/>
                  </a:lnTo>
                  <a:lnTo>
                    <a:pt x="318" y="401"/>
                  </a:lnTo>
                  <a:lnTo>
                    <a:pt x="318" y="429"/>
                  </a:lnTo>
                  <a:lnTo>
                    <a:pt x="318" y="415"/>
                  </a:lnTo>
                  <a:lnTo>
                    <a:pt x="318" y="373"/>
                  </a:lnTo>
                  <a:lnTo>
                    <a:pt x="318" y="318"/>
                  </a:lnTo>
                  <a:lnTo>
                    <a:pt x="332" y="235"/>
                  </a:lnTo>
                  <a:lnTo>
                    <a:pt x="332" y="138"/>
                  </a:lnTo>
                  <a:lnTo>
                    <a:pt x="332" y="97"/>
                  </a:lnTo>
                  <a:lnTo>
                    <a:pt x="332" y="41"/>
                  </a:lnTo>
                  <a:lnTo>
                    <a:pt x="332" y="0"/>
                  </a:lnTo>
                  <a:lnTo>
                    <a:pt x="332" y="27"/>
                  </a:lnTo>
                  <a:lnTo>
                    <a:pt x="332" y="138"/>
                  </a:lnTo>
                  <a:lnTo>
                    <a:pt x="332" y="249"/>
                  </a:lnTo>
                  <a:lnTo>
                    <a:pt x="332" y="290"/>
                  </a:lnTo>
                  <a:lnTo>
                    <a:pt x="332" y="346"/>
                  </a:lnTo>
                  <a:lnTo>
                    <a:pt x="332" y="415"/>
                  </a:lnTo>
                  <a:lnTo>
                    <a:pt x="332" y="498"/>
                  </a:lnTo>
                  <a:lnTo>
                    <a:pt x="332" y="539"/>
                  </a:lnTo>
                  <a:lnTo>
                    <a:pt x="332" y="553"/>
                  </a:lnTo>
                  <a:lnTo>
                    <a:pt x="332" y="567"/>
                  </a:lnTo>
                  <a:lnTo>
                    <a:pt x="332" y="567"/>
                  </a:lnTo>
                  <a:lnTo>
                    <a:pt x="332" y="567"/>
                  </a:lnTo>
                  <a:lnTo>
                    <a:pt x="332" y="581"/>
                  </a:lnTo>
                  <a:lnTo>
                    <a:pt x="332" y="581"/>
                  </a:lnTo>
                  <a:lnTo>
                    <a:pt x="332" y="581"/>
                  </a:lnTo>
                  <a:lnTo>
                    <a:pt x="332" y="581"/>
                  </a:lnTo>
                  <a:lnTo>
                    <a:pt x="332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81"/>
                  </a:lnTo>
                  <a:lnTo>
                    <a:pt x="346" y="567"/>
                  </a:lnTo>
                  <a:lnTo>
                    <a:pt x="346" y="567"/>
                  </a:lnTo>
                  <a:lnTo>
                    <a:pt x="360" y="567"/>
                  </a:lnTo>
                  <a:lnTo>
                    <a:pt x="360" y="567"/>
                  </a:lnTo>
                  <a:lnTo>
                    <a:pt x="360" y="567"/>
                  </a:lnTo>
                  <a:lnTo>
                    <a:pt x="360" y="567"/>
                  </a:lnTo>
                  <a:lnTo>
                    <a:pt x="360" y="553"/>
                  </a:lnTo>
                  <a:lnTo>
                    <a:pt x="360" y="553"/>
                  </a:lnTo>
                  <a:lnTo>
                    <a:pt x="360" y="553"/>
                  </a:lnTo>
                  <a:lnTo>
                    <a:pt x="360" y="553"/>
                  </a:lnTo>
                  <a:lnTo>
                    <a:pt x="360" y="553"/>
                  </a:lnTo>
                  <a:lnTo>
                    <a:pt x="360" y="553"/>
                  </a:lnTo>
                  <a:lnTo>
                    <a:pt x="360" y="539"/>
                  </a:lnTo>
                  <a:lnTo>
                    <a:pt x="360" y="526"/>
                  </a:lnTo>
                  <a:lnTo>
                    <a:pt x="360" y="512"/>
                  </a:lnTo>
                  <a:lnTo>
                    <a:pt x="360" y="498"/>
                  </a:lnTo>
                  <a:lnTo>
                    <a:pt x="360" y="470"/>
                  </a:lnTo>
                  <a:lnTo>
                    <a:pt x="360" y="443"/>
                  </a:lnTo>
                  <a:lnTo>
                    <a:pt x="360" y="443"/>
                  </a:lnTo>
                  <a:lnTo>
                    <a:pt x="360" y="415"/>
                  </a:lnTo>
                  <a:lnTo>
                    <a:pt x="360" y="415"/>
                  </a:lnTo>
                  <a:lnTo>
                    <a:pt x="360" y="415"/>
                  </a:lnTo>
                  <a:lnTo>
                    <a:pt x="360" y="429"/>
                  </a:lnTo>
                  <a:lnTo>
                    <a:pt x="360" y="456"/>
                  </a:lnTo>
                  <a:lnTo>
                    <a:pt x="374" y="470"/>
                  </a:lnTo>
                  <a:lnTo>
                    <a:pt x="374" y="484"/>
                  </a:lnTo>
                  <a:lnTo>
                    <a:pt x="374" y="512"/>
                  </a:lnTo>
                  <a:lnTo>
                    <a:pt x="374" y="526"/>
                  </a:lnTo>
                  <a:lnTo>
                    <a:pt x="374" y="539"/>
                  </a:lnTo>
                  <a:lnTo>
                    <a:pt x="374" y="567"/>
                  </a:lnTo>
                  <a:lnTo>
                    <a:pt x="374" y="567"/>
                  </a:lnTo>
                  <a:lnTo>
                    <a:pt x="374" y="567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74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81"/>
                  </a:lnTo>
                  <a:lnTo>
                    <a:pt x="388" y="567"/>
                  </a:lnTo>
                  <a:lnTo>
                    <a:pt x="388" y="567"/>
                  </a:lnTo>
                  <a:lnTo>
                    <a:pt x="388" y="567"/>
                  </a:lnTo>
                  <a:lnTo>
                    <a:pt x="388" y="567"/>
                  </a:lnTo>
                  <a:lnTo>
                    <a:pt x="388" y="553"/>
                  </a:lnTo>
                  <a:lnTo>
                    <a:pt x="388" y="553"/>
                  </a:lnTo>
                  <a:lnTo>
                    <a:pt x="388" y="539"/>
                  </a:lnTo>
                  <a:lnTo>
                    <a:pt x="401" y="539"/>
                  </a:lnTo>
                  <a:lnTo>
                    <a:pt x="401" y="526"/>
                  </a:lnTo>
                  <a:lnTo>
                    <a:pt x="401" y="526"/>
                  </a:lnTo>
                  <a:lnTo>
                    <a:pt x="401" y="512"/>
                  </a:lnTo>
                  <a:lnTo>
                    <a:pt x="401" y="512"/>
                  </a:lnTo>
                  <a:lnTo>
                    <a:pt x="401" y="526"/>
                  </a:lnTo>
                  <a:lnTo>
                    <a:pt x="401" y="526"/>
                  </a:lnTo>
                  <a:lnTo>
                    <a:pt x="401" y="539"/>
                  </a:lnTo>
                  <a:lnTo>
                    <a:pt x="401" y="553"/>
                  </a:lnTo>
                  <a:lnTo>
                    <a:pt x="401" y="553"/>
                  </a:lnTo>
                  <a:lnTo>
                    <a:pt x="401" y="567"/>
                  </a:lnTo>
                  <a:lnTo>
                    <a:pt x="401" y="567"/>
                  </a:lnTo>
                  <a:lnTo>
                    <a:pt x="401" y="567"/>
                  </a:lnTo>
                  <a:lnTo>
                    <a:pt x="401" y="581"/>
                  </a:lnTo>
                  <a:lnTo>
                    <a:pt x="401" y="581"/>
                  </a:lnTo>
                  <a:lnTo>
                    <a:pt x="401" y="581"/>
                  </a:lnTo>
                  <a:lnTo>
                    <a:pt x="401" y="581"/>
                  </a:lnTo>
                  <a:lnTo>
                    <a:pt x="401" y="581"/>
                  </a:lnTo>
                  <a:lnTo>
                    <a:pt x="401" y="581"/>
                  </a:lnTo>
                  <a:lnTo>
                    <a:pt x="401" y="581"/>
                  </a:lnTo>
                  <a:lnTo>
                    <a:pt x="401" y="581"/>
                  </a:lnTo>
                  <a:lnTo>
                    <a:pt x="401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15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  <a:lnTo>
                    <a:pt x="429" y="581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1932" y="3257"/>
              <a:ext cx="443" cy="69"/>
            </a:xfrm>
            <a:custGeom>
              <a:avLst/>
              <a:gdLst>
                <a:gd name="T0" fmla="*/ 14 w 443"/>
                <a:gd name="T1" fmla="*/ 69 h 69"/>
                <a:gd name="T2" fmla="*/ 14 w 443"/>
                <a:gd name="T3" fmla="*/ 69 h 69"/>
                <a:gd name="T4" fmla="*/ 28 w 443"/>
                <a:gd name="T5" fmla="*/ 69 h 69"/>
                <a:gd name="T6" fmla="*/ 28 w 443"/>
                <a:gd name="T7" fmla="*/ 69 h 69"/>
                <a:gd name="T8" fmla="*/ 42 w 443"/>
                <a:gd name="T9" fmla="*/ 69 h 69"/>
                <a:gd name="T10" fmla="*/ 42 w 443"/>
                <a:gd name="T11" fmla="*/ 69 h 69"/>
                <a:gd name="T12" fmla="*/ 55 w 443"/>
                <a:gd name="T13" fmla="*/ 69 h 69"/>
                <a:gd name="T14" fmla="*/ 55 w 443"/>
                <a:gd name="T15" fmla="*/ 69 h 69"/>
                <a:gd name="T16" fmla="*/ 69 w 443"/>
                <a:gd name="T17" fmla="*/ 69 h 69"/>
                <a:gd name="T18" fmla="*/ 69 w 443"/>
                <a:gd name="T19" fmla="*/ 69 h 69"/>
                <a:gd name="T20" fmla="*/ 83 w 443"/>
                <a:gd name="T21" fmla="*/ 69 h 69"/>
                <a:gd name="T22" fmla="*/ 83 w 443"/>
                <a:gd name="T23" fmla="*/ 69 h 69"/>
                <a:gd name="T24" fmla="*/ 97 w 443"/>
                <a:gd name="T25" fmla="*/ 69 h 69"/>
                <a:gd name="T26" fmla="*/ 97 w 443"/>
                <a:gd name="T27" fmla="*/ 41 h 69"/>
                <a:gd name="T28" fmla="*/ 111 w 443"/>
                <a:gd name="T29" fmla="*/ 69 h 69"/>
                <a:gd name="T30" fmla="*/ 111 w 443"/>
                <a:gd name="T31" fmla="*/ 69 h 69"/>
                <a:gd name="T32" fmla="*/ 125 w 443"/>
                <a:gd name="T33" fmla="*/ 69 h 69"/>
                <a:gd name="T34" fmla="*/ 125 w 443"/>
                <a:gd name="T35" fmla="*/ 69 h 69"/>
                <a:gd name="T36" fmla="*/ 139 w 443"/>
                <a:gd name="T37" fmla="*/ 0 h 69"/>
                <a:gd name="T38" fmla="*/ 139 w 443"/>
                <a:gd name="T39" fmla="*/ 69 h 69"/>
                <a:gd name="T40" fmla="*/ 152 w 443"/>
                <a:gd name="T41" fmla="*/ 55 h 69"/>
                <a:gd name="T42" fmla="*/ 152 w 443"/>
                <a:gd name="T43" fmla="*/ 69 h 69"/>
                <a:gd name="T44" fmla="*/ 166 w 443"/>
                <a:gd name="T45" fmla="*/ 69 h 69"/>
                <a:gd name="T46" fmla="*/ 166 w 443"/>
                <a:gd name="T47" fmla="*/ 69 h 69"/>
                <a:gd name="T48" fmla="*/ 180 w 443"/>
                <a:gd name="T49" fmla="*/ 69 h 69"/>
                <a:gd name="T50" fmla="*/ 180 w 443"/>
                <a:gd name="T51" fmla="*/ 69 h 69"/>
                <a:gd name="T52" fmla="*/ 194 w 443"/>
                <a:gd name="T53" fmla="*/ 69 h 69"/>
                <a:gd name="T54" fmla="*/ 194 w 443"/>
                <a:gd name="T55" fmla="*/ 69 h 69"/>
                <a:gd name="T56" fmla="*/ 208 w 443"/>
                <a:gd name="T57" fmla="*/ 69 h 69"/>
                <a:gd name="T58" fmla="*/ 208 w 443"/>
                <a:gd name="T59" fmla="*/ 69 h 69"/>
                <a:gd name="T60" fmla="*/ 222 w 443"/>
                <a:gd name="T61" fmla="*/ 69 h 69"/>
                <a:gd name="T62" fmla="*/ 222 w 443"/>
                <a:gd name="T63" fmla="*/ 69 h 69"/>
                <a:gd name="T64" fmla="*/ 235 w 443"/>
                <a:gd name="T65" fmla="*/ 69 h 69"/>
                <a:gd name="T66" fmla="*/ 235 w 443"/>
                <a:gd name="T67" fmla="*/ 69 h 69"/>
                <a:gd name="T68" fmla="*/ 249 w 443"/>
                <a:gd name="T69" fmla="*/ 69 h 69"/>
                <a:gd name="T70" fmla="*/ 249 w 443"/>
                <a:gd name="T71" fmla="*/ 69 h 69"/>
                <a:gd name="T72" fmla="*/ 263 w 443"/>
                <a:gd name="T73" fmla="*/ 69 h 69"/>
                <a:gd name="T74" fmla="*/ 263 w 443"/>
                <a:gd name="T75" fmla="*/ 69 h 69"/>
                <a:gd name="T76" fmla="*/ 277 w 443"/>
                <a:gd name="T77" fmla="*/ 69 h 69"/>
                <a:gd name="T78" fmla="*/ 277 w 443"/>
                <a:gd name="T79" fmla="*/ 69 h 69"/>
                <a:gd name="T80" fmla="*/ 291 w 443"/>
                <a:gd name="T81" fmla="*/ 69 h 69"/>
                <a:gd name="T82" fmla="*/ 291 w 443"/>
                <a:gd name="T83" fmla="*/ 69 h 69"/>
                <a:gd name="T84" fmla="*/ 305 w 443"/>
                <a:gd name="T85" fmla="*/ 69 h 69"/>
                <a:gd name="T86" fmla="*/ 305 w 443"/>
                <a:gd name="T87" fmla="*/ 69 h 69"/>
                <a:gd name="T88" fmla="*/ 318 w 443"/>
                <a:gd name="T89" fmla="*/ 69 h 69"/>
                <a:gd name="T90" fmla="*/ 318 w 443"/>
                <a:gd name="T91" fmla="*/ 69 h 69"/>
                <a:gd name="T92" fmla="*/ 332 w 443"/>
                <a:gd name="T93" fmla="*/ 69 h 69"/>
                <a:gd name="T94" fmla="*/ 332 w 443"/>
                <a:gd name="T95" fmla="*/ 69 h 69"/>
                <a:gd name="T96" fmla="*/ 346 w 443"/>
                <a:gd name="T97" fmla="*/ 69 h 69"/>
                <a:gd name="T98" fmla="*/ 346 w 443"/>
                <a:gd name="T99" fmla="*/ 69 h 69"/>
                <a:gd name="T100" fmla="*/ 360 w 443"/>
                <a:gd name="T101" fmla="*/ 69 h 69"/>
                <a:gd name="T102" fmla="*/ 360 w 443"/>
                <a:gd name="T103" fmla="*/ 69 h 69"/>
                <a:gd name="T104" fmla="*/ 374 w 443"/>
                <a:gd name="T105" fmla="*/ 69 h 69"/>
                <a:gd name="T106" fmla="*/ 374 w 443"/>
                <a:gd name="T107" fmla="*/ 69 h 69"/>
                <a:gd name="T108" fmla="*/ 388 w 443"/>
                <a:gd name="T109" fmla="*/ 69 h 69"/>
                <a:gd name="T110" fmla="*/ 388 w 443"/>
                <a:gd name="T111" fmla="*/ 69 h 69"/>
                <a:gd name="T112" fmla="*/ 401 w 443"/>
                <a:gd name="T113" fmla="*/ 69 h 69"/>
                <a:gd name="T114" fmla="*/ 401 w 443"/>
                <a:gd name="T115" fmla="*/ 69 h 69"/>
                <a:gd name="T116" fmla="*/ 415 w 443"/>
                <a:gd name="T117" fmla="*/ 69 h 69"/>
                <a:gd name="T118" fmla="*/ 415 w 443"/>
                <a:gd name="T119" fmla="*/ 69 h 69"/>
                <a:gd name="T120" fmla="*/ 429 w 443"/>
                <a:gd name="T121" fmla="*/ 69 h 69"/>
                <a:gd name="T122" fmla="*/ 429 w 443"/>
                <a:gd name="T123" fmla="*/ 69 h 69"/>
                <a:gd name="T124" fmla="*/ 443 w 443"/>
                <a:gd name="T12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" h="69">
                  <a:moveTo>
                    <a:pt x="0" y="69"/>
                  </a:moveTo>
                  <a:lnTo>
                    <a:pt x="0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7" y="41"/>
                  </a:lnTo>
                  <a:lnTo>
                    <a:pt x="97" y="27"/>
                  </a:lnTo>
                  <a:lnTo>
                    <a:pt x="97" y="27"/>
                  </a:lnTo>
                  <a:lnTo>
                    <a:pt x="97" y="27"/>
                  </a:lnTo>
                  <a:lnTo>
                    <a:pt x="97" y="27"/>
                  </a:lnTo>
                  <a:lnTo>
                    <a:pt x="97" y="41"/>
                  </a:lnTo>
                  <a:lnTo>
                    <a:pt x="97" y="41"/>
                  </a:lnTo>
                  <a:lnTo>
                    <a:pt x="97" y="41"/>
                  </a:lnTo>
                  <a:lnTo>
                    <a:pt x="97" y="41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7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55"/>
                  </a:lnTo>
                  <a:lnTo>
                    <a:pt x="125" y="69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39" y="41"/>
                  </a:lnTo>
                  <a:lnTo>
                    <a:pt x="139" y="41"/>
                  </a:lnTo>
                  <a:lnTo>
                    <a:pt x="139" y="27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14"/>
                  </a:lnTo>
                  <a:lnTo>
                    <a:pt x="139" y="27"/>
                  </a:lnTo>
                  <a:lnTo>
                    <a:pt x="139" y="27"/>
                  </a:lnTo>
                  <a:lnTo>
                    <a:pt x="139" y="41"/>
                  </a:lnTo>
                  <a:lnTo>
                    <a:pt x="139" y="41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69"/>
                  </a:lnTo>
                  <a:lnTo>
                    <a:pt x="152" y="55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52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18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32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01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15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44"/>
            <p:cNvSpPr>
              <a:spLocks/>
            </p:cNvSpPr>
            <p:nvPr/>
          </p:nvSpPr>
          <p:spPr bwMode="auto">
            <a:xfrm>
              <a:off x="2375" y="3201"/>
              <a:ext cx="443" cy="125"/>
            </a:xfrm>
            <a:custGeom>
              <a:avLst/>
              <a:gdLst>
                <a:gd name="T0" fmla="*/ 14 w 443"/>
                <a:gd name="T1" fmla="*/ 125 h 125"/>
                <a:gd name="T2" fmla="*/ 14 w 443"/>
                <a:gd name="T3" fmla="*/ 125 h 125"/>
                <a:gd name="T4" fmla="*/ 28 w 443"/>
                <a:gd name="T5" fmla="*/ 125 h 125"/>
                <a:gd name="T6" fmla="*/ 28 w 443"/>
                <a:gd name="T7" fmla="*/ 125 h 125"/>
                <a:gd name="T8" fmla="*/ 41 w 443"/>
                <a:gd name="T9" fmla="*/ 125 h 125"/>
                <a:gd name="T10" fmla="*/ 41 w 443"/>
                <a:gd name="T11" fmla="*/ 125 h 125"/>
                <a:gd name="T12" fmla="*/ 55 w 443"/>
                <a:gd name="T13" fmla="*/ 125 h 125"/>
                <a:gd name="T14" fmla="*/ 55 w 443"/>
                <a:gd name="T15" fmla="*/ 125 h 125"/>
                <a:gd name="T16" fmla="*/ 69 w 443"/>
                <a:gd name="T17" fmla="*/ 125 h 125"/>
                <a:gd name="T18" fmla="*/ 69 w 443"/>
                <a:gd name="T19" fmla="*/ 125 h 125"/>
                <a:gd name="T20" fmla="*/ 83 w 443"/>
                <a:gd name="T21" fmla="*/ 125 h 125"/>
                <a:gd name="T22" fmla="*/ 83 w 443"/>
                <a:gd name="T23" fmla="*/ 125 h 125"/>
                <a:gd name="T24" fmla="*/ 97 w 443"/>
                <a:gd name="T25" fmla="*/ 125 h 125"/>
                <a:gd name="T26" fmla="*/ 97 w 443"/>
                <a:gd name="T27" fmla="*/ 125 h 125"/>
                <a:gd name="T28" fmla="*/ 111 w 443"/>
                <a:gd name="T29" fmla="*/ 125 h 125"/>
                <a:gd name="T30" fmla="*/ 111 w 443"/>
                <a:gd name="T31" fmla="*/ 125 h 125"/>
                <a:gd name="T32" fmla="*/ 124 w 443"/>
                <a:gd name="T33" fmla="*/ 125 h 125"/>
                <a:gd name="T34" fmla="*/ 124 w 443"/>
                <a:gd name="T35" fmla="*/ 125 h 125"/>
                <a:gd name="T36" fmla="*/ 138 w 443"/>
                <a:gd name="T37" fmla="*/ 125 h 125"/>
                <a:gd name="T38" fmla="*/ 138 w 443"/>
                <a:gd name="T39" fmla="*/ 125 h 125"/>
                <a:gd name="T40" fmla="*/ 152 w 443"/>
                <a:gd name="T41" fmla="*/ 125 h 125"/>
                <a:gd name="T42" fmla="*/ 152 w 443"/>
                <a:gd name="T43" fmla="*/ 125 h 125"/>
                <a:gd name="T44" fmla="*/ 166 w 443"/>
                <a:gd name="T45" fmla="*/ 125 h 125"/>
                <a:gd name="T46" fmla="*/ 166 w 443"/>
                <a:gd name="T47" fmla="*/ 125 h 125"/>
                <a:gd name="T48" fmla="*/ 180 w 443"/>
                <a:gd name="T49" fmla="*/ 125 h 125"/>
                <a:gd name="T50" fmla="*/ 180 w 443"/>
                <a:gd name="T51" fmla="*/ 125 h 125"/>
                <a:gd name="T52" fmla="*/ 194 w 443"/>
                <a:gd name="T53" fmla="*/ 125 h 125"/>
                <a:gd name="T54" fmla="*/ 194 w 443"/>
                <a:gd name="T55" fmla="*/ 125 h 125"/>
                <a:gd name="T56" fmla="*/ 207 w 443"/>
                <a:gd name="T57" fmla="*/ 125 h 125"/>
                <a:gd name="T58" fmla="*/ 207 w 443"/>
                <a:gd name="T59" fmla="*/ 125 h 125"/>
                <a:gd name="T60" fmla="*/ 221 w 443"/>
                <a:gd name="T61" fmla="*/ 125 h 125"/>
                <a:gd name="T62" fmla="*/ 221 w 443"/>
                <a:gd name="T63" fmla="*/ 125 h 125"/>
                <a:gd name="T64" fmla="*/ 235 w 443"/>
                <a:gd name="T65" fmla="*/ 125 h 125"/>
                <a:gd name="T66" fmla="*/ 235 w 443"/>
                <a:gd name="T67" fmla="*/ 125 h 125"/>
                <a:gd name="T68" fmla="*/ 249 w 443"/>
                <a:gd name="T69" fmla="*/ 125 h 125"/>
                <a:gd name="T70" fmla="*/ 249 w 443"/>
                <a:gd name="T71" fmla="*/ 125 h 125"/>
                <a:gd name="T72" fmla="*/ 263 w 443"/>
                <a:gd name="T73" fmla="*/ 125 h 125"/>
                <a:gd name="T74" fmla="*/ 263 w 443"/>
                <a:gd name="T75" fmla="*/ 125 h 125"/>
                <a:gd name="T76" fmla="*/ 277 w 443"/>
                <a:gd name="T77" fmla="*/ 125 h 125"/>
                <a:gd name="T78" fmla="*/ 277 w 443"/>
                <a:gd name="T79" fmla="*/ 125 h 125"/>
                <a:gd name="T80" fmla="*/ 291 w 443"/>
                <a:gd name="T81" fmla="*/ 111 h 125"/>
                <a:gd name="T82" fmla="*/ 291 w 443"/>
                <a:gd name="T83" fmla="*/ 125 h 125"/>
                <a:gd name="T84" fmla="*/ 304 w 443"/>
                <a:gd name="T85" fmla="*/ 125 h 125"/>
                <a:gd name="T86" fmla="*/ 304 w 443"/>
                <a:gd name="T87" fmla="*/ 111 h 125"/>
                <a:gd name="T88" fmla="*/ 318 w 443"/>
                <a:gd name="T89" fmla="*/ 83 h 125"/>
                <a:gd name="T90" fmla="*/ 318 w 443"/>
                <a:gd name="T91" fmla="*/ 125 h 125"/>
                <a:gd name="T92" fmla="*/ 332 w 443"/>
                <a:gd name="T93" fmla="*/ 125 h 125"/>
                <a:gd name="T94" fmla="*/ 332 w 443"/>
                <a:gd name="T95" fmla="*/ 125 h 125"/>
                <a:gd name="T96" fmla="*/ 346 w 443"/>
                <a:gd name="T97" fmla="*/ 125 h 125"/>
                <a:gd name="T98" fmla="*/ 346 w 443"/>
                <a:gd name="T99" fmla="*/ 125 h 125"/>
                <a:gd name="T100" fmla="*/ 360 w 443"/>
                <a:gd name="T101" fmla="*/ 125 h 125"/>
                <a:gd name="T102" fmla="*/ 360 w 443"/>
                <a:gd name="T103" fmla="*/ 125 h 125"/>
                <a:gd name="T104" fmla="*/ 374 w 443"/>
                <a:gd name="T105" fmla="*/ 14 h 125"/>
                <a:gd name="T106" fmla="*/ 374 w 443"/>
                <a:gd name="T107" fmla="*/ 70 h 125"/>
                <a:gd name="T108" fmla="*/ 387 w 443"/>
                <a:gd name="T109" fmla="*/ 125 h 125"/>
                <a:gd name="T110" fmla="*/ 387 w 443"/>
                <a:gd name="T111" fmla="*/ 125 h 125"/>
                <a:gd name="T112" fmla="*/ 401 w 443"/>
                <a:gd name="T113" fmla="*/ 125 h 125"/>
                <a:gd name="T114" fmla="*/ 401 w 443"/>
                <a:gd name="T115" fmla="*/ 125 h 125"/>
                <a:gd name="T116" fmla="*/ 415 w 443"/>
                <a:gd name="T117" fmla="*/ 125 h 125"/>
                <a:gd name="T118" fmla="*/ 415 w 443"/>
                <a:gd name="T119" fmla="*/ 125 h 125"/>
                <a:gd name="T120" fmla="*/ 429 w 443"/>
                <a:gd name="T121" fmla="*/ 125 h 125"/>
                <a:gd name="T122" fmla="*/ 429 w 443"/>
                <a:gd name="T123" fmla="*/ 125 h 125"/>
                <a:gd name="T124" fmla="*/ 443 w 443"/>
                <a:gd name="T12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" h="125">
                  <a:moveTo>
                    <a:pt x="0" y="125"/>
                  </a:moveTo>
                  <a:lnTo>
                    <a:pt x="0" y="125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25"/>
                  </a:lnTo>
                  <a:lnTo>
                    <a:pt x="41" y="111"/>
                  </a:lnTo>
                  <a:lnTo>
                    <a:pt x="41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55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11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38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66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21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35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49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11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91" y="125"/>
                  </a:lnTo>
                  <a:lnTo>
                    <a:pt x="291" y="111"/>
                  </a:lnTo>
                  <a:lnTo>
                    <a:pt x="291" y="111"/>
                  </a:lnTo>
                  <a:lnTo>
                    <a:pt x="291" y="111"/>
                  </a:lnTo>
                  <a:lnTo>
                    <a:pt x="291" y="111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25"/>
                  </a:lnTo>
                  <a:lnTo>
                    <a:pt x="304" y="111"/>
                  </a:lnTo>
                  <a:lnTo>
                    <a:pt x="304" y="111"/>
                  </a:lnTo>
                  <a:lnTo>
                    <a:pt x="304" y="111"/>
                  </a:lnTo>
                  <a:lnTo>
                    <a:pt x="304" y="97"/>
                  </a:lnTo>
                  <a:lnTo>
                    <a:pt x="304" y="83"/>
                  </a:lnTo>
                  <a:lnTo>
                    <a:pt x="304" y="70"/>
                  </a:lnTo>
                  <a:lnTo>
                    <a:pt x="318" y="56"/>
                  </a:lnTo>
                  <a:lnTo>
                    <a:pt x="318" y="42"/>
                  </a:lnTo>
                  <a:lnTo>
                    <a:pt x="318" y="56"/>
                  </a:lnTo>
                  <a:lnTo>
                    <a:pt x="318" y="70"/>
                  </a:lnTo>
                  <a:lnTo>
                    <a:pt x="318" y="83"/>
                  </a:lnTo>
                  <a:lnTo>
                    <a:pt x="318" y="83"/>
                  </a:lnTo>
                  <a:lnTo>
                    <a:pt x="318" y="83"/>
                  </a:lnTo>
                  <a:lnTo>
                    <a:pt x="318" y="83"/>
                  </a:lnTo>
                  <a:lnTo>
                    <a:pt x="318" y="83"/>
                  </a:lnTo>
                  <a:lnTo>
                    <a:pt x="318" y="83"/>
                  </a:lnTo>
                  <a:lnTo>
                    <a:pt x="318" y="97"/>
                  </a:lnTo>
                  <a:lnTo>
                    <a:pt x="318" y="97"/>
                  </a:lnTo>
                  <a:lnTo>
                    <a:pt x="318" y="111"/>
                  </a:lnTo>
                  <a:lnTo>
                    <a:pt x="318" y="111"/>
                  </a:lnTo>
                  <a:lnTo>
                    <a:pt x="318" y="111"/>
                  </a:lnTo>
                  <a:lnTo>
                    <a:pt x="318" y="125"/>
                  </a:lnTo>
                  <a:lnTo>
                    <a:pt x="318" y="125"/>
                  </a:lnTo>
                  <a:lnTo>
                    <a:pt x="318" y="125"/>
                  </a:lnTo>
                  <a:lnTo>
                    <a:pt x="318" y="125"/>
                  </a:lnTo>
                  <a:lnTo>
                    <a:pt x="318" y="125"/>
                  </a:lnTo>
                  <a:lnTo>
                    <a:pt x="318" y="125"/>
                  </a:lnTo>
                  <a:lnTo>
                    <a:pt x="318" y="125"/>
                  </a:lnTo>
                  <a:lnTo>
                    <a:pt x="318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32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11"/>
                  </a:lnTo>
                  <a:lnTo>
                    <a:pt x="360" y="111"/>
                  </a:lnTo>
                  <a:lnTo>
                    <a:pt x="360" y="111"/>
                  </a:lnTo>
                  <a:lnTo>
                    <a:pt x="360" y="97"/>
                  </a:lnTo>
                  <a:lnTo>
                    <a:pt x="374" y="97"/>
                  </a:lnTo>
                  <a:lnTo>
                    <a:pt x="374" y="70"/>
                  </a:lnTo>
                  <a:lnTo>
                    <a:pt x="374" y="56"/>
                  </a:lnTo>
                  <a:lnTo>
                    <a:pt x="374" y="28"/>
                  </a:lnTo>
                  <a:lnTo>
                    <a:pt x="374" y="14"/>
                  </a:lnTo>
                  <a:lnTo>
                    <a:pt x="374" y="0"/>
                  </a:lnTo>
                  <a:lnTo>
                    <a:pt x="374" y="14"/>
                  </a:lnTo>
                  <a:lnTo>
                    <a:pt x="374" y="28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56"/>
                  </a:lnTo>
                  <a:lnTo>
                    <a:pt x="374" y="70"/>
                  </a:lnTo>
                  <a:lnTo>
                    <a:pt x="374" y="56"/>
                  </a:lnTo>
                  <a:lnTo>
                    <a:pt x="374" y="56"/>
                  </a:lnTo>
                  <a:lnTo>
                    <a:pt x="374" y="70"/>
                  </a:lnTo>
                  <a:lnTo>
                    <a:pt x="374" y="70"/>
                  </a:lnTo>
                  <a:lnTo>
                    <a:pt x="374" y="83"/>
                  </a:lnTo>
                  <a:lnTo>
                    <a:pt x="374" y="97"/>
                  </a:lnTo>
                  <a:lnTo>
                    <a:pt x="374" y="111"/>
                  </a:lnTo>
                  <a:lnTo>
                    <a:pt x="374" y="111"/>
                  </a:lnTo>
                  <a:lnTo>
                    <a:pt x="374" y="125"/>
                  </a:lnTo>
                  <a:lnTo>
                    <a:pt x="374" y="111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387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01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15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45"/>
            <p:cNvSpPr>
              <a:spLocks/>
            </p:cNvSpPr>
            <p:nvPr/>
          </p:nvSpPr>
          <p:spPr bwMode="auto">
            <a:xfrm>
              <a:off x="2818" y="2938"/>
              <a:ext cx="443" cy="388"/>
            </a:xfrm>
            <a:custGeom>
              <a:avLst/>
              <a:gdLst>
                <a:gd name="T0" fmla="*/ 14 w 443"/>
                <a:gd name="T1" fmla="*/ 388 h 388"/>
                <a:gd name="T2" fmla="*/ 14 w 443"/>
                <a:gd name="T3" fmla="*/ 388 h 388"/>
                <a:gd name="T4" fmla="*/ 27 w 443"/>
                <a:gd name="T5" fmla="*/ 388 h 388"/>
                <a:gd name="T6" fmla="*/ 27 w 443"/>
                <a:gd name="T7" fmla="*/ 388 h 388"/>
                <a:gd name="T8" fmla="*/ 41 w 443"/>
                <a:gd name="T9" fmla="*/ 388 h 388"/>
                <a:gd name="T10" fmla="*/ 41 w 443"/>
                <a:gd name="T11" fmla="*/ 388 h 388"/>
                <a:gd name="T12" fmla="*/ 55 w 443"/>
                <a:gd name="T13" fmla="*/ 388 h 388"/>
                <a:gd name="T14" fmla="*/ 55 w 443"/>
                <a:gd name="T15" fmla="*/ 388 h 388"/>
                <a:gd name="T16" fmla="*/ 69 w 443"/>
                <a:gd name="T17" fmla="*/ 388 h 388"/>
                <a:gd name="T18" fmla="*/ 69 w 443"/>
                <a:gd name="T19" fmla="*/ 388 h 388"/>
                <a:gd name="T20" fmla="*/ 83 w 443"/>
                <a:gd name="T21" fmla="*/ 388 h 388"/>
                <a:gd name="T22" fmla="*/ 83 w 443"/>
                <a:gd name="T23" fmla="*/ 388 h 388"/>
                <a:gd name="T24" fmla="*/ 83 w 443"/>
                <a:gd name="T25" fmla="*/ 388 h 388"/>
                <a:gd name="T26" fmla="*/ 97 w 443"/>
                <a:gd name="T27" fmla="*/ 388 h 388"/>
                <a:gd name="T28" fmla="*/ 97 w 443"/>
                <a:gd name="T29" fmla="*/ 388 h 388"/>
                <a:gd name="T30" fmla="*/ 110 w 443"/>
                <a:gd name="T31" fmla="*/ 388 h 388"/>
                <a:gd name="T32" fmla="*/ 110 w 443"/>
                <a:gd name="T33" fmla="*/ 388 h 388"/>
                <a:gd name="T34" fmla="*/ 124 w 443"/>
                <a:gd name="T35" fmla="*/ 42 h 388"/>
                <a:gd name="T36" fmla="*/ 124 w 443"/>
                <a:gd name="T37" fmla="*/ 180 h 388"/>
                <a:gd name="T38" fmla="*/ 138 w 443"/>
                <a:gd name="T39" fmla="*/ 374 h 388"/>
                <a:gd name="T40" fmla="*/ 138 w 443"/>
                <a:gd name="T41" fmla="*/ 388 h 388"/>
                <a:gd name="T42" fmla="*/ 152 w 443"/>
                <a:gd name="T43" fmla="*/ 388 h 388"/>
                <a:gd name="T44" fmla="*/ 152 w 443"/>
                <a:gd name="T45" fmla="*/ 374 h 388"/>
                <a:gd name="T46" fmla="*/ 166 w 443"/>
                <a:gd name="T47" fmla="*/ 388 h 388"/>
                <a:gd name="T48" fmla="*/ 166 w 443"/>
                <a:gd name="T49" fmla="*/ 388 h 388"/>
                <a:gd name="T50" fmla="*/ 180 w 443"/>
                <a:gd name="T51" fmla="*/ 388 h 388"/>
                <a:gd name="T52" fmla="*/ 193 w 443"/>
                <a:gd name="T53" fmla="*/ 388 h 388"/>
                <a:gd name="T54" fmla="*/ 193 w 443"/>
                <a:gd name="T55" fmla="*/ 388 h 388"/>
                <a:gd name="T56" fmla="*/ 207 w 443"/>
                <a:gd name="T57" fmla="*/ 374 h 388"/>
                <a:gd name="T58" fmla="*/ 207 w 443"/>
                <a:gd name="T59" fmla="*/ 374 h 388"/>
                <a:gd name="T60" fmla="*/ 207 w 443"/>
                <a:gd name="T61" fmla="*/ 388 h 388"/>
                <a:gd name="T62" fmla="*/ 221 w 443"/>
                <a:gd name="T63" fmla="*/ 388 h 388"/>
                <a:gd name="T64" fmla="*/ 221 w 443"/>
                <a:gd name="T65" fmla="*/ 388 h 388"/>
                <a:gd name="T66" fmla="*/ 235 w 443"/>
                <a:gd name="T67" fmla="*/ 388 h 388"/>
                <a:gd name="T68" fmla="*/ 235 w 443"/>
                <a:gd name="T69" fmla="*/ 388 h 388"/>
                <a:gd name="T70" fmla="*/ 249 w 443"/>
                <a:gd name="T71" fmla="*/ 388 h 388"/>
                <a:gd name="T72" fmla="*/ 249 w 443"/>
                <a:gd name="T73" fmla="*/ 388 h 388"/>
                <a:gd name="T74" fmla="*/ 263 w 443"/>
                <a:gd name="T75" fmla="*/ 388 h 388"/>
                <a:gd name="T76" fmla="*/ 263 w 443"/>
                <a:gd name="T77" fmla="*/ 388 h 388"/>
                <a:gd name="T78" fmla="*/ 276 w 443"/>
                <a:gd name="T79" fmla="*/ 388 h 388"/>
                <a:gd name="T80" fmla="*/ 276 w 443"/>
                <a:gd name="T81" fmla="*/ 388 h 388"/>
                <a:gd name="T82" fmla="*/ 290 w 443"/>
                <a:gd name="T83" fmla="*/ 388 h 388"/>
                <a:gd name="T84" fmla="*/ 290 w 443"/>
                <a:gd name="T85" fmla="*/ 388 h 388"/>
                <a:gd name="T86" fmla="*/ 304 w 443"/>
                <a:gd name="T87" fmla="*/ 388 h 388"/>
                <a:gd name="T88" fmla="*/ 304 w 443"/>
                <a:gd name="T89" fmla="*/ 388 h 388"/>
                <a:gd name="T90" fmla="*/ 318 w 443"/>
                <a:gd name="T91" fmla="*/ 388 h 388"/>
                <a:gd name="T92" fmla="*/ 318 w 443"/>
                <a:gd name="T93" fmla="*/ 388 h 388"/>
                <a:gd name="T94" fmla="*/ 332 w 443"/>
                <a:gd name="T95" fmla="*/ 388 h 388"/>
                <a:gd name="T96" fmla="*/ 332 w 443"/>
                <a:gd name="T97" fmla="*/ 388 h 388"/>
                <a:gd name="T98" fmla="*/ 346 w 443"/>
                <a:gd name="T99" fmla="*/ 388 h 388"/>
                <a:gd name="T100" fmla="*/ 346 w 443"/>
                <a:gd name="T101" fmla="*/ 388 h 388"/>
                <a:gd name="T102" fmla="*/ 360 w 443"/>
                <a:gd name="T103" fmla="*/ 388 h 388"/>
                <a:gd name="T104" fmla="*/ 360 w 443"/>
                <a:gd name="T105" fmla="*/ 388 h 388"/>
                <a:gd name="T106" fmla="*/ 373 w 443"/>
                <a:gd name="T107" fmla="*/ 388 h 388"/>
                <a:gd name="T108" fmla="*/ 373 w 443"/>
                <a:gd name="T109" fmla="*/ 388 h 388"/>
                <a:gd name="T110" fmla="*/ 387 w 443"/>
                <a:gd name="T111" fmla="*/ 388 h 388"/>
                <a:gd name="T112" fmla="*/ 387 w 443"/>
                <a:gd name="T113" fmla="*/ 388 h 388"/>
                <a:gd name="T114" fmla="*/ 401 w 443"/>
                <a:gd name="T115" fmla="*/ 388 h 388"/>
                <a:gd name="T116" fmla="*/ 401 w 443"/>
                <a:gd name="T117" fmla="*/ 388 h 388"/>
                <a:gd name="T118" fmla="*/ 415 w 443"/>
                <a:gd name="T119" fmla="*/ 388 h 388"/>
                <a:gd name="T120" fmla="*/ 415 w 443"/>
                <a:gd name="T121" fmla="*/ 388 h 388"/>
                <a:gd name="T122" fmla="*/ 429 w 443"/>
                <a:gd name="T123" fmla="*/ 388 h 388"/>
                <a:gd name="T124" fmla="*/ 429 w 443"/>
                <a:gd name="T125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" h="388">
                  <a:moveTo>
                    <a:pt x="0" y="388"/>
                  </a:moveTo>
                  <a:lnTo>
                    <a:pt x="0" y="388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14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27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55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69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83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97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10" y="388"/>
                  </a:lnTo>
                  <a:lnTo>
                    <a:pt x="124" y="388"/>
                  </a:lnTo>
                  <a:lnTo>
                    <a:pt x="124" y="374"/>
                  </a:lnTo>
                  <a:lnTo>
                    <a:pt x="124" y="374"/>
                  </a:lnTo>
                  <a:lnTo>
                    <a:pt x="124" y="374"/>
                  </a:lnTo>
                  <a:lnTo>
                    <a:pt x="124" y="374"/>
                  </a:lnTo>
                  <a:lnTo>
                    <a:pt x="124" y="360"/>
                  </a:lnTo>
                  <a:lnTo>
                    <a:pt x="124" y="346"/>
                  </a:lnTo>
                  <a:lnTo>
                    <a:pt x="124" y="305"/>
                  </a:lnTo>
                  <a:lnTo>
                    <a:pt x="124" y="222"/>
                  </a:lnTo>
                  <a:lnTo>
                    <a:pt x="124" y="111"/>
                  </a:lnTo>
                  <a:lnTo>
                    <a:pt x="124" y="42"/>
                  </a:lnTo>
                  <a:lnTo>
                    <a:pt x="124" y="14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14"/>
                  </a:lnTo>
                  <a:lnTo>
                    <a:pt x="124" y="42"/>
                  </a:lnTo>
                  <a:lnTo>
                    <a:pt x="124" y="125"/>
                  </a:lnTo>
                  <a:lnTo>
                    <a:pt x="124" y="180"/>
                  </a:lnTo>
                  <a:lnTo>
                    <a:pt x="124" y="194"/>
                  </a:lnTo>
                  <a:lnTo>
                    <a:pt x="124" y="180"/>
                  </a:lnTo>
                  <a:lnTo>
                    <a:pt x="124" y="180"/>
                  </a:lnTo>
                  <a:lnTo>
                    <a:pt x="124" y="180"/>
                  </a:lnTo>
                  <a:lnTo>
                    <a:pt x="124" y="180"/>
                  </a:lnTo>
                  <a:lnTo>
                    <a:pt x="138" y="194"/>
                  </a:lnTo>
                  <a:lnTo>
                    <a:pt x="138" y="208"/>
                  </a:lnTo>
                  <a:lnTo>
                    <a:pt x="138" y="250"/>
                  </a:lnTo>
                  <a:lnTo>
                    <a:pt x="138" y="305"/>
                  </a:lnTo>
                  <a:lnTo>
                    <a:pt x="138" y="346"/>
                  </a:lnTo>
                  <a:lnTo>
                    <a:pt x="138" y="360"/>
                  </a:lnTo>
                  <a:lnTo>
                    <a:pt x="138" y="360"/>
                  </a:lnTo>
                  <a:lnTo>
                    <a:pt x="138" y="346"/>
                  </a:lnTo>
                  <a:lnTo>
                    <a:pt x="138" y="360"/>
                  </a:lnTo>
                  <a:lnTo>
                    <a:pt x="138" y="374"/>
                  </a:lnTo>
                  <a:lnTo>
                    <a:pt x="138" y="374"/>
                  </a:lnTo>
                  <a:lnTo>
                    <a:pt x="138" y="374"/>
                  </a:lnTo>
                  <a:lnTo>
                    <a:pt x="138" y="374"/>
                  </a:lnTo>
                  <a:lnTo>
                    <a:pt x="138" y="374"/>
                  </a:lnTo>
                  <a:lnTo>
                    <a:pt x="138" y="374"/>
                  </a:lnTo>
                  <a:lnTo>
                    <a:pt x="138" y="374"/>
                  </a:lnTo>
                  <a:lnTo>
                    <a:pt x="138" y="374"/>
                  </a:lnTo>
                  <a:lnTo>
                    <a:pt x="138" y="374"/>
                  </a:lnTo>
                  <a:lnTo>
                    <a:pt x="138" y="374"/>
                  </a:lnTo>
                  <a:lnTo>
                    <a:pt x="138" y="374"/>
                  </a:lnTo>
                  <a:lnTo>
                    <a:pt x="138" y="388"/>
                  </a:lnTo>
                  <a:lnTo>
                    <a:pt x="138" y="388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74"/>
                  </a:lnTo>
                  <a:lnTo>
                    <a:pt x="152" y="374"/>
                  </a:lnTo>
                  <a:lnTo>
                    <a:pt x="152" y="374"/>
                  </a:lnTo>
                  <a:lnTo>
                    <a:pt x="152" y="374"/>
                  </a:lnTo>
                  <a:lnTo>
                    <a:pt x="152" y="374"/>
                  </a:lnTo>
                  <a:lnTo>
                    <a:pt x="152" y="374"/>
                  </a:lnTo>
                  <a:lnTo>
                    <a:pt x="152" y="374"/>
                  </a:lnTo>
                  <a:lnTo>
                    <a:pt x="152" y="374"/>
                  </a:lnTo>
                  <a:lnTo>
                    <a:pt x="152" y="374"/>
                  </a:lnTo>
                  <a:lnTo>
                    <a:pt x="166" y="374"/>
                  </a:lnTo>
                  <a:lnTo>
                    <a:pt x="166" y="374"/>
                  </a:lnTo>
                  <a:lnTo>
                    <a:pt x="166" y="374"/>
                  </a:lnTo>
                  <a:lnTo>
                    <a:pt x="166" y="374"/>
                  </a:lnTo>
                  <a:lnTo>
                    <a:pt x="166" y="374"/>
                  </a:lnTo>
                  <a:lnTo>
                    <a:pt x="166" y="374"/>
                  </a:lnTo>
                  <a:lnTo>
                    <a:pt x="166" y="374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66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80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193" y="388"/>
                  </a:lnTo>
                  <a:lnTo>
                    <a:pt x="207" y="374"/>
                  </a:lnTo>
                  <a:lnTo>
                    <a:pt x="207" y="374"/>
                  </a:lnTo>
                  <a:lnTo>
                    <a:pt x="207" y="374"/>
                  </a:lnTo>
                  <a:lnTo>
                    <a:pt x="207" y="374"/>
                  </a:lnTo>
                  <a:lnTo>
                    <a:pt x="207" y="374"/>
                  </a:lnTo>
                  <a:lnTo>
                    <a:pt x="207" y="374"/>
                  </a:lnTo>
                  <a:lnTo>
                    <a:pt x="207" y="374"/>
                  </a:lnTo>
                  <a:lnTo>
                    <a:pt x="207" y="374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74"/>
                  </a:lnTo>
                  <a:lnTo>
                    <a:pt x="207" y="388"/>
                  </a:lnTo>
                  <a:lnTo>
                    <a:pt x="207" y="374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07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21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35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49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63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290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04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18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32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46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74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60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73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387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01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15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29" y="388"/>
                  </a:lnTo>
                  <a:lnTo>
                    <a:pt x="443" y="388"/>
                  </a:lnTo>
                  <a:lnTo>
                    <a:pt x="443" y="388"/>
                  </a:lnTo>
                  <a:lnTo>
                    <a:pt x="443" y="388"/>
                  </a:lnTo>
                  <a:lnTo>
                    <a:pt x="443" y="388"/>
                  </a:lnTo>
                  <a:lnTo>
                    <a:pt x="443" y="388"/>
                  </a:lnTo>
                  <a:lnTo>
                    <a:pt x="443" y="388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46"/>
            <p:cNvSpPr>
              <a:spLocks/>
            </p:cNvSpPr>
            <p:nvPr/>
          </p:nvSpPr>
          <p:spPr bwMode="auto">
            <a:xfrm>
              <a:off x="3261" y="3271"/>
              <a:ext cx="428" cy="55"/>
            </a:xfrm>
            <a:custGeom>
              <a:avLst/>
              <a:gdLst>
                <a:gd name="T0" fmla="*/ 0 w 428"/>
                <a:gd name="T1" fmla="*/ 55 h 55"/>
                <a:gd name="T2" fmla="*/ 13 w 428"/>
                <a:gd name="T3" fmla="*/ 55 h 55"/>
                <a:gd name="T4" fmla="*/ 13 w 428"/>
                <a:gd name="T5" fmla="*/ 55 h 55"/>
                <a:gd name="T6" fmla="*/ 27 w 428"/>
                <a:gd name="T7" fmla="*/ 55 h 55"/>
                <a:gd name="T8" fmla="*/ 27 w 428"/>
                <a:gd name="T9" fmla="*/ 55 h 55"/>
                <a:gd name="T10" fmla="*/ 41 w 428"/>
                <a:gd name="T11" fmla="*/ 55 h 55"/>
                <a:gd name="T12" fmla="*/ 41 w 428"/>
                <a:gd name="T13" fmla="*/ 55 h 55"/>
                <a:gd name="T14" fmla="*/ 55 w 428"/>
                <a:gd name="T15" fmla="*/ 55 h 55"/>
                <a:gd name="T16" fmla="*/ 55 w 428"/>
                <a:gd name="T17" fmla="*/ 55 h 55"/>
                <a:gd name="T18" fmla="*/ 69 w 428"/>
                <a:gd name="T19" fmla="*/ 55 h 55"/>
                <a:gd name="T20" fmla="*/ 69 w 428"/>
                <a:gd name="T21" fmla="*/ 55 h 55"/>
                <a:gd name="T22" fmla="*/ 83 w 428"/>
                <a:gd name="T23" fmla="*/ 55 h 55"/>
                <a:gd name="T24" fmla="*/ 83 w 428"/>
                <a:gd name="T25" fmla="*/ 55 h 55"/>
                <a:gd name="T26" fmla="*/ 96 w 428"/>
                <a:gd name="T27" fmla="*/ 55 h 55"/>
                <a:gd name="T28" fmla="*/ 96 w 428"/>
                <a:gd name="T29" fmla="*/ 0 h 55"/>
                <a:gd name="T30" fmla="*/ 110 w 428"/>
                <a:gd name="T31" fmla="*/ 27 h 55"/>
                <a:gd name="T32" fmla="*/ 110 w 428"/>
                <a:gd name="T33" fmla="*/ 55 h 55"/>
                <a:gd name="T34" fmla="*/ 124 w 428"/>
                <a:gd name="T35" fmla="*/ 55 h 55"/>
                <a:gd name="T36" fmla="*/ 124 w 428"/>
                <a:gd name="T37" fmla="*/ 55 h 55"/>
                <a:gd name="T38" fmla="*/ 138 w 428"/>
                <a:gd name="T39" fmla="*/ 55 h 55"/>
                <a:gd name="T40" fmla="*/ 138 w 428"/>
                <a:gd name="T41" fmla="*/ 55 h 55"/>
                <a:gd name="T42" fmla="*/ 152 w 428"/>
                <a:gd name="T43" fmla="*/ 55 h 55"/>
                <a:gd name="T44" fmla="*/ 152 w 428"/>
                <a:gd name="T45" fmla="*/ 55 h 55"/>
                <a:gd name="T46" fmla="*/ 166 w 428"/>
                <a:gd name="T47" fmla="*/ 55 h 55"/>
                <a:gd name="T48" fmla="*/ 166 w 428"/>
                <a:gd name="T49" fmla="*/ 55 h 55"/>
                <a:gd name="T50" fmla="*/ 179 w 428"/>
                <a:gd name="T51" fmla="*/ 41 h 55"/>
                <a:gd name="T52" fmla="*/ 179 w 428"/>
                <a:gd name="T53" fmla="*/ 13 h 55"/>
                <a:gd name="T54" fmla="*/ 193 w 428"/>
                <a:gd name="T55" fmla="*/ 41 h 55"/>
                <a:gd name="T56" fmla="*/ 193 w 428"/>
                <a:gd name="T57" fmla="*/ 55 h 55"/>
                <a:gd name="T58" fmla="*/ 207 w 428"/>
                <a:gd name="T59" fmla="*/ 55 h 55"/>
                <a:gd name="T60" fmla="*/ 207 w 428"/>
                <a:gd name="T61" fmla="*/ 55 h 55"/>
                <a:gd name="T62" fmla="*/ 221 w 428"/>
                <a:gd name="T63" fmla="*/ 55 h 55"/>
                <a:gd name="T64" fmla="*/ 221 w 428"/>
                <a:gd name="T65" fmla="*/ 55 h 55"/>
                <a:gd name="T66" fmla="*/ 235 w 428"/>
                <a:gd name="T67" fmla="*/ 55 h 55"/>
                <a:gd name="T68" fmla="*/ 235 w 428"/>
                <a:gd name="T69" fmla="*/ 55 h 55"/>
                <a:gd name="T70" fmla="*/ 249 w 428"/>
                <a:gd name="T71" fmla="*/ 55 h 55"/>
                <a:gd name="T72" fmla="*/ 249 w 428"/>
                <a:gd name="T73" fmla="*/ 55 h 55"/>
                <a:gd name="T74" fmla="*/ 262 w 428"/>
                <a:gd name="T75" fmla="*/ 55 h 55"/>
                <a:gd name="T76" fmla="*/ 262 w 428"/>
                <a:gd name="T77" fmla="*/ 55 h 55"/>
                <a:gd name="T78" fmla="*/ 276 w 428"/>
                <a:gd name="T79" fmla="*/ 55 h 55"/>
                <a:gd name="T80" fmla="*/ 276 w 428"/>
                <a:gd name="T81" fmla="*/ 55 h 55"/>
                <a:gd name="T82" fmla="*/ 290 w 428"/>
                <a:gd name="T83" fmla="*/ 55 h 55"/>
                <a:gd name="T84" fmla="*/ 290 w 428"/>
                <a:gd name="T85" fmla="*/ 55 h 55"/>
                <a:gd name="T86" fmla="*/ 304 w 428"/>
                <a:gd name="T87" fmla="*/ 55 h 55"/>
                <a:gd name="T88" fmla="*/ 304 w 428"/>
                <a:gd name="T89" fmla="*/ 55 h 55"/>
                <a:gd name="T90" fmla="*/ 318 w 428"/>
                <a:gd name="T91" fmla="*/ 55 h 55"/>
                <a:gd name="T92" fmla="*/ 318 w 428"/>
                <a:gd name="T93" fmla="*/ 55 h 55"/>
                <a:gd name="T94" fmla="*/ 332 w 428"/>
                <a:gd name="T95" fmla="*/ 55 h 55"/>
                <a:gd name="T96" fmla="*/ 332 w 428"/>
                <a:gd name="T97" fmla="*/ 55 h 55"/>
                <a:gd name="T98" fmla="*/ 345 w 428"/>
                <a:gd name="T99" fmla="*/ 55 h 55"/>
                <a:gd name="T100" fmla="*/ 345 w 428"/>
                <a:gd name="T101" fmla="*/ 55 h 55"/>
                <a:gd name="T102" fmla="*/ 359 w 428"/>
                <a:gd name="T103" fmla="*/ 55 h 55"/>
                <a:gd name="T104" fmla="*/ 359 w 428"/>
                <a:gd name="T105" fmla="*/ 55 h 55"/>
                <a:gd name="T106" fmla="*/ 373 w 428"/>
                <a:gd name="T107" fmla="*/ 55 h 55"/>
                <a:gd name="T108" fmla="*/ 373 w 428"/>
                <a:gd name="T109" fmla="*/ 55 h 55"/>
                <a:gd name="T110" fmla="*/ 387 w 428"/>
                <a:gd name="T111" fmla="*/ 55 h 55"/>
                <a:gd name="T112" fmla="*/ 387 w 428"/>
                <a:gd name="T113" fmla="*/ 55 h 55"/>
                <a:gd name="T114" fmla="*/ 401 w 428"/>
                <a:gd name="T115" fmla="*/ 55 h 55"/>
                <a:gd name="T116" fmla="*/ 401 w 428"/>
                <a:gd name="T117" fmla="*/ 55 h 55"/>
                <a:gd name="T118" fmla="*/ 415 w 428"/>
                <a:gd name="T119" fmla="*/ 55 h 55"/>
                <a:gd name="T120" fmla="*/ 415 w 428"/>
                <a:gd name="T121" fmla="*/ 55 h 55"/>
                <a:gd name="T122" fmla="*/ 428 w 428"/>
                <a:gd name="T123" fmla="*/ 41 h 55"/>
                <a:gd name="T124" fmla="*/ 428 w 428"/>
                <a:gd name="T12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8" h="55">
                  <a:moveTo>
                    <a:pt x="0" y="55"/>
                  </a:move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96" y="27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0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27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110" y="41"/>
                  </a:lnTo>
                  <a:lnTo>
                    <a:pt x="110" y="41"/>
                  </a:lnTo>
                  <a:lnTo>
                    <a:pt x="110" y="41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41"/>
                  </a:lnTo>
                  <a:lnTo>
                    <a:pt x="110" y="41"/>
                  </a:lnTo>
                  <a:lnTo>
                    <a:pt x="110" y="41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79" y="55"/>
                  </a:lnTo>
                  <a:lnTo>
                    <a:pt x="179" y="55"/>
                  </a:lnTo>
                  <a:lnTo>
                    <a:pt x="179" y="41"/>
                  </a:lnTo>
                  <a:lnTo>
                    <a:pt x="179" y="41"/>
                  </a:lnTo>
                  <a:lnTo>
                    <a:pt x="179" y="27"/>
                  </a:lnTo>
                  <a:lnTo>
                    <a:pt x="179" y="27"/>
                  </a:lnTo>
                  <a:lnTo>
                    <a:pt x="179" y="13"/>
                  </a:lnTo>
                  <a:lnTo>
                    <a:pt x="179" y="13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179" y="13"/>
                  </a:lnTo>
                  <a:lnTo>
                    <a:pt x="179" y="13"/>
                  </a:lnTo>
                  <a:lnTo>
                    <a:pt x="179" y="27"/>
                  </a:lnTo>
                  <a:lnTo>
                    <a:pt x="179" y="27"/>
                  </a:lnTo>
                  <a:lnTo>
                    <a:pt x="179" y="27"/>
                  </a:lnTo>
                  <a:lnTo>
                    <a:pt x="179" y="27"/>
                  </a:lnTo>
                  <a:lnTo>
                    <a:pt x="179" y="27"/>
                  </a:lnTo>
                  <a:lnTo>
                    <a:pt x="179" y="27"/>
                  </a:lnTo>
                  <a:lnTo>
                    <a:pt x="179" y="27"/>
                  </a:lnTo>
                  <a:lnTo>
                    <a:pt x="179" y="27"/>
                  </a:lnTo>
                  <a:lnTo>
                    <a:pt x="193" y="27"/>
                  </a:lnTo>
                  <a:lnTo>
                    <a:pt x="193" y="27"/>
                  </a:lnTo>
                  <a:lnTo>
                    <a:pt x="193" y="41"/>
                  </a:lnTo>
                  <a:lnTo>
                    <a:pt x="193" y="41"/>
                  </a:lnTo>
                  <a:lnTo>
                    <a:pt x="193" y="41"/>
                  </a:lnTo>
                  <a:lnTo>
                    <a:pt x="193" y="41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193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07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21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35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62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76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290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04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18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55"/>
                  </a:lnTo>
                  <a:lnTo>
                    <a:pt x="359" y="41"/>
                  </a:lnTo>
                  <a:lnTo>
                    <a:pt x="359" y="41"/>
                  </a:lnTo>
                  <a:lnTo>
                    <a:pt x="359" y="41"/>
                  </a:lnTo>
                  <a:lnTo>
                    <a:pt x="373" y="41"/>
                  </a:lnTo>
                  <a:lnTo>
                    <a:pt x="373" y="41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41"/>
                  </a:lnTo>
                  <a:lnTo>
                    <a:pt x="373" y="41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73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387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01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15" y="55"/>
                  </a:lnTo>
                  <a:lnTo>
                    <a:pt x="428" y="55"/>
                  </a:lnTo>
                  <a:lnTo>
                    <a:pt x="428" y="55"/>
                  </a:lnTo>
                  <a:lnTo>
                    <a:pt x="428" y="55"/>
                  </a:lnTo>
                  <a:lnTo>
                    <a:pt x="428" y="41"/>
                  </a:lnTo>
                  <a:lnTo>
                    <a:pt x="428" y="41"/>
                  </a:lnTo>
                  <a:lnTo>
                    <a:pt x="428" y="27"/>
                  </a:lnTo>
                  <a:lnTo>
                    <a:pt x="428" y="27"/>
                  </a:lnTo>
                  <a:lnTo>
                    <a:pt x="428" y="13"/>
                  </a:lnTo>
                  <a:lnTo>
                    <a:pt x="428" y="13"/>
                  </a:lnTo>
                  <a:lnTo>
                    <a:pt x="428" y="27"/>
                  </a:lnTo>
                  <a:lnTo>
                    <a:pt x="428" y="41"/>
                  </a:lnTo>
                  <a:lnTo>
                    <a:pt x="428" y="41"/>
                  </a:lnTo>
                  <a:lnTo>
                    <a:pt x="428" y="55"/>
                  </a:lnTo>
                  <a:lnTo>
                    <a:pt x="428" y="55"/>
                  </a:lnTo>
                  <a:lnTo>
                    <a:pt x="428" y="55"/>
                  </a:lnTo>
                  <a:lnTo>
                    <a:pt x="428" y="55"/>
                  </a:lnTo>
                  <a:lnTo>
                    <a:pt x="428" y="55"/>
                  </a:lnTo>
                  <a:lnTo>
                    <a:pt x="428" y="41"/>
                  </a:lnTo>
                  <a:lnTo>
                    <a:pt x="428" y="41"/>
                  </a:lnTo>
                  <a:lnTo>
                    <a:pt x="428" y="41"/>
                  </a:lnTo>
                  <a:lnTo>
                    <a:pt x="428" y="27"/>
                  </a:lnTo>
                  <a:lnTo>
                    <a:pt x="428" y="41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47"/>
            <p:cNvSpPr>
              <a:spLocks/>
            </p:cNvSpPr>
            <p:nvPr/>
          </p:nvSpPr>
          <p:spPr bwMode="auto">
            <a:xfrm>
              <a:off x="3689" y="3201"/>
              <a:ext cx="443" cy="125"/>
            </a:xfrm>
            <a:custGeom>
              <a:avLst/>
              <a:gdLst>
                <a:gd name="T0" fmla="*/ 14 w 443"/>
                <a:gd name="T1" fmla="*/ 125 h 125"/>
                <a:gd name="T2" fmla="*/ 14 w 443"/>
                <a:gd name="T3" fmla="*/ 125 h 125"/>
                <a:gd name="T4" fmla="*/ 28 w 443"/>
                <a:gd name="T5" fmla="*/ 125 h 125"/>
                <a:gd name="T6" fmla="*/ 28 w 443"/>
                <a:gd name="T7" fmla="*/ 111 h 125"/>
                <a:gd name="T8" fmla="*/ 42 w 443"/>
                <a:gd name="T9" fmla="*/ 125 h 125"/>
                <a:gd name="T10" fmla="*/ 42 w 443"/>
                <a:gd name="T11" fmla="*/ 125 h 125"/>
                <a:gd name="T12" fmla="*/ 56 w 443"/>
                <a:gd name="T13" fmla="*/ 125 h 125"/>
                <a:gd name="T14" fmla="*/ 56 w 443"/>
                <a:gd name="T15" fmla="*/ 125 h 125"/>
                <a:gd name="T16" fmla="*/ 70 w 443"/>
                <a:gd name="T17" fmla="*/ 125 h 125"/>
                <a:gd name="T18" fmla="*/ 70 w 443"/>
                <a:gd name="T19" fmla="*/ 125 h 125"/>
                <a:gd name="T20" fmla="*/ 84 w 443"/>
                <a:gd name="T21" fmla="*/ 125 h 125"/>
                <a:gd name="T22" fmla="*/ 84 w 443"/>
                <a:gd name="T23" fmla="*/ 125 h 125"/>
                <a:gd name="T24" fmla="*/ 97 w 443"/>
                <a:gd name="T25" fmla="*/ 125 h 125"/>
                <a:gd name="T26" fmla="*/ 97 w 443"/>
                <a:gd name="T27" fmla="*/ 125 h 125"/>
                <a:gd name="T28" fmla="*/ 111 w 443"/>
                <a:gd name="T29" fmla="*/ 125 h 125"/>
                <a:gd name="T30" fmla="*/ 111 w 443"/>
                <a:gd name="T31" fmla="*/ 125 h 125"/>
                <a:gd name="T32" fmla="*/ 125 w 443"/>
                <a:gd name="T33" fmla="*/ 125 h 125"/>
                <a:gd name="T34" fmla="*/ 125 w 443"/>
                <a:gd name="T35" fmla="*/ 125 h 125"/>
                <a:gd name="T36" fmla="*/ 139 w 443"/>
                <a:gd name="T37" fmla="*/ 125 h 125"/>
                <a:gd name="T38" fmla="*/ 139 w 443"/>
                <a:gd name="T39" fmla="*/ 111 h 125"/>
                <a:gd name="T40" fmla="*/ 153 w 443"/>
                <a:gd name="T41" fmla="*/ 125 h 125"/>
                <a:gd name="T42" fmla="*/ 153 w 443"/>
                <a:gd name="T43" fmla="*/ 125 h 125"/>
                <a:gd name="T44" fmla="*/ 167 w 443"/>
                <a:gd name="T45" fmla="*/ 125 h 125"/>
                <a:gd name="T46" fmla="*/ 167 w 443"/>
                <a:gd name="T47" fmla="*/ 125 h 125"/>
                <a:gd name="T48" fmla="*/ 180 w 443"/>
                <a:gd name="T49" fmla="*/ 125 h 125"/>
                <a:gd name="T50" fmla="*/ 180 w 443"/>
                <a:gd name="T51" fmla="*/ 111 h 125"/>
                <a:gd name="T52" fmla="*/ 194 w 443"/>
                <a:gd name="T53" fmla="*/ 125 h 125"/>
                <a:gd name="T54" fmla="*/ 194 w 443"/>
                <a:gd name="T55" fmla="*/ 125 h 125"/>
                <a:gd name="T56" fmla="*/ 208 w 443"/>
                <a:gd name="T57" fmla="*/ 125 h 125"/>
                <a:gd name="T58" fmla="*/ 208 w 443"/>
                <a:gd name="T59" fmla="*/ 125 h 125"/>
                <a:gd name="T60" fmla="*/ 222 w 443"/>
                <a:gd name="T61" fmla="*/ 125 h 125"/>
                <a:gd name="T62" fmla="*/ 222 w 443"/>
                <a:gd name="T63" fmla="*/ 125 h 125"/>
                <a:gd name="T64" fmla="*/ 236 w 443"/>
                <a:gd name="T65" fmla="*/ 125 h 125"/>
                <a:gd name="T66" fmla="*/ 236 w 443"/>
                <a:gd name="T67" fmla="*/ 125 h 125"/>
                <a:gd name="T68" fmla="*/ 250 w 443"/>
                <a:gd name="T69" fmla="*/ 125 h 125"/>
                <a:gd name="T70" fmla="*/ 250 w 443"/>
                <a:gd name="T71" fmla="*/ 125 h 125"/>
                <a:gd name="T72" fmla="*/ 263 w 443"/>
                <a:gd name="T73" fmla="*/ 125 h 125"/>
                <a:gd name="T74" fmla="*/ 263 w 443"/>
                <a:gd name="T75" fmla="*/ 125 h 125"/>
                <a:gd name="T76" fmla="*/ 277 w 443"/>
                <a:gd name="T77" fmla="*/ 125 h 125"/>
                <a:gd name="T78" fmla="*/ 277 w 443"/>
                <a:gd name="T79" fmla="*/ 125 h 125"/>
                <a:gd name="T80" fmla="*/ 291 w 443"/>
                <a:gd name="T81" fmla="*/ 125 h 125"/>
                <a:gd name="T82" fmla="*/ 291 w 443"/>
                <a:gd name="T83" fmla="*/ 125 h 125"/>
                <a:gd name="T84" fmla="*/ 305 w 443"/>
                <a:gd name="T85" fmla="*/ 125 h 125"/>
                <a:gd name="T86" fmla="*/ 305 w 443"/>
                <a:gd name="T87" fmla="*/ 125 h 125"/>
                <a:gd name="T88" fmla="*/ 319 w 443"/>
                <a:gd name="T89" fmla="*/ 125 h 125"/>
                <a:gd name="T90" fmla="*/ 319 w 443"/>
                <a:gd name="T91" fmla="*/ 125 h 125"/>
                <a:gd name="T92" fmla="*/ 333 w 443"/>
                <a:gd name="T93" fmla="*/ 125 h 125"/>
                <a:gd name="T94" fmla="*/ 333 w 443"/>
                <a:gd name="T95" fmla="*/ 125 h 125"/>
                <a:gd name="T96" fmla="*/ 346 w 443"/>
                <a:gd name="T97" fmla="*/ 125 h 125"/>
                <a:gd name="T98" fmla="*/ 346 w 443"/>
                <a:gd name="T99" fmla="*/ 125 h 125"/>
                <a:gd name="T100" fmla="*/ 360 w 443"/>
                <a:gd name="T101" fmla="*/ 125 h 125"/>
                <a:gd name="T102" fmla="*/ 360 w 443"/>
                <a:gd name="T103" fmla="*/ 125 h 125"/>
                <a:gd name="T104" fmla="*/ 374 w 443"/>
                <a:gd name="T105" fmla="*/ 125 h 125"/>
                <a:gd name="T106" fmla="*/ 374 w 443"/>
                <a:gd name="T107" fmla="*/ 125 h 125"/>
                <a:gd name="T108" fmla="*/ 388 w 443"/>
                <a:gd name="T109" fmla="*/ 125 h 125"/>
                <a:gd name="T110" fmla="*/ 388 w 443"/>
                <a:gd name="T111" fmla="*/ 125 h 125"/>
                <a:gd name="T112" fmla="*/ 402 w 443"/>
                <a:gd name="T113" fmla="*/ 125 h 125"/>
                <a:gd name="T114" fmla="*/ 402 w 443"/>
                <a:gd name="T115" fmla="*/ 125 h 125"/>
                <a:gd name="T116" fmla="*/ 416 w 443"/>
                <a:gd name="T117" fmla="*/ 125 h 125"/>
                <a:gd name="T118" fmla="*/ 416 w 443"/>
                <a:gd name="T119" fmla="*/ 28 h 125"/>
                <a:gd name="T120" fmla="*/ 429 w 443"/>
                <a:gd name="T121" fmla="*/ 111 h 125"/>
                <a:gd name="T122" fmla="*/ 429 w 443"/>
                <a:gd name="T123" fmla="*/ 111 h 125"/>
                <a:gd name="T124" fmla="*/ 443 w 443"/>
                <a:gd name="T12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" h="125">
                  <a:moveTo>
                    <a:pt x="0" y="111"/>
                  </a:moveTo>
                  <a:lnTo>
                    <a:pt x="14" y="111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14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42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70" y="125"/>
                  </a:lnTo>
                  <a:lnTo>
                    <a:pt x="84" y="111"/>
                  </a:lnTo>
                  <a:lnTo>
                    <a:pt x="84" y="111"/>
                  </a:lnTo>
                  <a:lnTo>
                    <a:pt x="84" y="111"/>
                  </a:lnTo>
                  <a:lnTo>
                    <a:pt x="84" y="111"/>
                  </a:lnTo>
                  <a:lnTo>
                    <a:pt x="84" y="111"/>
                  </a:lnTo>
                  <a:lnTo>
                    <a:pt x="84" y="111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84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11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25"/>
                  </a:lnTo>
                  <a:lnTo>
                    <a:pt x="139" y="111"/>
                  </a:lnTo>
                  <a:lnTo>
                    <a:pt x="139" y="111"/>
                  </a:lnTo>
                  <a:lnTo>
                    <a:pt x="139" y="111"/>
                  </a:lnTo>
                  <a:lnTo>
                    <a:pt x="139" y="111"/>
                  </a:lnTo>
                  <a:lnTo>
                    <a:pt x="139" y="111"/>
                  </a:lnTo>
                  <a:lnTo>
                    <a:pt x="153" y="111"/>
                  </a:lnTo>
                  <a:lnTo>
                    <a:pt x="153" y="111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67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11"/>
                  </a:lnTo>
                  <a:lnTo>
                    <a:pt x="180" y="111"/>
                  </a:lnTo>
                  <a:lnTo>
                    <a:pt x="180" y="111"/>
                  </a:lnTo>
                  <a:lnTo>
                    <a:pt x="180" y="111"/>
                  </a:lnTo>
                  <a:lnTo>
                    <a:pt x="180" y="111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194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22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36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63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77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291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05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19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46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60" y="111"/>
                  </a:lnTo>
                  <a:lnTo>
                    <a:pt x="374" y="111"/>
                  </a:lnTo>
                  <a:lnTo>
                    <a:pt x="374" y="111"/>
                  </a:lnTo>
                  <a:lnTo>
                    <a:pt x="374" y="111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74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388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02" y="125"/>
                  </a:lnTo>
                  <a:lnTo>
                    <a:pt x="416" y="125"/>
                  </a:lnTo>
                  <a:lnTo>
                    <a:pt x="416" y="125"/>
                  </a:lnTo>
                  <a:lnTo>
                    <a:pt x="416" y="125"/>
                  </a:lnTo>
                  <a:lnTo>
                    <a:pt x="416" y="125"/>
                  </a:lnTo>
                  <a:lnTo>
                    <a:pt x="416" y="125"/>
                  </a:lnTo>
                  <a:lnTo>
                    <a:pt x="416" y="125"/>
                  </a:lnTo>
                  <a:lnTo>
                    <a:pt x="416" y="125"/>
                  </a:lnTo>
                  <a:lnTo>
                    <a:pt x="416" y="125"/>
                  </a:lnTo>
                  <a:lnTo>
                    <a:pt x="416" y="125"/>
                  </a:lnTo>
                  <a:lnTo>
                    <a:pt x="416" y="125"/>
                  </a:lnTo>
                  <a:lnTo>
                    <a:pt x="416" y="125"/>
                  </a:lnTo>
                  <a:lnTo>
                    <a:pt x="416" y="111"/>
                  </a:lnTo>
                  <a:lnTo>
                    <a:pt x="416" y="111"/>
                  </a:lnTo>
                  <a:lnTo>
                    <a:pt x="416" y="97"/>
                  </a:lnTo>
                  <a:lnTo>
                    <a:pt x="416" y="97"/>
                  </a:lnTo>
                  <a:lnTo>
                    <a:pt x="416" y="70"/>
                  </a:lnTo>
                  <a:lnTo>
                    <a:pt x="416" y="28"/>
                  </a:lnTo>
                  <a:lnTo>
                    <a:pt x="416" y="14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28"/>
                  </a:lnTo>
                  <a:lnTo>
                    <a:pt x="429" y="42"/>
                  </a:lnTo>
                  <a:lnTo>
                    <a:pt x="429" y="70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111"/>
                  </a:lnTo>
                  <a:lnTo>
                    <a:pt x="429" y="111"/>
                  </a:lnTo>
                  <a:lnTo>
                    <a:pt x="429" y="111"/>
                  </a:lnTo>
                  <a:lnTo>
                    <a:pt x="429" y="111"/>
                  </a:lnTo>
                  <a:lnTo>
                    <a:pt x="429" y="97"/>
                  </a:lnTo>
                  <a:lnTo>
                    <a:pt x="429" y="83"/>
                  </a:lnTo>
                  <a:lnTo>
                    <a:pt x="429" y="70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70"/>
                  </a:lnTo>
                  <a:lnTo>
                    <a:pt x="429" y="83"/>
                  </a:lnTo>
                  <a:lnTo>
                    <a:pt x="429" y="83"/>
                  </a:lnTo>
                  <a:lnTo>
                    <a:pt x="429" y="97"/>
                  </a:lnTo>
                  <a:lnTo>
                    <a:pt x="429" y="111"/>
                  </a:lnTo>
                  <a:lnTo>
                    <a:pt x="429" y="111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  <a:lnTo>
                    <a:pt x="443" y="125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auto">
            <a:xfrm>
              <a:off x="4132" y="3312"/>
              <a:ext cx="443" cy="14"/>
            </a:xfrm>
            <a:custGeom>
              <a:avLst/>
              <a:gdLst>
                <a:gd name="T0" fmla="*/ 14 w 443"/>
                <a:gd name="T1" fmla="*/ 14 h 14"/>
                <a:gd name="T2" fmla="*/ 14 w 443"/>
                <a:gd name="T3" fmla="*/ 14 h 14"/>
                <a:gd name="T4" fmla="*/ 28 w 443"/>
                <a:gd name="T5" fmla="*/ 14 h 14"/>
                <a:gd name="T6" fmla="*/ 28 w 443"/>
                <a:gd name="T7" fmla="*/ 0 h 14"/>
                <a:gd name="T8" fmla="*/ 42 w 443"/>
                <a:gd name="T9" fmla="*/ 0 h 14"/>
                <a:gd name="T10" fmla="*/ 42 w 443"/>
                <a:gd name="T11" fmla="*/ 14 h 14"/>
                <a:gd name="T12" fmla="*/ 56 w 443"/>
                <a:gd name="T13" fmla="*/ 14 h 14"/>
                <a:gd name="T14" fmla="*/ 56 w 443"/>
                <a:gd name="T15" fmla="*/ 14 h 14"/>
                <a:gd name="T16" fmla="*/ 69 w 443"/>
                <a:gd name="T17" fmla="*/ 14 h 14"/>
                <a:gd name="T18" fmla="*/ 69 w 443"/>
                <a:gd name="T19" fmla="*/ 14 h 14"/>
                <a:gd name="T20" fmla="*/ 83 w 443"/>
                <a:gd name="T21" fmla="*/ 14 h 14"/>
                <a:gd name="T22" fmla="*/ 83 w 443"/>
                <a:gd name="T23" fmla="*/ 14 h 14"/>
                <a:gd name="T24" fmla="*/ 97 w 443"/>
                <a:gd name="T25" fmla="*/ 14 h 14"/>
                <a:gd name="T26" fmla="*/ 97 w 443"/>
                <a:gd name="T27" fmla="*/ 14 h 14"/>
                <a:gd name="T28" fmla="*/ 111 w 443"/>
                <a:gd name="T29" fmla="*/ 14 h 14"/>
                <a:gd name="T30" fmla="*/ 111 w 443"/>
                <a:gd name="T31" fmla="*/ 14 h 14"/>
                <a:gd name="T32" fmla="*/ 125 w 443"/>
                <a:gd name="T33" fmla="*/ 14 h 14"/>
                <a:gd name="T34" fmla="*/ 125 w 443"/>
                <a:gd name="T35" fmla="*/ 14 h 14"/>
                <a:gd name="T36" fmla="*/ 139 w 443"/>
                <a:gd name="T37" fmla="*/ 14 h 14"/>
                <a:gd name="T38" fmla="*/ 139 w 443"/>
                <a:gd name="T39" fmla="*/ 14 h 14"/>
                <a:gd name="T40" fmla="*/ 152 w 443"/>
                <a:gd name="T41" fmla="*/ 14 h 14"/>
                <a:gd name="T42" fmla="*/ 152 w 443"/>
                <a:gd name="T43" fmla="*/ 14 h 14"/>
                <a:gd name="T44" fmla="*/ 166 w 443"/>
                <a:gd name="T45" fmla="*/ 14 h 14"/>
                <a:gd name="T46" fmla="*/ 166 w 443"/>
                <a:gd name="T47" fmla="*/ 14 h 14"/>
                <a:gd name="T48" fmla="*/ 180 w 443"/>
                <a:gd name="T49" fmla="*/ 14 h 14"/>
                <a:gd name="T50" fmla="*/ 180 w 443"/>
                <a:gd name="T51" fmla="*/ 14 h 14"/>
                <a:gd name="T52" fmla="*/ 194 w 443"/>
                <a:gd name="T53" fmla="*/ 14 h 14"/>
                <a:gd name="T54" fmla="*/ 194 w 443"/>
                <a:gd name="T55" fmla="*/ 14 h 14"/>
                <a:gd name="T56" fmla="*/ 208 w 443"/>
                <a:gd name="T57" fmla="*/ 14 h 14"/>
                <a:gd name="T58" fmla="*/ 208 w 443"/>
                <a:gd name="T59" fmla="*/ 14 h 14"/>
                <a:gd name="T60" fmla="*/ 222 w 443"/>
                <a:gd name="T61" fmla="*/ 14 h 14"/>
                <a:gd name="T62" fmla="*/ 222 w 443"/>
                <a:gd name="T63" fmla="*/ 14 h 14"/>
                <a:gd name="T64" fmla="*/ 236 w 443"/>
                <a:gd name="T65" fmla="*/ 14 h 14"/>
                <a:gd name="T66" fmla="*/ 236 w 443"/>
                <a:gd name="T67" fmla="*/ 14 h 14"/>
                <a:gd name="T68" fmla="*/ 249 w 443"/>
                <a:gd name="T69" fmla="*/ 14 h 14"/>
                <a:gd name="T70" fmla="*/ 249 w 443"/>
                <a:gd name="T71" fmla="*/ 14 h 14"/>
                <a:gd name="T72" fmla="*/ 263 w 443"/>
                <a:gd name="T73" fmla="*/ 14 h 14"/>
                <a:gd name="T74" fmla="*/ 263 w 443"/>
                <a:gd name="T75" fmla="*/ 14 h 14"/>
                <a:gd name="T76" fmla="*/ 277 w 443"/>
                <a:gd name="T77" fmla="*/ 14 h 14"/>
                <a:gd name="T78" fmla="*/ 277 w 443"/>
                <a:gd name="T79" fmla="*/ 14 h 14"/>
                <a:gd name="T80" fmla="*/ 291 w 443"/>
                <a:gd name="T81" fmla="*/ 14 h 14"/>
                <a:gd name="T82" fmla="*/ 291 w 443"/>
                <a:gd name="T83" fmla="*/ 14 h 14"/>
                <a:gd name="T84" fmla="*/ 305 w 443"/>
                <a:gd name="T85" fmla="*/ 14 h 14"/>
                <a:gd name="T86" fmla="*/ 305 w 443"/>
                <a:gd name="T87" fmla="*/ 14 h 14"/>
                <a:gd name="T88" fmla="*/ 319 w 443"/>
                <a:gd name="T89" fmla="*/ 14 h 14"/>
                <a:gd name="T90" fmla="*/ 319 w 443"/>
                <a:gd name="T91" fmla="*/ 14 h 14"/>
                <a:gd name="T92" fmla="*/ 332 w 443"/>
                <a:gd name="T93" fmla="*/ 14 h 14"/>
                <a:gd name="T94" fmla="*/ 332 w 443"/>
                <a:gd name="T95" fmla="*/ 14 h 14"/>
                <a:gd name="T96" fmla="*/ 346 w 443"/>
                <a:gd name="T97" fmla="*/ 14 h 14"/>
                <a:gd name="T98" fmla="*/ 346 w 443"/>
                <a:gd name="T99" fmla="*/ 14 h 14"/>
                <a:gd name="T100" fmla="*/ 360 w 443"/>
                <a:gd name="T101" fmla="*/ 14 h 14"/>
                <a:gd name="T102" fmla="*/ 360 w 443"/>
                <a:gd name="T103" fmla="*/ 14 h 14"/>
                <a:gd name="T104" fmla="*/ 374 w 443"/>
                <a:gd name="T105" fmla="*/ 14 h 14"/>
                <a:gd name="T106" fmla="*/ 374 w 443"/>
                <a:gd name="T107" fmla="*/ 14 h 14"/>
                <a:gd name="T108" fmla="*/ 388 w 443"/>
                <a:gd name="T109" fmla="*/ 14 h 14"/>
                <a:gd name="T110" fmla="*/ 388 w 443"/>
                <a:gd name="T111" fmla="*/ 14 h 14"/>
                <a:gd name="T112" fmla="*/ 402 w 443"/>
                <a:gd name="T113" fmla="*/ 14 h 14"/>
                <a:gd name="T114" fmla="*/ 402 w 443"/>
                <a:gd name="T115" fmla="*/ 14 h 14"/>
                <a:gd name="T116" fmla="*/ 415 w 443"/>
                <a:gd name="T117" fmla="*/ 14 h 14"/>
                <a:gd name="T118" fmla="*/ 415 w 443"/>
                <a:gd name="T119" fmla="*/ 14 h 14"/>
                <a:gd name="T120" fmla="*/ 429 w 443"/>
                <a:gd name="T121" fmla="*/ 14 h 14"/>
                <a:gd name="T122" fmla="*/ 429 w 443"/>
                <a:gd name="T123" fmla="*/ 14 h 14"/>
                <a:gd name="T124" fmla="*/ 443 w 443"/>
                <a:gd name="T1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" h="14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42" y="0"/>
                  </a:lnTo>
                  <a:lnTo>
                    <a:pt x="42" y="14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49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32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15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auto">
            <a:xfrm>
              <a:off x="4575" y="3326"/>
              <a:ext cx="55" cy="0"/>
            </a:xfrm>
            <a:custGeom>
              <a:avLst/>
              <a:gdLst>
                <a:gd name="T0" fmla="*/ 0 w 55"/>
                <a:gd name="T1" fmla="*/ 0 w 55"/>
                <a:gd name="T2" fmla="*/ 0 w 55"/>
                <a:gd name="T3" fmla="*/ 0 w 55"/>
                <a:gd name="T4" fmla="*/ 0 w 55"/>
                <a:gd name="T5" fmla="*/ 14 w 55"/>
                <a:gd name="T6" fmla="*/ 14 w 55"/>
                <a:gd name="T7" fmla="*/ 14 w 55"/>
                <a:gd name="T8" fmla="*/ 14 w 55"/>
                <a:gd name="T9" fmla="*/ 14 w 55"/>
                <a:gd name="T10" fmla="*/ 14 w 55"/>
                <a:gd name="T11" fmla="*/ 14 w 55"/>
                <a:gd name="T12" fmla="*/ 14 w 55"/>
                <a:gd name="T13" fmla="*/ 14 w 55"/>
                <a:gd name="T14" fmla="*/ 14 w 55"/>
                <a:gd name="T15" fmla="*/ 14 w 55"/>
                <a:gd name="T16" fmla="*/ 28 w 55"/>
                <a:gd name="T17" fmla="*/ 28 w 55"/>
                <a:gd name="T18" fmla="*/ 28 w 55"/>
                <a:gd name="T19" fmla="*/ 28 w 55"/>
                <a:gd name="T20" fmla="*/ 28 w 55"/>
                <a:gd name="T21" fmla="*/ 28 w 55"/>
                <a:gd name="T22" fmla="*/ 28 w 55"/>
                <a:gd name="T23" fmla="*/ 28 w 55"/>
                <a:gd name="T24" fmla="*/ 28 w 55"/>
                <a:gd name="T25" fmla="*/ 28 w 55"/>
                <a:gd name="T26" fmla="*/ 28 w 55"/>
                <a:gd name="T27" fmla="*/ 28 w 55"/>
                <a:gd name="T28" fmla="*/ 42 w 55"/>
                <a:gd name="T29" fmla="*/ 42 w 55"/>
                <a:gd name="T30" fmla="*/ 42 w 55"/>
                <a:gd name="T31" fmla="*/ 42 w 55"/>
                <a:gd name="T32" fmla="*/ 42 w 55"/>
                <a:gd name="T33" fmla="*/ 42 w 55"/>
                <a:gd name="T34" fmla="*/ 42 w 55"/>
                <a:gd name="T35" fmla="*/ 42 w 55"/>
                <a:gd name="T36" fmla="*/ 42 w 55"/>
                <a:gd name="T37" fmla="*/ 42 w 55"/>
                <a:gd name="T38" fmla="*/ 42 w 55"/>
                <a:gd name="T39" fmla="*/ 55 w 55"/>
                <a:gd name="T40" fmla="*/ 55 w 55"/>
                <a:gd name="T41" fmla="*/ 55 w 55"/>
                <a:gd name="T42" fmla="*/ 55 w 55"/>
                <a:gd name="T43" fmla="*/ 55 w 55"/>
                <a:gd name="T44" fmla="*/ 55 w 55"/>
                <a:gd name="T45" fmla="*/ 55 w 55"/>
                <a:gd name="T46" fmla="*/ 55 w 55"/>
                <a:gd name="T47" fmla="*/ 55 w 5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</a:cxnLst>
              <a:rect l="0" t="0" r="r" b="b"/>
              <a:pathLst>
                <a:path w="5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</a:path>
              </a:pathLst>
            </a:custGeom>
            <a:noFill/>
            <a:ln w="0">
              <a:solidFill>
                <a:srgbClr val="E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Rectangle 50"/>
            <p:cNvSpPr>
              <a:spLocks noChangeArrowheads="1"/>
            </p:cNvSpPr>
            <p:nvPr/>
          </p:nvSpPr>
          <p:spPr bwMode="auto">
            <a:xfrm>
              <a:off x="3620" y="309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Freeform 51"/>
            <p:cNvSpPr>
              <a:spLocks/>
            </p:cNvSpPr>
            <p:nvPr/>
          </p:nvSpPr>
          <p:spPr bwMode="auto">
            <a:xfrm>
              <a:off x="1060" y="2593"/>
              <a:ext cx="443" cy="69"/>
            </a:xfrm>
            <a:custGeom>
              <a:avLst/>
              <a:gdLst>
                <a:gd name="T0" fmla="*/ 14 w 443"/>
                <a:gd name="T1" fmla="*/ 69 h 69"/>
                <a:gd name="T2" fmla="*/ 14 w 443"/>
                <a:gd name="T3" fmla="*/ 55 h 69"/>
                <a:gd name="T4" fmla="*/ 28 w 443"/>
                <a:gd name="T5" fmla="*/ 55 h 69"/>
                <a:gd name="T6" fmla="*/ 28 w 443"/>
                <a:gd name="T7" fmla="*/ 69 h 69"/>
                <a:gd name="T8" fmla="*/ 42 w 443"/>
                <a:gd name="T9" fmla="*/ 69 h 69"/>
                <a:gd name="T10" fmla="*/ 42 w 443"/>
                <a:gd name="T11" fmla="*/ 55 h 69"/>
                <a:gd name="T12" fmla="*/ 56 w 443"/>
                <a:gd name="T13" fmla="*/ 69 h 69"/>
                <a:gd name="T14" fmla="*/ 56 w 443"/>
                <a:gd name="T15" fmla="*/ 69 h 69"/>
                <a:gd name="T16" fmla="*/ 70 w 443"/>
                <a:gd name="T17" fmla="*/ 69 h 69"/>
                <a:gd name="T18" fmla="*/ 70 w 443"/>
                <a:gd name="T19" fmla="*/ 69 h 69"/>
                <a:gd name="T20" fmla="*/ 83 w 443"/>
                <a:gd name="T21" fmla="*/ 69 h 69"/>
                <a:gd name="T22" fmla="*/ 83 w 443"/>
                <a:gd name="T23" fmla="*/ 69 h 69"/>
                <a:gd name="T24" fmla="*/ 97 w 443"/>
                <a:gd name="T25" fmla="*/ 69 h 69"/>
                <a:gd name="T26" fmla="*/ 97 w 443"/>
                <a:gd name="T27" fmla="*/ 55 h 69"/>
                <a:gd name="T28" fmla="*/ 111 w 443"/>
                <a:gd name="T29" fmla="*/ 69 h 69"/>
                <a:gd name="T30" fmla="*/ 111 w 443"/>
                <a:gd name="T31" fmla="*/ 69 h 69"/>
                <a:gd name="T32" fmla="*/ 125 w 443"/>
                <a:gd name="T33" fmla="*/ 69 h 69"/>
                <a:gd name="T34" fmla="*/ 125 w 443"/>
                <a:gd name="T35" fmla="*/ 55 h 69"/>
                <a:gd name="T36" fmla="*/ 139 w 443"/>
                <a:gd name="T37" fmla="*/ 55 h 69"/>
                <a:gd name="T38" fmla="*/ 139 w 443"/>
                <a:gd name="T39" fmla="*/ 69 h 69"/>
                <a:gd name="T40" fmla="*/ 153 w 443"/>
                <a:gd name="T41" fmla="*/ 69 h 69"/>
                <a:gd name="T42" fmla="*/ 153 w 443"/>
                <a:gd name="T43" fmla="*/ 55 h 69"/>
                <a:gd name="T44" fmla="*/ 166 w 443"/>
                <a:gd name="T45" fmla="*/ 55 h 69"/>
                <a:gd name="T46" fmla="*/ 166 w 443"/>
                <a:gd name="T47" fmla="*/ 55 h 69"/>
                <a:gd name="T48" fmla="*/ 180 w 443"/>
                <a:gd name="T49" fmla="*/ 69 h 69"/>
                <a:gd name="T50" fmla="*/ 180 w 443"/>
                <a:gd name="T51" fmla="*/ 55 h 69"/>
                <a:gd name="T52" fmla="*/ 194 w 443"/>
                <a:gd name="T53" fmla="*/ 69 h 69"/>
                <a:gd name="T54" fmla="*/ 194 w 443"/>
                <a:gd name="T55" fmla="*/ 69 h 69"/>
                <a:gd name="T56" fmla="*/ 208 w 443"/>
                <a:gd name="T57" fmla="*/ 69 h 69"/>
                <a:gd name="T58" fmla="*/ 208 w 443"/>
                <a:gd name="T59" fmla="*/ 55 h 69"/>
                <a:gd name="T60" fmla="*/ 222 w 443"/>
                <a:gd name="T61" fmla="*/ 69 h 69"/>
                <a:gd name="T62" fmla="*/ 222 w 443"/>
                <a:gd name="T63" fmla="*/ 69 h 69"/>
                <a:gd name="T64" fmla="*/ 236 w 443"/>
                <a:gd name="T65" fmla="*/ 69 h 69"/>
                <a:gd name="T66" fmla="*/ 236 w 443"/>
                <a:gd name="T67" fmla="*/ 55 h 69"/>
                <a:gd name="T68" fmla="*/ 249 w 443"/>
                <a:gd name="T69" fmla="*/ 69 h 69"/>
                <a:gd name="T70" fmla="*/ 249 w 443"/>
                <a:gd name="T71" fmla="*/ 55 h 69"/>
                <a:gd name="T72" fmla="*/ 263 w 443"/>
                <a:gd name="T73" fmla="*/ 55 h 69"/>
                <a:gd name="T74" fmla="*/ 263 w 443"/>
                <a:gd name="T75" fmla="*/ 69 h 69"/>
                <a:gd name="T76" fmla="*/ 277 w 443"/>
                <a:gd name="T77" fmla="*/ 69 h 69"/>
                <a:gd name="T78" fmla="*/ 277 w 443"/>
                <a:gd name="T79" fmla="*/ 69 h 69"/>
                <a:gd name="T80" fmla="*/ 291 w 443"/>
                <a:gd name="T81" fmla="*/ 55 h 69"/>
                <a:gd name="T82" fmla="*/ 291 w 443"/>
                <a:gd name="T83" fmla="*/ 69 h 69"/>
                <a:gd name="T84" fmla="*/ 305 w 443"/>
                <a:gd name="T85" fmla="*/ 69 h 69"/>
                <a:gd name="T86" fmla="*/ 305 w 443"/>
                <a:gd name="T87" fmla="*/ 55 h 69"/>
                <a:gd name="T88" fmla="*/ 319 w 443"/>
                <a:gd name="T89" fmla="*/ 55 h 69"/>
                <a:gd name="T90" fmla="*/ 319 w 443"/>
                <a:gd name="T91" fmla="*/ 13 h 69"/>
                <a:gd name="T92" fmla="*/ 332 w 443"/>
                <a:gd name="T93" fmla="*/ 55 h 69"/>
                <a:gd name="T94" fmla="*/ 332 w 443"/>
                <a:gd name="T95" fmla="*/ 41 h 69"/>
                <a:gd name="T96" fmla="*/ 346 w 443"/>
                <a:gd name="T97" fmla="*/ 27 h 69"/>
                <a:gd name="T98" fmla="*/ 346 w 443"/>
                <a:gd name="T99" fmla="*/ 69 h 69"/>
                <a:gd name="T100" fmla="*/ 360 w 443"/>
                <a:gd name="T101" fmla="*/ 69 h 69"/>
                <a:gd name="T102" fmla="*/ 360 w 443"/>
                <a:gd name="T103" fmla="*/ 69 h 69"/>
                <a:gd name="T104" fmla="*/ 374 w 443"/>
                <a:gd name="T105" fmla="*/ 69 h 69"/>
                <a:gd name="T106" fmla="*/ 374 w 443"/>
                <a:gd name="T107" fmla="*/ 69 h 69"/>
                <a:gd name="T108" fmla="*/ 388 w 443"/>
                <a:gd name="T109" fmla="*/ 55 h 69"/>
                <a:gd name="T110" fmla="*/ 388 w 443"/>
                <a:gd name="T111" fmla="*/ 69 h 69"/>
                <a:gd name="T112" fmla="*/ 402 w 443"/>
                <a:gd name="T113" fmla="*/ 69 h 69"/>
                <a:gd name="T114" fmla="*/ 402 w 443"/>
                <a:gd name="T115" fmla="*/ 55 h 69"/>
                <a:gd name="T116" fmla="*/ 416 w 443"/>
                <a:gd name="T117" fmla="*/ 69 h 69"/>
                <a:gd name="T118" fmla="*/ 416 w 443"/>
                <a:gd name="T119" fmla="*/ 69 h 69"/>
                <a:gd name="T120" fmla="*/ 429 w 443"/>
                <a:gd name="T121" fmla="*/ 55 h 69"/>
                <a:gd name="T122" fmla="*/ 429 w 443"/>
                <a:gd name="T123" fmla="*/ 69 h 69"/>
                <a:gd name="T124" fmla="*/ 443 w 443"/>
                <a:gd name="T12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" h="69">
                  <a:moveTo>
                    <a:pt x="0" y="69"/>
                  </a:move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14" y="69"/>
                  </a:lnTo>
                  <a:lnTo>
                    <a:pt x="14" y="55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55"/>
                  </a:lnTo>
                  <a:lnTo>
                    <a:pt x="28" y="69"/>
                  </a:lnTo>
                  <a:lnTo>
                    <a:pt x="28" y="55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55"/>
                  </a:lnTo>
                  <a:lnTo>
                    <a:pt x="28" y="55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55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55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55"/>
                  </a:lnTo>
                  <a:lnTo>
                    <a:pt x="28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55"/>
                  </a:lnTo>
                  <a:lnTo>
                    <a:pt x="42" y="55"/>
                  </a:lnTo>
                  <a:lnTo>
                    <a:pt x="42" y="55"/>
                  </a:lnTo>
                  <a:lnTo>
                    <a:pt x="42" y="55"/>
                  </a:lnTo>
                  <a:lnTo>
                    <a:pt x="42" y="55"/>
                  </a:lnTo>
                  <a:lnTo>
                    <a:pt x="42" y="69"/>
                  </a:lnTo>
                  <a:lnTo>
                    <a:pt x="42" y="55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55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55"/>
                  </a:lnTo>
                  <a:lnTo>
                    <a:pt x="42" y="55"/>
                  </a:lnTo>
                  <a:lnTo>
                    <a:pt x="42" y="69"/>
                  </a:lnTo>
                  <a:lnTo>
                    <a:pt x="42" y="55"/>
                  </a:lnTo>
                  <a:lnTo>
                    <a:pt x="42" y="55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55"/>
                  </a:lnTo>
                  <a:lnTo>
                    <a:pt x="56" y="69"/>
                  </a:lnTo>
                  <a:lnTo>
                    <a:pt x="56" y="55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55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55"/>
                  </a:lnTo>
                  <a:lnTo>
                    <a:pt x="70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55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55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55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69"/>
                  </a:lnTo>
                  <a:lnTo>
                    <a:pt x="83" y="55"/>
                  </a:lnTo>
                  <a:lnTo>
                    <a:pt x="97" y="69"/>
                  </a:lnTo>
                  <a:lnTo>
                    <a:pt x="97" y="55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55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7" y="69"/>
                  </a:lnTo>
                  <a:lnTo>
                    <a:pt x="97" y="55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55"/>
                  </a:lnTo>
                  <a:lnTo>
                    <a:pt x="97" y="69"/>
                  </a:lnTo>
                  <a:lnTo>
                    <a:pt x="111" y="69"/>
                  </a:lnTo>
                  <a:lnTo>
                    <a:pt x="111" y="55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55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55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55"/>
                  </a:lnTo>
                  <a:lnTo>
                    <a:pt x="111" y="69"/>
                  </a:lnTo>
                  <a:lnTo>
                    <a:pt x="111" y="55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55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5" y="69"/>
                  </a:lnTo>
                  <a:lnTo>
                    <a:pt x="125" y="55"/>
                  </a:lnTo>
                  <a:lnTo>
                    <a:pt x="125" y="69"/>
                  </a:lnTo>
                  <a:lnTo>
                    <a:pt x="125" y="55"/>
                  </a:lnTo>
                  <a:lnTo>
                    <a:pt x="139" y="69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55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39" y="69"/>
                  </a:lnTo>
                  <a:lnTo>
                    <a:pt x="153" y="69"/>
                  </a:lnTo>
                  <a:lnTo>
                    <a:pt x="153" y="55"/>
                  </a:lnTo>
                  <a:lnTo>
                    <a:pt x="153" y="55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55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55"/>
                  </a:lnTo>
                  <a:lnTo>
                    <a:pt x="153" y="69"/>
                  </a:lnTo>
                  <a:lnTo>
                    <a:pt x="153" y="55"/>
                  </a:lnTo>
                  <a:lnTo>
                    <a:pt x="153" y="69"/>
                  </a:lnTo>
                  <a:lnTo>
                    <a:pt x="153" y="55"/>
                  </a:lnTo>
                  <a:lnTo>
                    <a:pt x="153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69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69"/>
                  </a:lnTo>
                  <a:lnTo>
                    <a:pt x="166" y="55"/>
                  </a:lnTo>
                  <a:lnTo>
                    <a:pt x="166" y="69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66" y="69"/>
                  </a:lnTo>
                  <a:lnTo>
                    <a:pt x="166" y="55"/>
                  </a:lnTo>
                  <a:lnTo>
                    <a:pt x="166" y="55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55"/>
                  </a:lnTo>
                  <a:lnTo>
                    <a:pt x="180" y="69"/>
                  </a:lnTo>
                  <a:lnTo>
                    <a:pt x="180" y="55"/>
                  </a:lnTo>
                  <a:lnTo>
                    <a:pt x="180" y="69"/>
                  </a:lnTo>
                  <a:lnTo>
                    <a:pt x="180" y="55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55"/>
                  </a:lnTo>
                  <a:lnTo>
                    <a:pt x="180" y="69"/>
                  </a:lnTo>
                  <a:lnTo>
                    <a:pt x="180" y="55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55"/>
                  </a:lnTo>
                  <a:lnTo>
                    <a:pt x="180" y="55"/>
                  </a:lnTo>
                  <a:lnTo>
                    <a:pt x="180" y="55"/>
                  </a:lnTo>
                  <a:lnTo>
                    <a:pt x="180" y="69"/>
                  </a:lnTo>
                  <a:lnTo>
                    <a:pt x="180" y="55"/>
                  </a:lnTo>
                  <a:lnTo>
                    <a:pt x="194" y="55"/>
                  </a:lnTo>
                  <a:lnTo>
                    <a:pt x="194" y="55"/>
                  </a:lnTo>
                  <a:lnTo>
                    <a:pt x="194" y="55"/>
                  </a:lnTo>
                  <a:lnTo>
                    <a:pt x="194" y="69"/>
                  </a:lnTo>
                  <a:lnTo>
                    <a:pt x="194" y="55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55"/>
                  </a:lnTo>
                  <a:lnTo>
                    <a:pt x="194" y="69"/>
                  </a:lnTo>
                  <a:lnTo>
                    <a:pt x="194" y="55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55"/>
                  </a:lnTo>
                  <a:lnTo>
                    <a:pt x="194" y="55"/>
                  </a:lnTo>
                  <a:lnTo>
                    <a:pt x="194" y="55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55"/>
                  </a:lnTo>
                  <a:lnTo>
                    <a:pt x="194" y="55"/>
                  </a:lnTo>
                  <a:lnTo>
                    <a:pt x="194" y="55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55"/>
                  </a:lnTo>
                  <a:lnTo>
                    <a:pt x="208" y="69"/>
                  </a:lnTo>
                  <a:lnTo>
                    <a:pt x="208" y="55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55"/>
                  </a:lnTo>
                  <a:lnTo>
                    <a:pt x="208" y="55"/>
                  </a:lnTo>
                  <a:lnTo>
                    <a:pt x="208" y="69"/>
                  </a:lnTo>
                  <a:lnTo>
                    <a:pt x="208" y="55"/>
                  </a:lnTo>
                  <a:lnTo>
                    <a:pt x="208" y="69"/>
                  </a:lnTo>
                  <a:lnTo>
                    <a:pt x="208" y="55"/>
                  </a:lnTo>
                  <a:lnTo>
                    <a:pt x="208" y="55"/>
                  </a:lnTo>
                  <a:lnTo>
                    <a:pt x="208" y="69"/>
                  </a:lnTo>
                  <a:lnTo>
                    <a:pt x="208" y="55"/>
                  </a:lnTo>
                  <a:lnTo>
                    <a:pt x="208" y="55"/>
                  </a:lnTo>
                  <a:lnTo>
                    <a:pt x="222" y="69"/>
                  </a:lnTo>
                  <a:lnTo>
                    <a:pt x="222" y="55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55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55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55"/>
                  </a:lnTo>
                  <a:lnTo>
                    <a:pt x="222" y="55"/>
                  </a:lnTo>
                  <a:lnTo>
                    <a:pt x="222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55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55"/>
                  </a:lnTo>
                  <a:lnTo>
                    <a:pt x="236" y="69"/>
                  </a:lnTo>
                  <a:lnTo>
                    <a:pt x="236" y="55"/>
                  </a:lnTo>
                  <a:lnTo>
                    <a:pt x="236" y="69"/>
                  </a:lnTo>
                  <a:lnTo>
                    <a:pt x="236" y="55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49" y="69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55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49" y="55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55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77" y="55"/>
                  </a:lnTo>
                  <a:lnTo>
                    <a:pt x="277" y="55"/>
                  </a:lnTo>
                  <a:lnTo>
                    <a:pt x="277" y="55"/>
                  </a:lnTo>
                  <a:lnTo>
                    <a:pt x="277" y="55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55"/>
                  </a:lnTo>
                  <a:lnTo>
                    <a:pt x="277" y="55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55"/>
                  </a:lnTo>
                  <a:lnTo>
                    <a:pt x="277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55"/>
                  </a:lnTo>
                  <a:lnTo>
                    <a:pt x="291" y="55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55"/>
                  </a:lnTo>
                  <a:lnTo>
                    <a:pt x="291" y="55"/>
                  </a:lnTo>
                  <a:lnTo>
                    <a:pt x="291" y="55"/>
                  </a:lnTo>
                  <a:lnTo>
                    <a:pt x="291" y="69"/>
                  </a:lnTo>
                  <a:lnTo>
                    <a:pt x="291" y="55"/>
                  </a:lnTo>
                  <a:lnTo>
                    <a:pt x="291" y="55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55"/>
                  </a:lnTo>
                  <a:lnTo>
                    <a:pt x="291" y="69"/>
                  </a:lnTo>
                  <a:lnTo>
                    <a:pt x="291" y="55"/>
                  </a:lnTo>
                  <a:lnTo>
                    <a:pt x="291" y="55"/>
                  </a:lnTo>
                  <a:lnTo>
                    <a:pt x="291" y="55"/>
                  </a:lnTo>
                  <a:lnTo>
                    <a:pt x="305" y="55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55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55"/>
                  </a:lnTo>
                  <a:lnTo>
                    <a:pt x="305" y="69"/>
                  </a:lnTo>
                  <a:lnTo>
                    <a:pt x="305" y="55"/>
                  </a:lnTo>
                  <a:lnTo>
                    <a:pt x="305" y="69"/>
                  </a:lnTo>
                  <a:lnTo>
                    <a:pt x="305" y="55"/>
                  </a:lnTo>
                  <a:lnTo>
                    <a:pt x="305" y="55"/>
                  </a:lnTo>
                  <a:lnTo>
                    <a:pt x="305" y="55"/>
                  </a:lnTo>
                  <a:lnTo>
                    <a:pt x="305" y="55"/>
                  </a:lnTo>
                  <a:lnTo>
                    <a:pt x="319" y="69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41"/>
                  </a:lnTo>
                  <a:lnTo>
                    <a:pt x="319" y="41"/>
                  </a:lnTo>
                  <a:lnTo>
                    <a:pt x="319" y="27"/>
                  </a:lnTo>
                  <a:lnTo>
                    <a:pt x="319" y="27"/>
                  </a:lnTo>
                  <a:lnTo>
                    <a:pt x="319" y="13"/>
                  </a:lnTo>
                  <a:lnTo>
                    <a:pt x="319" y="27"/>
                  </a:lnTo>
                  <a:lnTo>
                    <a:pt x="319" y="27"/>
                  </a:lnTo>
                  <a:lnTo>
                    <a:pt x="319" y="41"/>
                  </a:lnTo>
                  <a:lnTo>
                    <a:pt x="332" y="41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55"/>
                  </a:lnTo>
                  <a:lnTo>
                    <a:pt x="332" y="41"/>
                  </a:lnTo>
                  <a:lnTo>
                    <a:pt x="332" y="41"/>
                  </a:lnTo>
                  <a:lnTo>
                    <a:pt x="332" y="41"/>
                  </a:lnTo>
                  <a:lnTo>
                    <a:pt x="332" y="41"/>
                  </a:lnTo>
                  <a:lnTo>
                    <a:pt x="346" y="41"/>
                  </a:lnTo>
                  <a:lnTo>
                    <a:pt x="346" y="27"/>
                  </a:lnTo>
                  <a:lnTo>
                    <a:pt x="346" y="13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13"/>
                  </a:lnTo>
                  <a:lnTo>
                    <a:pt x="346" y="27"/>
                  </a:lnTo>
                  <a:lnTo>
                    <a:pt x="346" y="27"/>
                  </a:lnTo>
                  <a:lnTo>
                    <a:pt x="346" y="41"/>
                  </a:lnTo>
                  <a:lnTo>
                    <a:pt x="346" y="55"/>
                  </a:lnTo>
                  <a:lnTo>
                    <a:pt x="346" y="55"/>
                  </a:lnTo>
                  <a:lnTo>
                    <a:pt x="346" y="55"/>
                  </a:lnTo>
                  <a:lnTo>
                    <a:pt x="346" y="69"/>
                  </a:lnTo>
                  <a:lnTo>
                    <a:pt x="346" y="55"/>
                  </a:lnTo>
                  <a:lnTo>
                    <a:pt x="346" y="55"/>
                  </a:lnTo>
                  <a:lnTo>
                    <a:pt x="346" y="69"/>
                  </a:lnTo>
                  <a:lnTo>
                    <a:pt x="346" y="55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60" y="55"/>
                  </a:lnTo>
                  <a:lnTo>
                    <a:pt x="360" y="69"/>
                  </a:lnTo>
                  <a:lnTo>
                    <a:pt x="360" y="55"/>
                  </a:lnTo>
                  <a:lnTo>
                    <a:pt x="360" y="69"/>
                  </a:lnTo>
                  <a:lnTo>
                    <a:pt x="360" y="55"/>
                  </a:lnTo>
                  <a:lnTo>
                    <a:pt x="360" y="55"/>
                  </a:lnTo>
                  <a:lnTo>
                    <a:pt x="360" y="55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55"/>
                  </a:lnTo>
                  <a:lnTo>
                    <a:pt x="360" y="69"/>
                  </a:lnTo>
                  <a:lnTo>
                    <a:pt x="360" y="55"/>
                  </a:lnTo>
                  <a:lnTo>
                    <a:pt x="360" y="69"/>
                  </a:lnTo>
                  <a:lnTo>
                    <a:pt x="360" y="55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55"/>
                  </a:lnTo>
                  <a:lnTo>
                    <a:pt x="360" y="55"/>
                  </a:lnTo>
                  <a:lnTo>
                    <a:pt x="374" y="69"/>
                  </a:lnTo>
                  <a:lnTo>
                    <a:pt x="374" y="55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55"/>
                  </a:lnTo>
                  <a:lnTo>
                    <a:pt x="374" y="55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55"/>
                  </a:lnTo>
                  <a:lnTo>
                    <a:pt x="374" y="55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55"/>
                  </a:lnTo>
                  <a:lnTo>
                    <a:pt x="374" y="69"/>
                  </a:lnTo>
                  <a:lnTo>
                    <a:pt x="388" y="55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55"/>
                  </a:lnTo>
                  <a:lnTo>
                    <a:pt x="388" y="69"/>
                  </a:lnTo>
                  <a:lnTo>
                    <a:pt x="388" y="55"/>
                  </a:lnTo>
                  <a:lnTo>
                    <a:pt x="388" y="55"/>
                  </a:lnTo>
                  <a:lnTo>
                    <a:pt x="388" y="55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55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55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55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402" y="69"/>
                  </a:lnTo>
                  <a:lnTo>
                    <a:pt x="402" y="55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55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55"/>
                  </a:lnTo>
                  <a:lnTo>
                    <a:pt x="402" y="55"/>
                  </a:lnTo>
                  <a:lnTo>
                    <a:pt x="402" y="69"/>
                  </a:lnTo>
                  <a:lnTo>
                    <a:pt x="402" y="55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55"/>
                  </a:lnTo>
                  <a:lnTo>
                    <a:pt x="402" y="55"/>
                  </a:lnTo>
                  <a:lnTo>
                    <a:pt x="416" y="55"/>
                  </a:lnTo>
                  <a:lnTo>
                    <a:pt x="416" y="55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55"/>
                  </a:lnTo>
                  <a:lnTo>
                    <a:pt x="416" y="69"/>
                  </a:lnTo>
                  <a:lnTo>
                    <a:pt x="416" y="55"/>
                  </a:lnTo>
                  <a:lnTo>
                    <a:pt x="416" y="69"/>
                  </a:lnTo>
                  <a:lnTo>
                    <a:pt x="416" y="55"/>
                  </a:lnTo>
                  <a:lnTo>
                    <a:pt x="416" y="69"/>
                  </a:lnTo>
                  <a:lnTo>
                    <a:pt x="416" y="55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29" y="69"/>
                  </a:lnTo>
                  <a:lnTo>
                    <a:pt x="429" y="55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55"/>
                  </a:lnTo>
                  <a:lnTo>
                    <a:pt x="429" y="55"/>
                  </a:lnTo>
                  <a:lnTo>
                    <a:pt x="429" y="55"/>
                  </a:lnTo>
                  <a:lnTo>
                    <a:pt x="429" y="55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55"/>
                  </a:lnTo>
                  <a:lnTo>
                    <a:pt x="429" y="55"/>
                  </a:lnTo>
                  <a:lnTo>
                    <a:pt x="429" y="55"/>
                  </a:lnTo>
                  <a:lnTo>
                    <a:pt x="429" y="55"/>
                  </a:lnTo>
                  <a:lnTo>
                    <a:pt x="429" y="55"/>
                  </a:lnTo>
                  <a:lnTo>
                    <a:pt x="429" y="69"/>
                  </a:lnTo>
                  <a:lnTo>
                    <a:pt x="429" y="55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43" y="55"/>
                  </a:lnTo>
                  <a:lnTo>
                    <a:pt x="443" y="55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55"/>
                  </a:lnTo>
                  <a:lnTo>
                    <a:pt x="443" y="55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69"/>
                  </a:lnTo>
                  <a:lnTo>
                    <a:pt x="443" y="55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auto">
            <a:xfrm>
              <a:off x="1503" y="1859"/>
              <a:ext cx="443" cy="803"/>
            </a:xfrm>
            <a:custGeom>
              <a:avLst/>
              <a:gdLst>
                <a:gd name="T0" fmla="*/ 14 w 443"/>
                <a:gd name="T1" fmla="*/ 803 h 803"/>
                <a:gd name="T2" fmla="*/ 14 w 443"/>
                <a:gd name="T3" fmla="*/ 803 h 803"/>
                <a:gd name="T4" fmla="*/ 28 w 443"/>
                <a:gd name="T5" fmla="*/ 789 h 803"/>
                <a:gd name="T6" fmla="*/ 28 w 443"/>
                <a:gd name="T7" fmla="*/ 803 h 803"/>
                <a:gd name="T8" fmla="*/ 42 w 443"/>
                <a:gd name="T9" fmla="*/ 789 h 803"/>
                <a:gd name="T10" fmla="*/ 42 w 443"/>
                <a:gd name="T11" fmla="*/ 803 h 803"/>
                <a:gd name="T12" fmla="*/ 56 w 443"/>
                <a:gd name="T13" fmla="*/ 803 h 803"/>
                <a:gd name="T14" fmla="*/ 56 w 443"/>
                <a:gd name="T15" fmla="*/ 803 h 803"/>
                <a:gd name="T16" fmla="*/ 69 w 443"/>
                <a:gd name="T17" fmla="*/ 803 h 803"/>
                <a:gd name="T18" fmla="*/ 69 w 443"/>
                <a:gd name="T19" fmla="*/ 803 h 803"/>
                <a:gd name="T20" fmla="*/ 83 w 443"/>
                <a:gd name="T21" fmla="*/ 803 h 803"/>
                <a:gd name="T22" fmla="*/ 83 w 443"/>
                <a:gd name="T23" fmla="*/ 803 h 803"/>
                <a:gd name="T24" fmla="*/ 97 w 443"/>
                <a:gd name="T25" fmla="*/ 803 h 803"/>
                <a:gd name="T26" fmla="*/ 97 w 443"/>
                <a:gd name="T27" fmla="*/ 803 h 803"/>
                <a:gd name="T28" fmla="*/ 97 w 443"/>
                <a:gd name="T29" fmla="*/ 789 h 803"/>
                <a:gd name="T30" fmla="*/ 111 w 443"/>
                <a:gd name="T31" fmla="*/ 803 h 803"/>
                <a:gd name="T32" fmla="*/ 111 w 443"/>
                <a:gd name="T33" fmla="*/ 803 h 803"/>
                <a:gd name="T34" fmla="*/ 125 w 443"/>
                <a:gd name="T35" fmla="*/ 803 h 803"/>
                <a:gd name="T36" fmla="*/ 125 w 443"/>
                <a:gd name="T37" fmla="*/ 803 h 803"/>
                <a:gd name="T38" fmla="*/ 139 w 443"/>
                <a:gd name="T39" fmla="*/ 803 h 803"/>
                <a:gd name="T40" fmla="*/ 139 w 443"/>
                <a:gd name="T41" fmla="*/ 803 h 803"/>
                <a:gd name="T42" fmla="*/ 152 w 443"/>
                <a:gd name="T43" fmla="*/ 803 h 803"/>
                <a:gd name="T44" fmla="*/ 152 w 443"/>
                <a:gd name="T45" fmla="*/ 803 h 803"/>
                <a:gd name="T46" fmla="*/ 166 w 443"/>
                <a:gd name="T47" fmla="*/ 803 h 803"/>
                <a:gd name="T48" fmla="*/ 166 w 443"/>
                <a:gd name="T49" fmla="*/ 789 h 803"/>
                <a:gd name="T50" fmla="*/ 180 w 443"/>
                <a:gd name="T51" fmla="*/ 789 h 803"/>
                <a:gd name="T52" fmla="*/ 180 w 443"/>
                <a:gd name="T53" fmla="*/ 789 h 803"/>
                <a:gd name="T54" fmla="*/ 194 w 443"/>
                <a:gd name="T55" fmla="*/ 789 h 803"/>
                <a:gd name="T56" fmla="*/ 194 w 443"/>
                <a:gd name="T57" fmla="*/ 789 h 803"/>
                <a:gd name="T58" fmla="*/ 208 w 443"/>
                <a:gd name="T59" fmla="*/ 789 h 803"/>
                <a:gd name="T60" fmla="*/ 208 w 443"/>
                <a:gd name="T61" fmla="*/ 803 h 803"/>
                <a:gd name="T62" fmla="*/ 222 w 443"/>
                <a:gd name="T63" fmla="*/ 803 h 803"/>
                <a:gd name="T64" fmla="*/ 222 w 443"/>
                <a:gd name="T65" fmla="*/ 789 h 803"/>
                <a:gd name="T66" fmla="*/ 235 w 443"/>
                <a:gd name="T67" fmla="*/ 803 h 803"/>
                <a:gd name="T68" fmla="*/ 235 w 443"/>
                <a:gd name="T69" fmla="*/ 789 h 803"/>
                <a:gd name="T70" fmla="*/ 249 w 443"/>
                <a:gd name="T71" fmla="*/ 803 h 803"/>
                <a:gd name="T72" fmla="*/ 249 w 443"/>
                <a:gd name="T73" fmla="*/ 803 h 803"/>
                <a:gd name="T74" fmla="*/ 263 w 443"/>
                <a:gd name="T75" fmla="*/ 803 h 803"/>
                <a:gd name="T76" fmla="*/ 263 w 443"/>
                <a:gd name="T77" fmla="*/ 789 h 803"/>
                <a:gd name="T78" fmla="*/ 277 w 443"/>
                <a:gd name="T79" fmla="*/ 803 h 803"/>
                <a:gd name="T80" fmla="*/ 277 w 443"/>
                <a:gd name="T81" fmla="*/ 789 h 803"/>
                <a:gd name="T82" fmla="*/ 291 w 443"/>
                <a:gd name="T83" fmla="*/ 803 h 803"/>
                <a:gd name="T84" fmla="*/ 291 w 443"/>
                <a:gd name="T85" fmla="*/ 803 h 803"/>
                <a:gd name="T86" fmla="*/ 305 w 443"/>
                <a:gd name="T87" fmla="*/ 803 h 803"/>
                <a:gd name="T88" fmla="*/ 305 w 443"/>
                <a:gd name="T89" fmla="*/ 803 h 803"/>
                <a:gd name="T90" fmla="*/ 318 w 443"/>
                <a:gd name="T91" fmla="*/ 789 h 803"/>
                <a:gd name="T92" fmla="*/ 318 w 443"/>
                <a:gd name="T93" fmla="*/ 775 h 803"/>
                <a:gd name="T94" fmla="*/ 332 w 443"/>
                <a:gd name="T95" fmla="*/ 305 h 803"/>
                <a:gd name="T96" fmla="*/ 332 w 443"/>
                <a:gd name="T97" fmla="*/ 789 h 803"/>
                <a:gd name="T98" fmla="*/ 346 w 443"/>
                <a:gd name="T99" fmla="*/ 789 h 803"/>
                <a:gd name="T100" fmla="*/ 346 w 443"/>
                <a:gd name="T101" fmla="*/ 789 h 803"/>
                <a:gd name="T102" fmla="*/ 360 w 443"/>
                <a:gd name="T103" fmla="*/ 789 h 803"/>
                <a:gd name="T104" fmla="*/ 360 w 443"/>
                <a:gd name="T105" fmla="*/ 678 h 803"/>
                <a:gd name="T106" fmla="*/ 374 w 443"/>
                <a:gd name="T107" fmla="*/ 789 h 803"/>
                <a:gd name="T108" fmla="*/ 374 w 443"/>
                <a:gd name="T109" fmla="*/ 803 h 803"/>
                <a:gd name="T110" fmla="*/ 388 w 443"/>
                <a:gd name="T111" fmla="*/ 803 h 803"/>
                <a:gd name="T112" fmla="*/ 388 w 443"/>
                <a:gd name="T113" fmla="*/ 789 h 803"/>
                <a:gd name="T114" fmla="*/ 401 w 443"/>
                <a:gd name="T115" fmla="*/ 747 h 803"/>
                <a:gd name="T116" fmla="*/ 401 w 443"/>
                <a:gd name="T117" fmla="*/ 789 h 803"/>
                <a:gd name="T118" fmla="*/ 415 w 443"/>
                <a:gd name="T119" fmla="*/ 803 h 803"/>
                <a:gd name="T120" fmla="*/ 415 w 443"/>
                <a:gd name="T121" fmla="*/ 803 h 803"/>
                <a:gd name="T122" fmla="*/ 429 w 443"/>
                <a:gd name="T123" fmla="*/ 789 h 803"/>
                <a:gd name="T124" fmla="*/ 429 w 443"/>
                <a:gd name="T125" fmla="*/ 789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" h="803">
                  <a:moveTo>
                    <a:pt x="0" y="789"/>
                  </a:moveTo>
                  <a:lnTo>
                    <a:pt x="0" y="789"/>
                  </a:lnTo>
                  <a:lnTo>
                    <a:pt x="0" y="789"/>
                  </a:lnTo>
                  <a:lnTo>
                    <a:pt x="0" y="803"/>
                  </a:lnTo>
                  <a:lnTo>
                    <a:pt x="0" y="789"/>
                  </a:lnTo>
                  <a:lnTo>
                    <a:pt x="0" y="789"/>
                  </a:lnTo>
                  <a:lnTo>
                    <a:pt x="0" y="803"/>
                  </a:lnTo>
                  <a:lnTo>
                    <a:pt x="0" y="789"/>
                  </a:lnTo>
                  <a:lnTo>
                    <a:pt x="14" y="803"/>
                  </a:lnTo>
                  <a:lnTo>
                    <a:pt x="14" y="789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789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789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803"/>
                  </a:lnTo>
                  <a:lnTo>
                    <a:pt x="14" y="789"/>
                  </a:lnTo>
                  <a:lnTo>
                    <a:pt x="28" y="803"/>
                  </a:lnTo>
                  <a:lnTo>
                    <a:pt x="28" y="803"/>
                  </a:lnTo>
                  <a:lnTo>
                    <a:pt x="28" y="789"/>
                  </a:lnTo>
                  <a:lnTo>
                    <a:pt x="28" y="803"/>
                  </a:lnTo>
                  <a:lnTo>
                    <a:pt x="28" y="789"/>
                  </a:lnTo>
                  <a:lnTo>
                    <a:pt x="28" y="803"/>
                  </a:lnTo>
                  <a:lnTo>
                    <a:pt x="28" y="789"/>
                  </a:lnTo>
                  <a:lnTo>
                    <a:pt x="28" y="803"/>
                  </a:lnTo>
                  <a:lnTo>
                    <a:pt x="28" y="803"/>
                  </a:lnTo>
                  <a:lnTo>
                    <a:pt x="28" y="789"/>
                  </a:lnTo>
                  <a:lnTo>
                    <a:pt x="28" y="803"/>
                  </a:lnTo>
                  <a:lnTo>
                    <a:pt x="28" y="789"/>
                  </a:lnTo>
                  <a:lnTo>
                    <a:pt x="28" y="789"/>
                  </a:lnTo>
                  <a:lnTo>
                    <a:pt x="28" y="803"/>
                  </a:lnTo>
                  <a:lnTo>
                    <a:pt x="28" y="803"/>
                  </a:lnTo>
                  <a:lnTo>
                    <a:pt x="28" y="803"/>
                  </a:lnTo>
                  <a:lnTo>
                    <a:pt x="28" y="803"/>
                  </a:lnTo>
                  <a:lnTo>
                    <a:pt x="28" y="803"/>
                  </a:lnTo>
                  <a:lnTo>
                    <a:pt x="28" y="803"/>
                  </a:lnTo>
                  <a:lnTo>
                    <a:pt x="28" y="789"/>
                  </a:lnTo>
                  <a:lnTo>
                    <a:pt x="28" y="803"/>
                  </a:lnTo>
                  <a:lnTo>
                    <a:pt x="28" y="803"/>
                  </a:lnTo>
                  <a:lnTo>
                    <a:pt x="28" y="789"/>
                  </a:lnTo>
                  <a:lnTo>
                    <a:pt x="42" y="803"/>
                  </a:lnTo>
                  <a:lnTo>
                    <a:pt x="42" y="789"/>
                  </a:lnTo>
                  <a:lnTo>
                    <a:pt x="42" y="803"/>
                  </a:lnTo>
                  <a:lnTo>
                    <a:pt x="42" y="803"/>
                  </a:lnTo>
                  <a:lnTo>
                    <a:pt x="42" y="789"/>
                  </a:lnTo>
                  <a:lnTo>
                    <a:pt x="42" y="803"/>
                  </a:lnTo>
                  <a:lnTo>
                    <a:pt x="42" y="803"/>
                  </a:lnTo>
                  <a:lnTo>
                    <a:pt x="42" y="803"/>
                  </a:lnTo>
                  <a:lnTo>
                    <a:pt x="42" y="803"/>
                  </a:lnTo>
                  <a:lnTo>
                    <a:pt x="42" y="789"/>
                  </a:lnTo>
                  <a:lnTo>
                    <a:pt x="42" y="803"/>
                  </a:lnTo>
                  <a:lnTo>
                    <a:pt x="42" y="803"/>
                  </a:lnTo>
                  <a:lnTo>
                    <a:pt x="42" y="803"/>
                  </a:lnTo>
                  <a:lnTo>
                    <a:pt x="42" y="789"/>
                  </a:lnTo>
                  <a:lnTo>
                    <a:pt x="42" y="789"/>
                  </a:lnTo>
                  <a:lnTo>
                    <a:pt x="42" y="803"/>
                  </a:lnTo>
                  <a:lnTo>
                    <a:pt x="42" y="803"/>
                  </a:lnTo>
                  <a:lnTo>
                    <a:pt x="42" y="803"/>
                  </a:lnTo>
                  <a:lnTo>
                    <a:pt x="42" y="803"/>
                  </a:lnTo>
                  <a:lnTo>
                    <a:pt x="42" y="803"/>
                  </a:lnTo>
                  <a:lnTo>
                    <a:pt x="42" y="789"/>
                  </a:lnTo>
                  <a:lnTo>
                    <a:pt x="42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789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789"/>
                  </a:lnTo>
                  <a:lnTo>
                    <a:pt x="56" y="803"/>
                  </a:lnTo>
                  <a:lnTo>
                    <a:pt x="56" y="789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803"/>
                  </a:lnTo>
                  <a:lnTo>
                    <a:pt x="56" y="789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789"/>
                  </a:lnTo>
                  <a:lnTo>
                    <a:pt x="69" y="789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789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789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69" y="803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83" y="789"/>
                  </a:lnTo>
                  <a:lnTo>
                    <a:pt x="83" y="789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83" y="789"/>
                  </a:lnTo>
                  <a:lnTo>
                    <a:pt x="83" y="789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83" y="789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83" y="803"/>
                  </a:lnTo>
                  <a:lnTo>
                    <a:pt x="97" y="803"/>
                  </a:lnTo>
                  <a:lnTo>
                    <a:pt x="97" y="803"/>
                  </a:lnTo>
                  <a:lnTo>
                    <a:pt x="97" y="803"/>
                  </a:lnTo>
                  <a:lnTo>
                    <a:pt x="97" y="803"/>
                  </a:lnTo>
                  <a:lnTo>
                    <a:pt x="97" y="803"/>
                  </a:lnTo>
                  <a:lnTo>
                    <a:pt x="97" y="789"/>
                  </a:lnTo>
                  <a:lnTo>
                    <a:pt x="97" y="789"/>
                  </a:lnTo>
                  <a:lnTo>
                    <a:pt x="97" y="789"/>
                  </a:lnTo>
                  <a:lnTo>
                    <a:pt x="97" y="789"/>
                  </a:lnTo>
                  <a:lnTo>
                    <a:pt x="97" y="803"/>
                  </a:lnTo>
                  <a:lnTo>
                    <a:pt x="97" y="803"/>
                  </a:lnTo>
                  <a:lnTo>
                    <a:pt x="97" y="803"/>
                  </a:lnTo>
                  <a:lnTo>
                    <a:pt x="97" y="803"/>
                  </a:lnTo>
                  <a:lnTo>
                    <a:pt x="97" y="803"/>
                  </a:lnTo>
                  <a:lnTo>
                    <a:pt x="97" y="803"/>
                  </a:lnTo>
                  <a:lnTo>
                    <a:pt x="97" y="803"/>
                  </a:lnTo>
                  <a:lnTo>
                    <a:pt x="97" y="803"/>
                  </a:lnTo>
                  <a:lnTo>
                    <a:pt x="97" y="803"/>
                  </a:lnTo>
                  <a:lnTo>
                    <a:pt x="97" y="789"/>
                  </a:lnTo>
                  <a:lnTo>
                    <a:pt x="97" y="803"/>
                  </a:lnTo>
                  <a:lnTo>
                    <a:pt x="97" y="789"/>
                  </a:lnTo>
                  <a:lnTo>
                    <a:pt x="97" y="789"/>
                  </a:lnTo>
                  <a:lnTo>
                    <a:pt x="97" y="789"/>
                  </a:lnTo>
                  <a:lnTo>
                    <a:pt x="111" y="803"/>
                  </a:lnTo>
                  <a:lnTo>
                    <a:pt x="111" y="789"/>
                  </a:lnTo>
                  <a:lnTo>
                    <a:pt x="111" y="803"/>
                  </a:lnTo>
                  <a:lnTo>
                    <a:pt x="111" y="803"/>
                  </a:lnTo>
                  <a:lnTo>
                    <a:pt x="111" y="789"/>
                  </a:lnTo>
                  <a:lnTo>
                    <a:pt x="111" y="803"/>
                  </a:lnTo>
                  <a:lnTo>
                    <a:pt x="111" y="803"/>
                  </a:lnTo>
                  <a:lnTo>
                    <a:pt x="111" y="803"/>
                  </a:lnTo>
                  <a:lnTo>
                    <a:pt x="111" y="789"/>
                  </a:lnTo>
                  <a:lnTo>
                    <a:pt x="111" y="803"/>
                  </a:lnTo>
                  <a:lnTo>
                    <a:pt x="111" y="803"/>
                  </a:lnTo>
                  <a:lnTo>
                    <a:pt x="111" y="803"/>
                  </a:lnTo>
                  <a:lnTo>
                    <a:pt x="111" y="803"/>
                  </a:lnTo>
                  <a:lnTo>
                    <a:pt x="111" y="803"/>
                  </a:lnTo>
                  <a:lnTo>
                    <a:pt x="111" y="803"/>
                  </a:lnTo>
                  <a:lnTo>
                    <a:pt x="111" y="803"/>
                  </a:lnTo>
                  <a:lnTo>
                    <a:pt x="111" y="803"/>
                  </a:lnTo>
                  <a:lnTo>
                    <a:pt x="111" y="789"/>
                  </a:lnTo>
                  <a:lnTo>
                    <a:pt x="111" y="803"/>
                  </a:lnTo>
                  <a:lnTo>
                    <a:pt x="111" y="789"/>
                  </a:lnTo>
                  <a:lnTo>
                    <a:pt x="111" y="789"/>
                  </a:lnTo>
                  <a:lnTo>
                    <a:pt x="111" y="803"/>
                  </a:lnTo>
                  <a:lnTo>
                    <a:pt x="125" y="803"/>
                  </a:lnTo>
                  <a:lnTo>
                    <a:pt x="125" y="803"/>
                  </a:lnTo>
                  <a:lnTo>
                    <a:pt x="125" y="803"/>
                  </a:lnTo>
                  <a:lnTo>
                    <a:pt x="125" y="803"/>
                  </a:lnTo>
                  <a:lnTo>
                    <a:pt x="125" y="789"/>
                  </a:lnTo>
                  <a:lnTo>
                    <a:pt x="125" y="803"/>
                  </a:lnTo>
                  <a:lnTo>
                    <a:pt x="125" y="803"/>
                  </a:lnTo>
                  <a:lnTo>
                    <a:pt x="125" y="803"/>
                  </a:lnTo>
                  <a:lnTo>
                    <a:pt x="125" y="803"/>
                  </a:lnTo>
                  <a:lnTo>
                    <a:pt x="125" y="789"/>
                  </a:lnTo>
                  <a:lnTo>
                    <a:pt x="125" y="803"/>
                  </a:lnTo>
                  <a:lnTo>
                    <a:pt x="125" y="803"/>
                  </a:lnTo>
                  <a:lnTo>
                    <a:pt x="125" y="803"/>
                  </a:lnTo>
                  <a:lnTo>
                    <a:pt x="125" y="803"/>
                  </a:lnTo>
                  <a:lnTo>
                    <a:pt x="125" y="803"/>
                  </a:lnTo>
                  <a:lnTo>
                    <a:pt x="125" y="789"/>
                  </a:lnTo>
                  <a:lnTo>
                    <a:pt x="125" y="803"/>
                  </a:lnTo>
                  <a:lnTo>
                    <a:pt x="125" y="803"/>
                  </a:lnTo>
                  <a:lnTo>
                    <a:pt x="125" y="789"/>
                  </a:lnTo>
                  <a:lnTo>
                    <a:pt x="125" y="789"/>
                  </a:lnTo>
                  <a:lnTo>
                    <a:pt x="125" y="803"/>
                  </a:lnTo>
                  <a:lnTo>
                    <a:pt x="125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789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39" y="789"/>
                  </a:lnTo>
                  <a:lnTo>
                    <a:pt x="139" y="789"/>
                  </a:lnTo>
                  <a:lnTo>
                    <a:pt x="139" y="789"/>
                  </a:lnTo>
                  <a:lnTo>
                    <a:pt x="139" y="803"/>
                  </a:lnTo>
                  <a:lnTo>
                    <a:pt x="139" y="803"/>
                  </a:lnTo>
                  <a:lnTo>
                    <a:pt x="152" y="789"/>
                  </a:lnTo>
                  <a:lnTo>
                    <a:pt x="152" y="803"/>
                  </a:lnTo>
                  <a:lnTo>
                    <a:pt x="152" y="803"/>
                  </a:lnTo>
                  <a:lnTo>
                    <a:pt x="152" y="803"/>
                  </a:lnTo>
                  <a:lnTo>
                    <a:pt x="152" y="789"/>
                  </a:lnTo>
                  <a:lnTo>
                    <a:pt x="152" y="803"/>
                  </a:lnTo>
                  <a:lnTo>
                    <a:pt x="152" y="803"/>
                  </a:lnTo>
                  <a:lnTo>
                    <a:pt x="152" y="789"/>
                  </a:lnTo>
                  <a:lnTo>
                    <a:pt x="152" y="789"/>
                  </a:lnTo>
                  <a:lnTo>
                    <a:pt x="152" y="803"/>
                  </a:lnTo>
                  <a:lnTo>
                    <a:pt x="152" y="789"/>
                  </a:lnTo>
                  <a:lnTo>
                    <a:pt x="152" y="789"/>
                  </a:lnTo>
                  <a:lnTo>
                    <a:pt x="152" y="789"/>
                  </a:lnTo>
                  <a:lnTo>
                    <a:pt x="152" y="803"/>
                  </a:lnTo>
                  <a:lnTo>
                    <a:pt x="152" y="789"/>
                  </a:lnTo>
                  <a:lnTo>
                    <a:pt x="152" y="789"/>
                  </a:lnTo>
                  <a:lnTo>
                    <a:pt x="152" y="789"/>
                  </a:lnTo>
                  <a:lnTo>
                    <a:pt x="152" y="789"/>
                  </a:lnTo>
                  <a:lnTo>
                    <a:pt x="152" y="803"/>
                  </a:lnTo>
                  <a:lnTo>
                    <a:pt x="152" y="789"/>
                  </a:lnTo>
                  <a:lnTo>
                    <a:pt x="152" y="803"/>
                  </a:lnTo>
                  <a:lnTo>
                    <a:pt x="152" y="789"/>
                  </a:lnTo>
                  <a:lnTo>
                    <a:pt x="166" y="803"/>
                  </a:lnTo>
                  <a:lnTo>
                    <a:pt x="166" y="803"/>
                  </a:lnTo>
                  <a:lnTo>
                    <a:pt x="166" y="789"/>
                  </a:lnTo>
                  <a:lnTo>
                    <a:pt x="166" y="789"/>
                  </a:lnTo>
                  <a:lnTo>
                    <a:pt x="166" y="789"/>
                  </a:lnTo>
                  <a:lnTo>
                    <a:pt x="166" y="789"/>
                  </a:lnTo>
                  <a:lnTo>
                    <a:pt x="166" y="803"/>
                  </a:lnTo>
                  <a:lnTo>
                    <a:pt x="166" y="789"/>
                  </a:lnTo>
                  <a:lnTo>
                    <a:pt x="166" y="789"/>
                  </a:lnTo>
                  <a:lnTo>
                    <a:pt x="166" y="803"/>
                  </a:lnTo>
                  <a:lnTo>
                    <a:pt x="166" y="789"/>
                  </a:lnTo>
                  <a:lnTo>
                    <a:pt x="166" y="789"/>
                  </a:lnTo>
                  <a:lnTo>
                    <a:pt x="166" y="803"/>
                  </a:lnTo>
                  <a:lnTo>
                    <a:pt x="166" y="789"/>
                  </a:lnTo>
                  <a:lnTo>
                    <a:pt x="166" y="789"/>
                  </a:lnTo>
                  <a:lnTo>
                    <a:pt x="166" y="789"/>
                  </a:lnTo>
                  <a:lnTo>
                    <a:pt x="166" y="803"/>
                  </a:lnTo>
                  <a:lnTo>
                    <a:pt x="166" y="789"/>
                  </a:lnTo>
                  <a:lnTo>
                    <a:pt x="166" y="789"/>
                  </a:lnTo>
                  <a:lnTo>
                    <a:pt x="166" y="789"/>
                  </a:lnTo>
                  <a:lnTo>
                    <a:pt x="166" y="789"/>
                  </a:lnTo>
                  <a:lnTo>
                    <a:pt x="166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803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803"/>
                  </a:lnTo>
                  <a:lnTo>
                    <a:pt x="180" y="789"/>
                  </a:lnTo>
                  <a:lnTo>
                    <a:pt x="180" y="803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789"/>
                  </a:lnTo>
                  <a:lnTo>
                    <a:pt x="180" y="803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803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803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194" y="789"/>
                  </a:lnTo>
                  <a:lnTo>
                    <a:pt x="208" y="789"/>
                  </a:lnTo>
                  <a:lnTo>
                    <a:pt x="208" y="789"/>
                  </a:lnTo>
                  <a:lnTo>
                    <a:pt x="208" y="789"/>
                  </a:lnTo>
                  <a:lnTo>
                    <a:pt x="208" y="803"/>
                  </a:lnTo>
                  <a:lnTo>
                    <a:pt x="208" y="803"/>
                  </a:lnTo>
                  <a:lnTo>
                    <a:pt x="208" y="789"/>
                  </a:lnTo>
                  <a:lnTo>
                    <a:pt x="208" y="789"/>
                  </a:lnTo>
                  <a:lnTo>
                    <a:pt x="208" y="803"/>
                  </a:lnTo>
                  <a:lnTo>
                    <a:pt x="208" y="789"/>
                  </a:lnTo>
                  <a:lnTo>
                    <a:pt x="208" y="803"/>
                  </a:lnTo>
                  <a:lnTo>
                    <a:pt x="208" y="789"/>
                  </a:lnTo>
                  <a:lnTo>
                    <a:pt x="208" y="789"/>
                  </a:lnTo>
                  <a:lnTo>
                    <a:pt x="208" y="803"/>
                  </a:lnTo>
                  <a:lnTo>
                    <a:pt x="208" y="803"/>
                  </a:lnTo>
                  <a:lnTo>
                    <a:pt x="208" y="803"/>
                  </a:lnTo>
                  <a:lnTo>
                    <a:pt x="208" y="803"/>
                  </a:lnTo>
                  <a:lnTo>
                    <a:pt x="208" y="789"/>
                  </a:lnTo>
                  <a:lnTo>
                    <a:pt x="208" y="789"/>
                  </a:lnTo>
                  <a:lnTo>
                    <a:pt x="208" y="803"/>
                  </a:lnTo>
                  <a:lnTo>
                    <a:pt x="208" y="803"/>
                  </a:lnTo>
                  <a:lnTo>
                    <a:pt x="208" y="803"/>
                  </a:lnTo>
                  <a:lnTo>
                    <a:pt x="208" y="803"/>
                  </a:lnTo>
                  <a:lnTo>
                    <a:pt x="222" y="789"/>
                  </a:lnTo>
                  <a:lnTo>
                    <a:pt x="222" y="789"/>
                  </a:lnTo>
                  <a:lnTo>
                    <a:pt x="222" y="789"/>
                  </a:lnTo>
                  <a:lnTo>
                    <a:pt x="222" y="789"/>
                  </a:lnTo>
                  <a:lnTo>
                    <a:pt x="222" y="803"/>
                  </a:lnTo>
                  <a:lnTo>
                    <a:pt x="222" y="803"/>
                  </a:lnTo>
                  <a:lnTo>
                    <a:pt x="222" y="803"/>
                  </a:lnTo>
                  <a:lnTo>
                    <a:pt x="222" y="803"/>
                  </a:lnTo>
                  <a:lnTo>
                    <a:pt x="222" y="803"/>
                  </a:lnTo>
                  <a:lnTo>
                    <a:pt x="222" y="789"/>
                  </a:lnTo>
                  <a:lnTo>
                    <a:pt x="222" y="789"/>
                  </a:lnTo>
                  <a:lnTo>
                    <a:pt x="222" y="789"/>
                  </a:lnTo>
                  <a:lnTo>
                    <a:pt x="222" y="789"/>
                  </a:lnTo>
                  <a:lnTo>
                    <a:pt x="222" y="789"/>
                  </a:lnTo>
                  <a:lnTo>
                    <a:pt x="222" y="803"/>
                  </a:lnTo>
                  <a:lnTo>
                    <a:pt x="222" y="789"/>
                  </a:lnTo>
                  <a:lnTo>
                    <a:pt x="222" y="803"/>
                  </a:lnTo>
                  <a:lnTo>
                    <a:pt x="222" y="803"/>
                  </a:lnTo>
                  <a:lnTo>
                    <a:pt x="222" y="789"/>
                  </a:lnTo>
                  <a:lnTo>
                    <a:pt x="222" y="789"/>
                  </a:lnTo>
                  <a:lnTo>
                    <a:pt x="222" y="789"/>
                  </a:lnTo>
                  <a:lnTo>
                    <a:pt x="222" y="789"/>
                  </a:lnTo>
                  <a:lnTo>
                    <a:pt x="235" y="803"/>
                  </a:lnTo>
                  <a:lnTo>
                    <a:pt x="235" y="803"/>
                  </a:lnTo>
                  <a:lnTo>
                    <a:pt x="235" y="789"/>
                  </a:lnTo>
                  <a:lnTo>
                    <a:pt x="235" y="789"/>
                  </a:lnTo>
                  <a:lnTo>
                    <a:pt x="235" y="803"/>
                  </a:lnTo>
                  <a:lnTo>
                    <a:pt x="235" y="789"/>
                  </a:lnTo>
                  <a:lnTo>
                    <a:pt x="235" y="803"/>
                  </a:lnTo>
                  <a:lnTo>
                    <a:pt x="235" y="803"/>
                  </a:lnTo>
                  <a:lnTo>
                    <a:pt x="235" y="803"/>
                  </a:lnTo>
                  <a:lnTo>
                    <a:pt x="235" y="803"/>
                  </a:lnTo>
                  <a:lnTo>
                    <a:pt x="235" y="803"/>
                  </a:lnTo>
                  <a:lnTo>
                    <a:pt x="235" y="803"/>
                  </a:lnTo>
                  <a:lnTo>
                    <a:pt x="235" y="803"/>
                  </a:lnTo>
                  <a:lnTo>
                    <a:pt x="235" y="803"/>
                  </a:lnTo>
                  <a:lnTo>
                    <a:pt x="235" y="789"/>
                  </a:lnTo>
                  <a:lnTo>
                    <a:pt x="235" y="803"/>
                  </a:lnTo>
                  <a:lnTo>
                    <a:pt x="235" y="803"/>
                  </a:lnTo>
                  <a:lnTo>
                    <a:pt x="235" y="789"/>
                  </a:lnTo>
                  <a:lnTo>
                    <a:pt x="235" y="803"/>
                  </a:lnTo>
                  <a:lnTo>
                    <a:pt x="235" y="789"/>
                  </a:lnTo>
                  <a:lnTo>
                    <a:pt x="235" y="803"/>
                  </a:lnTo>
                  <a:lnTo>
                    <a:pt x="235" y="803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789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803"/>
                  </a:lnTo>
                  <a:lnTo>
                    <a:pt x="249" y="789"/>
                  </a:lnTo>
                  <a:lnTo>
                    <a:pt x="249" y="803"/>
                  </a:lnTo>
                  <a:lnTo>
                    <a:pt x="249" y="789"/>
                  </a:lnTo>
                  <a:lnTo>
                    <a:pt x="249" y="803"/>
                  </a:lnTo>
                  <a:lnTo>
                    <a:pt x="249" y="789"/>
                  </a:lnTo>
                  <a:lnTo>
                    <a:pt x="249" y="803"/>
                  </a:lnTo>
                  <a:lnTo>
                    <a:pt x="263" y="803"/>
                  </a:lnTo>
                  <a:lnTo>
                    <a:pt x="263" y="803"/>
                  </a:lnTo>
                  <a:lnTo>
                    <a:pt x="263" y="803"/>
                  </a:lnTo>
                  <a:lnTo>
                    <a:pt x="263" y="803"/>
                  </a:lnTo>
                  <a:lnTo>
                    <a:pt x="263" y="789"/>
                  </a:lnTo>
                  <a:lnTo>
                    <a:pt x="263" y="803"/>
                  </a:lnTo>
                  <a:lnTo>
                    <a:pt x="263" y="789"/>
                  </a:lnTo>
                  <a:lnTo>
                    <a:pt x="263" y="803"/>
                  </a:lnTo>
                  <a:lnTo>
                    <a:pt x="263" y="803"/>
                  </a:lnTo>
                  <a:lnTo>
                    <a:pt x="263" y="803"/>
                  </a:lnTo>
                  <a:lnTo>
                    <a:pt x="263" y="803"/>
                  </a:lnTo>
                  <a:lnTo>
                    <a:pt x="263" y="803"/>
                  </a:lnTo>
                  <a:lnTo>
                    <a:pt x="263" y="789"/>
                  </a:lnTo>
                  <a:lnTo>
                    <a:pt x="263" y="803"/>
                  </a:lnTo>
                  <a:lnTo>
                    <a:pt x="263" y="803"/>
                  </a:lnTo>
                  <a:lnTo>
                    <a:pt x="263" y="803"/>
                  </a:lnTo>
                  <a:lnTo>
                    <a:pt x="263" y="803"/>
                  </a:lnTo>
                  <a:lnTo>
                    <a:pt x="263" y="803"/>
                  </a:lnTo>
                  <a:lnTo>
                    <a:pt x="263" y="803"/>
                  </a:lnTo>
                  <a:lnTo>
                    <a:pt x="263" y="789"/>
                  </a:lnTo>
                  <a:lnTo>
                    <a:pt x="263" y="803"/>
                  </a:lnTo>
                  <a:lnTo>
                    <a:pt x="263" y="789"/>
                  </a:lnTo>
                  <a:lnTo>
                    <a:pt x="263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789"/>
                  </a:lnTo>
                  <a:lnTo>
                    <a:pt x="277" y="789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789"/>
                  </a:lnTo>
                  <a:lnTo>
                    <a:pt x="277" y="789"/>
                  </a:lnTo>
                  <a:lnTo>
                    <a:pt x="277" y="789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789"/>
                  </a:lnTo>
                  <a:lnTo>
                    <a:pt x="291" y="789"/>
                  </a:lnTo>
                  <a:lnTo>
                    <a:pt x="291" y="803"/>
                  </a:lnTo>
                  <a:lnTo>
                    <a:pt x="291" y="803"/>
                  </a:lnTo>
                  <a:lnTo>
                    <a:pt x="291" y="789"/>
                  </a:lnTo>
                  <a:lnTo>
                    <a:pt x="291" y="803"/>
                  </a:lnTo>
                  <a:lnTo>
                    <a:pt x="291" y="789"/>
                  </a:lnTo>
                  <a:lnTo>
                    <a:pt x="291" y="803"/>
                  </a:lnTo>
                  <a:lnTo>
                    <a:pt x="291" y="803"/>
                  </a:lnTo>
                  <a:lnTo>
                    <a:pt x="291" y="803"/>
                  </a:lnTo>
                  <a:lnTo>
                    <a:pt x="291" y="803"/>
                  </a:lnTo>
                  <a:lnTo>
                    <a:pt x="291" y="803"/>
                  </a:lnTo>
                  <a:lnTo>
                    <a:pt x="291" y="803"/>
                  </a:lnTo>
                  <a:lnTo>
                    <a:pt x="291" y="803"/>
                  </a:lnTo>
                  <a:lnTo>
                    <a:pt x="291" y="803"/>
                  </a:lnTo>
                  <a:lnTo>
                    <a:pt x="291" y="803"/>
                  </a:lnTo>
                  <a:lnTo>
                    <a:pt x="291" y="789"/>
                  </a:lnTo>
                  <a:lnTo>
                    <a:pt x="291" y="789"/>
                  </a:lnTo>
                  <a:lnTo>
                    <a:pt x="291" y="789"/>
                  </a:lnTo>
                  <a:lnTo>
                    <a:pt x="291" y="803"/>
                  </a:lnTo>
                  <a:lnTo>
                    <a:pt x="291" y="803"/>
                  </a:lnTo>
                  <a:lnTo>
                    <a:pt x="291" y="803"/>
                  </a:lnTo>
                  <a:lnTo>
                    <a:pt x="291" y="803"/>
                  </a:lnTo>
                  <a:lnTo>
                    <a:pt x="305" y="803"/>
                  </a:lnTo>
                  <a:lnTo>
                    <a:pt x="305" y="803"/>
                  </a:lnTo>
                  <a:lnTo>
                    <a:pt x="305" y="803"/>
                  </a:lnTo>
                  <a:lnTo>
                    <a:pt x="305" y="803"/>
                  </a:lnTo>
                  <a:lnTo>
                    <a:pt x="305" y="803"/>
                  </a:lnTo>
                  <a:lnTo>
                    <a:pt x="305" y="789"/>
                  </a:lnTo>
                  <a:lnTo>
                    <a:pt x="305" y="803"/>
                  </a:lnTo>
                  <a:lnTo>
                    <a:pt x="305" y="803"/>
                  </a:lnTo>
                  <a:lnTo>
                    <a:pt x="305" y="803"/>
                  </a:lnTo>
                  <a:lnTo>
                    <a:pt x="305" y="803"/>
                  </a:lnTo>
                  <a:lnTo>
                    <a:pt x="305" y="803"/>
                  </a:lnTo>
                  <a:lnTo>
                    <a:pt x="305" y="803"/>
                  </a:lnTo>
                  <a:lnTo>
                    <a:pt x="305" y="803"/>
                  </a:lnTo>
                  <a:lnTo>
                    <a:pt x="305" y="789"/>
                  </a:lnTo>
                  <a:lnTo>
                    <a:pt x="305" y="789"/>
                  </a:lnTo>
                  <a:lnTo>
                    <a:pt x="305" y="789"/>
                  </a:lnTo>
                  <a:lnTo>
                    <a:pt x="305" y="803"/>
                  </a:lnTo>
                  <a:lnTo>
                    <a:pt x="305" y="789"/>
                  </a:lnTo>
                  <a:lnTo>
                    <a:pt x="305" y="803"/>
                  </a:lnTo>
                  <a:lnTo>
                    <a:pt x="305" y="789"/>
                  </a:lnTo>
                  <a:lnTo>
                    <a:pt x="305" y="789"/>
                  </a:lnTo>
                  <a:lnTo>
                    <a:pt x="305" y="789"/>
                  </a:lnTo>
                  <a:lnTo>
                    <a:pt x="305" y="789"/>
                  </a:lnTo>
                  <a:lnTo>
                    <a:pt x="318" y="803"/>
                  </a:lnTo>
                  <a:lnTo>
                    <a:pt x="318" y="803"/>
                  </a:lnTo>
                  <a:lnTo>
                    <a:pt x="318" y="789"/>
                  </a:lnTo>
                  <a:lnTo>
                    <a:pt x="318" y="803"/>
                  </a:lnTo>
                  <a:lnTo>
                    <a:pt x="318" y="789"/>
                  </a:lnTo>
                  <a:lnTo>
                    <a:pt x="318" y="789"/>
                  </a:lnTo>
                  <a:lnTo>
                    <a:pt x="318" y="789"/>
                  </a:lnTo>
                  <a:lnTo>
                    <a:pt x="318" y="789"/>
                  </a:lnTo>
                  <a:lnTo>
                    <a:pt x="318" y="789"/>
                  </a:lnTo>
                  <a:lnTo>
                    <a:pt x="318" y="789"/>
                  </a:lnTo>
                  <a:lnTo>
                    <a:pt x="318" y="789"/>
                  </a:lnTo>
                  <a:lnTo>
                    <a:pt x="318" y="789"/>
                  </a:lnTo>
                  <a:lnTo>
                    <a:pt x="318" y="789"/>
                  </a:lnTo>
                  <a:lnTo>
                    <a:pt x="318" y="789"/>
                  </a:lnTo>
                  <a:lnTo>
                    <a:pt x="318" y="789"/>
                  </a:lnTo>
                  <a:lnTo>
                    <a:pt x="318" y="789"/>
                  </a:lnTo>
                  <a:lnTo>
                    <a:pt x="318" y="775"/>
                  </a:lnTo>
                  <a:lnTo>
                    <a:pt x="318" y="775"/>
                  </a:lnTo>
                  <a:lnTo>
                    <a:pt x="318" y="775"/>
                  </a:lnTo>
                  <a:lnTo>
                    <a:pt x="318" y="761"/>
                  </a:lnTo>
                  <a:lnTo>
                    <a:pt x="318" y="734"/>
                  </a:lnTo>
                  <a:lnTo>
                    <a:pt x="318" y="651"/>
                  </a:lnTo>
                  <a:lnTo>
                    <a:pt x="332" y="498"/>
                  </a:lnTo>
                  <a:lnTo>
                    <a:pt x="332" y="332"/>
                  </a:lnTo>
                  <a:lnTo>
                    <a:pt x="332" y="180"/>
                  </a:lnTo>
                  <a:lnTo>
                    <a:pt x="332" y="28"/>
                  </a:lnTo>
                  <a:lnTo>
                    <a:pt x="332" y="0"/>
                  </a:lnTo>
                  <a:lnTo>
                    <a:pt x="332" y="152"/>
                  </a:lnTo>
                  <a:lnTo>
                    <a:pt x="332" y="305"/>
                  </a:lnTo>
                  <a:lnTo>
                    <a:pt x="332" y="346"/>
                  </a:lnTo>
                  <a:lnTo>
                    <a:pt x="332" y="374"/>
                  </a:lnTo>
                  <a:lnTo>
                    <a:pt x="332" y="484"/>
                  </a:lnTo>
                  <a:lnTo>
                    <a:pt x="332" y="637"/>
                  </a:lnTo>
                  <a:lnTo>
                    <a:pt x="332" y="720"/>
                  </a:lnTo>
                  <a:lnTo>
                    <a:pt x="332" y="747"/>
                  </a:lnTo>
                  <a:lnTo>
                    <a:pt x="332" y="775"/>
                  </a:lnTo>
                  <a:lnTo>
                    <a:pt x="332" y="775"/>
                  </a:lnTo>
                  <a:lnTo>
                    <a:pt x="332" y="789"/>
                  </a:lnTo>
                  <a:lnTo>
                    <a:pt x="332" y="789"/>
                  </a:lnTo>
                  <a:lnTo>
                    <a:pt x="332" y="789"/>
                  </a:lnTo>
                  <a:lnTo>
                    <a:pt x="332" y="789"/>
                  </a:lnTo>
                  <a:lnTo>
                    <a:pt x="332" y="789"/>
                  </a:lnTo>
                  <a:lnTo>
                    <a:pt x="332" y="789"/>
                  </a:lnTo>
                  <a:lnTo>
                    <a:pt x="332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46" y="789"/>
                  </a:lnTo>
                  <a:lnTo>
                    <a:pt x="360" y="789"/>
                  </a:lnTo>
                  <a:lnTo>
                    <a:pt x="360" y="789"/>
                  </a:lnTo>
                  <a:lnTo>
                    <a:pt x="360" y="789"/>
                  </a:lnTo>
                  <a:lnTo>
                    <a:pt x="360" y="789"/>
                  </a:lnTo>
                  <a:lnTo>
                    <a:pt x="360" y="775"/>
                  </a:lnTo>
                  <a:lnTo>
                    <a:pt x="360" y="789"/>
                  </a:lnTo>
                  <a:lnTo>
                    <a:pt x="360" y="775"/>
                  </a:lnTo>
                  <a:lnTo>
                    <a:pt x="360" y="775"/>
                  </a:lnTo>
                  <a:lnTo>
                    <a:pt x="360" y="775"/>
                  </a:lnTo>
                  <a:lnTo>
                    <a:pt x="360" y="775"/>
                  </a:lnTo>
                  <a:lnTo>
                    <a:pt x="360" y="761"/>
                  </a:lnTo>
                  <a:lnTo>
                    <a:pt x="360" y="761"/>
                  </a:lnTo>
                  <a:lnTo>
                    <a:pt x="360" y="747"/>
                  </a:lnTo>
                  <a:lnTo>
                    <a:pt x="360" y="734"/>
                  </a:lnTo>
                  <a:lnTo>
                    <a:pt x="360" y="720"/>
                  </a:lnTo>
                  <a:lnTo>
                    <a:pt x="360" y="706"/>
                  </a:lnTo>
                  <a:lnTo>
                    <a:pt x="360" y="678"/>
                  </a:lnTo>
                  <a:lnTo>
                    <a:pt x="360" y="664"/>
                  </a:lnTo>
                  <a:lnTo>
                    <a:pt x="360" y="664"/>
                  </a:lnTo>
                  <a:lnTo>
                    <a:pt x="360" y="692"/>
                  </a:lnTo>
                  <a:lnTo>
                    <a:pt x="360" y="706"/>
                  </a:lnTo>
                  <a:lnTo>
                    <a:pt x="360" y="706"/>
                  </a:lnTo>
                  <a:lnTo>
                    <a:pt x="374" y="734"/>
                  </a:lnTo>
                  <a:lnTo>
                    <a:pt x="374" y="747"/>
                  </a:lnTo>
                  <a:lnTo>
                    <a:pt x="374" y="761"/>
                  </a:lnTo>
                  <a:lnTo>
                    <a:pt x="374" y="775"/>
                  </a:lnTo>
                  <a:lnTo>
                    <a:pt x="374" y="789"/>
                  </a:lnTo>
                  <a:lnTo>
                    <a:pt x="374" y="789"/>
                  </a:lnTo>
                  <a:lnTo>
                    <a:pt x="374" y="789"/>
                  </a:lnTo>
                  <a:lnTo>
                    <a:pt x="374" y="789"/>
                  </a:lnTo>
                  <a:lnTo>
                    <a:pt x="374" y="789"/>
                  </a:lnTo>
                  <a:lnTo>
                    <a:pt x="374" y="789"/>
                  </a:lnTo>
                  <a:lnTo>
                    <a:pt x="374" y="803"/>
                  </a:lnTo>
                  <a:lnTo>
                    <a:pt x="374" y="789"/>
                  </a:lnTo>
                  <a:lnTo>
                    <a:pt x="374" y="803"/>
                  </a:lnTo>
                  <a:lnTo>
                    <a:pt x="374" y="789"/>
                  </a:lnTo>
                  <a:lnTo>
                    <a:pt x="374" y="803"/>
                  </a:lnTo>
                  <a:lnTo>
                    <a:pt x="374" y="803"/>
                  </a:lnTo>
                  <a:lnTo>
                    <a:pt x="374" y="803"/>
                  </a:lnTo>
                  <a:lnTo>
                    <a:pt x="374" y="803"/>
                  </a:lnTo>
                  <a:lnTo>
                    <a:pt x="374" y="789"/>
                  </a:lnTo>
                  <a:lnTo>
                    <a:pt x="374" y="803"/>
                  </a:lnTo>
                  <a:lnTo>
                    <a:pt x="374" y="789"/>
                  </a:lnTo>
                  <a:lnTo>
                    <a:pt x="374" y="789"/>
                  </a:lnTo>
                  <a:lnTo>
                    <a:pt x="388" y="803"/>
                  </a:lnTo>
                  <a:lnTo>
                    <a:pt x="388" y="803"/>
                  </a:lnTo>
                  <a:lnTo>
                    <a:pt x="388" y="803"/>
                  </a:lnTo>
                  <a:lnTo>
                    <a:pt x="388" y="803"/>
                  </a:lnTo>
                  <a:lnTo>
                    <a:pt x="388" y="789"/>
                  </a:lnTo>
                  <a:lnTo>
                    <a:pt x="388" y="803"/>
                  </a:lnTo>
                  <a:lnTo>
                    <a:pt x="388" y="789"/>
                  </a:lnTo>
                  <a:lnTo>
                    <a:pt x="388" y="803"/>
                  </a:lnTo>
                  <a:lnTo>
                    <a:pt x="388" y="789"/>
                  </a:lnTo>
                  <a:lnTo>
                    <a:pt x="388" y="803"/>
                  </a:lnTo>
                  <a:lnTo>
                    <a:pt x="388" y="789"/>
                  </a:lnTo>
                  <a:lnTo>
                    <a:pt x="388" y="789"/>
                  </a:lnTo>
                  <a:lnTo>
                    <a:pt x="388" y="789"/>
                  </a:lnTo>
                  <a:lnTo>
                    <a:pt x="388" y="789"/>
                  </a:lnTo>
                  <a:lnTo>
                    <a:pt x="388" y="789"/>
                  </a:lnTo>
                  <a:lnTo>
                    <a:pt x="388" y="789"/>
                  </a:lnTo>
                  <a:lnTo>
                    <a:pt x="388" y="789"/>
                  </a:lnTo>
                  <a:lnTo>
                    <a:pt x="388" y="789"/>
                  </a:lnTo>
                  <a:lnTo>
                    <a:pt x="388" y="789"/>
                  </a:lnTo>
                  <a:lnTo>
                    <a:pt x="388" y="775"/>
                  </a:lnTo>
                  <a:lnTo>
                    <a:pt x="388" y="775"/>
                  </a:lnTo>
                  <a:lnTo>
                    <a:pt x="388" y="775"/>
                  </a:lnTo>
                  <a:lnTo>
                    <a:pt x="388" y="761"/>
                  </a:lnTo>
                  <a:lnTo>
                    <a:pt x="401" y="761"/>
                  </a:lnTo>
                  <a:lnTo>
                    <a:pt x="401" y="747"/>
                  </a:lnTo>
                  <a:lnTo>
                    <a:pt x="401" y="734"/>
                  </a:lnTo>
                  <a:lnTo>
                    <a:pt x="401" y="734"/>
                  </a:lnTo>
                  <a:lnTo>
                    <a:pt x="401" y="747"/>
                  </a:lnTo>
                  <a:lnTo>
                    <a:pt x="401" y="747"/>
                  </a:lnTo>
                  <a:lnTo>
                    <a:pt x="401" y="761"/>
                  </a:lnTo>
                  <a:lnTo>
                    <a:pt x="401" y="761"/>
                  </a:lnTo>
                  <a:lnTo>
                    <a:pt x="401" y="775"/>
                  </a:lnTo>
                  <a:lnTo>
                    <a:pt x="401" y="775"/>
                  </a:lnTo>
                  <a:lnTo>
                    <a:pt x="401" y="775"/>
                  </a:lnTo>
                  <a:lnTo>
                    <a:pt x="401" y="789"/>
                  </a:lnTo>
                  <a:lnTo>
                    <a:pt x="401" y="789"/>
                  </a:lnTo>
                  <a:lnTo>
                    <a:pt x="401" y="789"/>
                  </a:lnTo>
                  <a:lnTo>
                    <a:pt x="401" y="789"/>
                  </a:lnTo>
                  <a:lnTo>
                    <a:pt x="401" y="789"/>
                  </a:lnTo>
                  <a:lnTo>
                    <a:pt x="401" y="803"/>
                  </a:lnTo>
                  <a:lnTo>
                    <a:pt x="401" y="803"/>
                  </a:lnTo>
                  <a:lnTo>
                    <a:pt x="401" y="803"/>
                  </a:lnTo>
                  <a:lnTo>
                    <a:pt x="401" y="803"/>
                  </a:lnTo>
                  <a:lnTo>
                    <a:pt x="401" y="789"/>
                  </a:lnTo>
                  <a:lnTo>
                    <a:pt x="401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789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15" y="803"/>
                  </a:lnTo>
                  <a:lnTo>
                    <a:pt x="429" y="803"/>
                  </a:lnTo>
                  <a:lnTo>
                    <a:pt x="429" y="803"/>
                  </a:lnTo>
                  <a:lnTo>
                    <a:pt x="429" y="789"/>
                  </a:lnTo>
                  <a:lnTo>
                    <a:pt x="429" y="803"/>
                  </a:lnTo>
                  <a:lnTo>
                    <a:pt x="429" y="803"/>
                  </a:lnTo>
                  <a:lnTo>
                    <a:pt x="429" y="789"/>
                  </a:lnTo>
                  <a:lnTo>
                    <a:pt x="429" y="803"/>
                  </a:lnTo>
                  <a:lnTo>
                    <a:pt x="429" y="803"/>
                  </a:lnTo>
                  <a:lnTo>
                    <a:pt x="429" y="803"/>
                  </a:lnTo>
                  <a:lnTo>
                    <a:pt x="429" y="803"/>
                  </a:lnTo>
                  <a:lnTo>
                    <a:pt x="429" y="803"/>
                  </a:lnTo>
                  <a:lnTo>
                    <a:pt x="429" y="803"/>
                  </a:lnTo>
                  <a:lnTo>
                    <a:pt x="429" y="789"/>
                  </a:lnTo>
                  <a:lnTo>
                    <a:pt x="429" y="803"/>
                  </a:lnTo>
                  <a:lnTo>
                    <a:pt x="429" y="803"/>
                  </a:lnTo>
                  <a:lnTo>
                    <a:pt x="429" y="803"/>
                  </a:lnTo>
                  <a:lnTo>
                    <a:pt x="429" y="789"/>
                  </a:lnTo>
                  <a:lnTo>
                    <a:pt x="429" y="803"/>
                  </a:lnTo>
                  <a:lnTo>
                    <a:pt x="429" y="803"/>
                  </a:lnTo>
                  <a:lnTo>
                    <a:pt x="429" y="803"/>
                  </a:lnTo>
                  <a:lnTo>
                    <a:pt x="429" y="803"/>
                  </a:lnTo>
                  <a:lnTo>
                    <a:pt x="429" y="789"/>
                  </a:lnTo>
                  <a:lnTo>
                    <a:pt x="429" y="803"/>
                  </a:lnTo>
                  <a:lnTo>
                    <a:pt x="443" y="803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53"/>
            <p:cNvSpPr>
              <a:spLocks/>
            </p:cNvSpPr>
            <p:nvPr/>
          </p:nvSpPr>
          <p:spPr bwMode="auto">
            <a:xfrm>
              <a:off x="1946" y="2620"/>
              <a:ext cx="429" cy="42"/>
            </a:xfrm>
            <a:custGeom>
              <a:avLst/>
              <a:gdLst>
                <a:gd name="T0" fmla="*/ 0 w 429"/>
                <a:gd name="T1" fmla="*/ 42 h 42"/>
                <a:gd name="T2" fmla="*/ 0 w 429"/>
                <a:gd name="T3" fmla="*/ 42 h 42"/>
                <a:gd name="T4" fmla="*/ 14 w 429"/>
                <a:gd name="T5" fmla="*/ 28 h 42"/>
                <a:gd name="T6" fmla="*/ 28 w 429"/>
                <a:gd name="T7" fmla="*/ 42 h 42"/>
                <a:gd name="T8" fmla="*/ 28 w 429"/>
                <a:gd name="T9" fmla="*/ 42 h 42"/>
                <a:gd name="T10" fmla="*/ 41 w 429"/>
                <a:gd name="T11" fmla="*/ 42 h 42"/>
                <a:gd name="T12" fmla="*/ 41 w 429"/>
                <a:gd name="T13" fmla="*/ 28 h 42"/>
                <a:gd name="T14" fmla="*/ 55 w 429"/>
                <a:gd name="T15" fmla="*/ 42 h 42"/>
                <a:gd name="T16" fmla="*/ 55 w 429"/>
                <a:gd name="T17" fmla="*/ 42 h 42"/>
                <a:gd name="T18" fmla="*/ 69 w 429"/>
                <a:gd name="T19" fmla="*/ 28 h 42"/>
                <a:gd name="T20" fmla="*/ 69 w 429"/>
                <a:gd name="T21" fmla="*/ 28 h 42"/>
                <a:gd name="T22" fmla="*/ 83 w 429"/>
                <a:gd name="T23" fmla="*/ 28 h 42"/>
                <a:gd name="T24" fmla="*/ 83 w 429"/>
                <a:gd name="T25" fmla="*/ 14 h 42"/>
                <a:gd name="T26" fmla="*/ 97 w 429"/>
                <a:gd name="T27" fmla="*/ 28 h 42"/>
                <a:gd name="T28" fmla="*/ 97 w 429"/>
                <a:gd name="T29" fmla="*/ 28 h 42"/>
                <a:gd name="T30" fmla="*/ 111 w 429"/>
                <a:gd name="T31" fmla="*/ 28 h 42"/>
                <a:gd name="T32" fmla="*/ 111 w 429"/>
                <a:gd name="T33" fmla="*/ 28 h 42"/>
                <a:gd name="T34" fmla="*/ 125 w 429"/>
                <a:gd name="T35" fmla="*/ 28 h 42"/>
                <a:gd name="T36" fmla="*/ 125 w 429"/>
                <a:gd name="T37" fmla="*/ 14 h 42"/>
                <a:gd name="T38" fmla="*/ 138 w 429"/>
                <a:gd name="T39" fmla="*/ 28 h 42"/>
                <a:gd name="T40" fmla="*/ 138 w 429"/>
                <a:gd name="T41" fmla="*/ 28 h 42"/>
                <a:gd name="T42" fmla="*/ 138 w 429"/>
                <a:gd name="T43" fmla="*/ 42 h 42"/>
                <a:gd name="T44" fmla="*/ 152 w 429"/>
                <a:gd name="T45" fmla="*/ 28 h 42"/>
                <a:gd name="T46" fmla="*/ 166 w 429"/>
                <a:gd name="T47" fmla="*/ 42 h 42"/>
                <a:gd name="T48" fmla="*/ 166 w 429"/>
                <a:gd name="T49" fmla="*/ 42 h 42"/>
                <a:gd name="T50" fmla="*/ 180 w 429"/>
                <a:gd name="T51" fmla="*/ 42 h 42"/>
                <a:gd name="T52" fmla="*/ 180 w 429"/>
                <a:gd name="T53" fmla="*/ 28 h 42"/>
                <a:gd name="T54" fmla="*/ 194 w 429"/>
                <a:gd name="T55" fmla="*/ 42 h 42"/>
                <a:gd name="T56" fmla="*/ 194 w 429"/>
                <a:gd name="T57" fmla="*/ 42 h 42"/>
                <a:gd name="T58" fmla="*/ 208 w 429"/>
                <a:gd name="T59" fmla="*/ 42 h 42"/>
                <a:gd name="T60" fmla="*/ 208 w 429"/>
                <a:gd name="T61" fmla="*/ 42 h 42"/>
                <a:gd name="T62" fmla="*/ 221 w 429"/>
                <a:gd name="T63" fmla="*/ 28 h 42"/>
                <a:gd name="T64" fmla="*/ 221 w 429"/>
                <a:gd name="T65" fmla="*/ 42 h 42"/>
                <a:gd name="T66" fmla="*/ 221 w 429"/>
                <a:gd name="T67" fmla="*/ 42 h 42"/>
                <a:gd name="T68" fmla="*/ 235 w 429"/>
                <a:gd name="T69" fmla="*/ 42 h 42"/>
                <a:gd name="T70" fmla="*/ 235 w 429"/>
                <a:gd name="T71" fmla="*/ 42 h 42"/>
                <a:gd name="T72" fmla="*/ 249 w 429"/>
                <a:gd name="T73" fmla="*/ 42 h 42"/>
                <a:gd name="T74" fmla="*/ 249 w 429"/>
                <a:gd name="T75" fmla="*/ 28 h 42"/>
                <a:gd name="T76" fmla="*/ 263 w 429"/>
                <a:gd name="T77" fmla="*/ 42 h 42"/>
                <a:gd name="T78" fmla="*/ 263 w 429"/>
                <a:gd name="T79" fmla="*/ 42 h 42"/>
                <a:gd name="T80" fmla="*/ 277 w 429"/>
                <a:gd name="T81" fmla="*/ 28 h 42"/>
                <a:gd name="T82" fmla="*/ 277 w 429"/>
                <a:gd name="T83" fmla="*/ 42 h 42"/>
                <a:gd name="T84" fmla="*/ 291 w 429"/>
                <a:gd name="T85" fmla="*/ 42 h 42"/>
                <a:gd name="T86" fmla="*/ 291 w 429"/>
                <a:gd name="T87" fmla="*/ 42 h 42"/>
                <a:gd name="T88" fmla="*/ 304 w 429"/>
                <a:gd name="T89" fmla="*/ 42 h 42"/>
                <a:gd name="T90" fmla="*/ 304 w 429"/>
                <a:gd name="T91" fmla="*/ 42 h 42"/>
                <a:gd name="T92" fmla="*/ 318 w 429"/>
                <a:gd name="T93" fmla="*/ 42 h 42"/>
                <a:gd name="T94" fmla="*/ 318 w 429"/>
                <a:gd name="T95" fmla="*/ 42 h 42"/>
                <a:gd name="T96" fmla="*/ 332 w 429"/>
                <a:gd name="T97" fmla="*/ 42 h 42"/>
                <a:gd name="T98" fmla="*/ 332 w 429"/>
                <a:gd name="T99" fmla="*/ 28 h 42"/>
                <a:gd name="T100" fmla="*/ 346 w 429"/>
                <a:gd name="T101" fmla="*/ 28 h 42"/>
                <a:gd name="T102" fmla="*/ 346 w 429"/>
                <a:gd name="T103" fmla="*/ 42 h 42"/>
                <a:gd name="T104" fmla="*/ 360 w 429"/>
                <a:gd name="T105" fmla="*/ 42 h 42"/>
                <a:gd name="T106" fmla="*/ 360 w 429"/>
                <a:gd name="T107" fmla="*/ 42 h 42"/>
                <a:gd name="T108" fmla="*/ 374 w 429"/>
                <a:gd name="T109" fmla="*/ 42 h 42"/>
                <a:gd name="T110" fmla="*/ 374 w 429"/>
                <a:gd name="T111" fmla="*/ 28 h 42"/>
                <a:gd name="T112" fmla="*/ 387 w 429"/>
                <a:gd name="T113" fmla="*/ 42 h 42"/>
                <a:gd name="T114" fmla="*/ 387 w 429"/>
                <a:gd name="T115" fmla="*/ 42 h 42"/>
                <a:gd name="T116" fmla="*/ 401 w 429"/>
                <a:gd name="T117" fmla="*/ 28 h 42"/>
                <a:gd name="T118" fmla="*/ 401 w 429"/>
                <a:gd name="T119" fmla="*/ 28 h 42"/>
                <a:gd name="T120" fmla="*/ 415 w 429"/>
                <a:gd name="T121" fmla="*/ 28 h 42"/>
                <a:gd name="T122" fmla="*/ 415 w 429"/>
                <a:gd name="T123" fmla="*/ 42 h 42"/>
                <a:gd name="T124" fmla="*/ 429 w 429"/>
                <a:gd name="T1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9" h="42">
                  <a:moveTo>
                    <a:pt x="0" y="42"/>
                  </a:moveTo>
                  <a:lnTo>
                    <a:pt x="0" y="42"/>
                  </a:lnTo>
                  <a:lnTo>
                    <a:pt x="0" y="42"/>
                  </a:lnTo>
                  <a:lnTo>
                    <a:pt x="0" y="2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2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28"/>
                  </a:lnTo>
                  <a:lnTo>
                    <a:pt x="14" y="42"/>
                  </a:lnTo>
                  <a:lnTo>
                    <a:pt x="14" y="28"/>
                  </a:lnTo>
                  <a:lnTo>
                    <a:pt x="14" y="42"/>
                  </a:lnTo>
                  <a:lnTo>
                    <a:pt x="14" y="28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28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28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28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28"/>
                  </a:lnTo>
                  <a:lnTo>
                    <a:pt x="41" y="42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42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28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28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28"/>
                  </a:lnTo>
                  <a:lnTo>
                    <a:pt x="55" y="42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69" y="42"/>
                  </a:lnTo>
                  <a:lnTo>
                    <a:pt x="69" y="28"/>
                  </a:lnTo>
                  <a:lnTo>
                    <a:pt x="69" y="42"/>
                  </a:lnTo>
                  <a:lnTo>
                    <a:pt x="69" y="28"/>
                  </a:lnTo>
                  <a:lnTo>
                    <a:pt x="69" y="42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42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42"/>
                  </a:lnTo>
                  <a:lnTo>
                    <a:pt x="69" y="42"/>
                  </a:lnTo>
                  <a:lnTo>
                    <a:pt x="69" y="28"/>
                  </a:lnTo>
                  <a:lnTo>
                    <a:pt x="69" y="42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42"/>
                  </a:lnTo>
                  <a:lnTo>
                    <a:pt x="69" y="28"/>
                  </a:lnTo>
                  <a:lnTo>
                    <a:pt x="69" y="42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38" y="28"/>
                  </a:lnTo>
                  <a:lnTo>
                    <a:pt x="138" y="42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42"/>
                  </a:lnTo>
                  <a:lnTo>
                    <a:pt x="138" y="28"/>
                  </a:lnTo>
                  <a:lnTo>
                    <a:pt x="138" y="42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42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28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28"/>
                  </a:lnTo>
                  <a:lnTo>
                    <a:pt x="166" y="42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42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42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42"/>
                  </a:lnTo>
                  <a:lnTo>
                    <a:pt x="166" y="28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6" y="28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6" y="28"/>
                  </a:lnTo>
                  <a:lnTo>
                    <a:pt x="180" y="42"/>
                  </a:lnTo>
                  <a:lnTo>
                    <a:pt x="180" y="28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28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28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28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28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4" y="28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4" y="28"/>
                  </a:lnTo>
                  <a:lnTo>
                    <a:pt x="194" y="42"/>
                  </a:lnTo>
                  <a:lnTo>
                    <a:pt x="194" y="28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4" y="28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28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08" y="42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28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28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28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35" y="42"/>
                  </a:lnTo>
                  <a:lnTo>
                    <a:pt x="235" y="28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28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28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28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28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28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28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28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28"/>
                  </a:lnTo>
                  <a:lnTo>
                    <a:pt x="263" y="42"/>
                  </a:lnTo>
                  <a:lnTo>
                    <a:pt x="263" y="28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28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28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28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28"/>
                  </a:lnTo>
                  <a:lnTo>
                    <a:pt x="277" y="42"/>
                  </a:lnTo>
                  <a:lnTo>
                    <a:pt x="277" y="28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91" y="42"/>
                  </a:lnTo>
                  <a:lnTo>
                    <a:pt x="291" y="28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28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28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28"/>
                  </a:lnTo>
                  <a:lnTo>
                    <a:pt x="304" y="42"/>
                  </a:lnTo>
                  <a:lnTo>
                    <a:pt x="304" y="28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28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28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28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28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28"/>
                  </a:lnTo>
                  <a:lnTo>
                    <a:pt x="332" y="42"/>
                  </a:lnTo>
                  <a:lnTo>
                    <a:pt x="332" y="42"/>
                  </a:lnTo>
                  <a:lnTo>
                    <a:pt x="332" y="28"/>
                  </a:lnTo>
                  <a:lnTo>
                    <a:pt x="346" y="42"/>
                  </a:lnTo>
                  <a:lnTo>
                    <a:pt x="346" y="42"/>
                  </a:lnTo>
                  <a:lnTo>
                    <a:pt x="346" y="28"/>
                  </a:lnTo>
                  <a:lnTo>
                    <a:pt x="346" y="42"/>
                  </a:lnTo>
                  <a:lnTo>
                    <a:pt x="346" y="42"/>
                  </a:lnTo>
                  <a:lnTo>
                    <a:pt x="346" y="42"/>
                  </a:lnTo>
                  <a:lnTo>
                    <a:pt x="346" y="42"/>
                  </a:lnTo>
                  <a:lnTo>
                    <a:pt x="346" y="42"/>
                  </a:lnTo>
                  <a:lnTo>
                    <a:pt x="346" y="42"/>
                  </a:lnTo>
                  <a:lnTo>
                    <a:pt x="346" y="42"/>
                  </a:lnTo>
                  <a:lnTo>
                    <a:pt x="346" y="28"/>
                  </a:lnTo>
                  <a:lnTo>
                    <a:pt x="346" y="42"/>
                  </a:lnTo>
                  <a:lnTo>
                    <a:pt x="346" y="28"/>
                  </a:lnTo>
                  <a:lnTo>
                    <a:pt x="346" y="42"/>
                  </a:lnTo>
                  <a:lnTo>
                    <a:pt x="346" y="42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42"/>
                  </a:lnTo>
                  <a:lnTo>
                    <a:pt x="346" y="28"/>
                  </a:lnTo>
                  <a:lnTo>
                    <a:pt x="360" y="42"/>
                  </a:lnTo>
                  <a:lnTo>
                    <a:pt x="360" y="28"/>
                  </a:lnTo>
                  <a:lnTo>
                    <a:pt x="360" y="42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60" y="28"/>
                  </a:lnTo>
                  <a:lnTo>
                    <a:pt x="360" y="42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60" y="28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60" y="28"/>
                  </a:lnTo>
                  <a:lnTo>
                    <a:pt x="374" y="28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28"/>
                  </a:lnTo>
                  <a:lnTo>
                    <a:pt x="374" y="42"/>
                  </a:lnTo>
                  <a:lnTo>
                    <a:pt x="374" y="28"/>
                  </a:lnTo>
                  <a:lnTo>
                    <a:pt x="374" y="42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42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28"/>
                  </a:lnTo>
                  <a:lnTo>
                    <a:pt x="387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28"/>
                  </a:lnTo>
                  <a:lnTo>
                    <a:pt x="401" y="42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42"/>
                  </a:lnTo>
                  <a:lnTo>
                    <a:pt x="401" y="28"/>
                  </a:lnTo>
                  <a:lnTo>
                    <a:pt x="401" y="42"/>
                  </a:lnTo>
                  <a:lnTo>
                    <a:pt x="401" y="28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42"/>
                  </a:lnTo>
                  <a:lnTo>
                    <a:pt x="401" y="28"/>
                  </a:lnTo>
                  <a:lnTo>
                    <a:pt x="415" y="28"/>
                  </a:lnTo>
                  <a:lnTo>
                    <a:pt x="415" y="42"/>
                  </a:lnTo>
                  <a:lnTo>
                    <a:pt x="415" y="28"/>
                  </a:lnTo>
                  <a:lnTo>
                    <a:pt x="415" y="42"/>
                  </a:lnTo>
                  <a:lnTo>
                    <a:pt x="415" y="28"/>
                  </a:lnTo>
                  <a:lnTo>
                    <a:pt x="415" y="42"/>
                  </a:lnTo>
                  <a:lnTo>
                    <a:pt x="415" y="28"/>
                  </a:lnTo>
                  <a:lnTo>
                    <a:pt x="415" y="42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42"/>
                  </a:lnTo>
                  <a:lnTo>
                    <a:pt x="415" y="28"/>
                  </a:lnTo>
                  <a:lnTo>
                    <a:pt x="415" y="42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28"/>
                  </a:lnTo>
                  <a:lnTo>
                    <a:pt x="415" y="42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42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42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42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42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54"/>
            <p:cNvSpPr>
              <a:spLocks/>
            </p:cNvSpPr>
            <p:nvPr/>
          </p:nvSpPr>
          <p:spPr bwMode="auto">
            <a:xfrm>
              <a:off x="2375" y="2606"/>
              <a:ext cx="443" cy="56"/>
            </a:xfrm>
            <a:custGeom>
              <a:avLst/>
              <a:gdLst>
                <a:gd name="T0" fmla="*/ 14 w 443"/>
                <a:gd name="T1" fmla="*/ 42 h 56"/>
                <a:gd name="T2" fmla="*/ 14 w 443"/>
                <a:gd name="T3" fmla="*/ 42 h 56"/>
                <a:gd name="T4" fmla="*/ 28 w 443"/>
                <a:gd name="T5" fmla="*/ 42 h 56"/>
                <a:gd name="T6" fmla="*/ 28 w 443"/>
                <a:gd name="T7" fmla="*/ 42 h 56"/>
                <a:gd name="T8" fmla="*/ 41 w 443"/>
                <a:gd name="T9" fmla="*/ 56 h 56"/>
                <a:gd name="T10" fmla="*/ 41 w 443"/>
                <a:gd name="T11" fmla="*/ 42 h 56"/>
                <a:gd name="T12" fmla="*/ 55 w 443"/>
                <a:gd name="T13" fmla="*/ 42 h 56"/>
                <a:gd name="T14" fmla="*/ 55 w 443"/>
                <a:gd name="T15" fmla="*/ 56 h 56"/>
                <a:gd name="T16" fmla="*/ 69 w 443"/>
                <a:gd name="T17" fmla="*/ 56 h 56"/>
                <a:gd name="T18" fmla="*/ 69 w 443"/>
                <a:gd name="T19" fmla="*/ 42 h 56"/>
                <a:gd name="T20" fmla="*/ 83 w 443"/>
                <a:gd name="T21" fmla="*/ 56 h 56"/>
                <a:gd name="T22" fmla="*/ 83 w 443"/>
                <a:gd name="T23" fmla="*/ 42 h 56"/>
                <a:gd name="T24" fmla="*/ 97 w 443"/>
                <a:gd name="T25" fmla="*/ 42 h 56"/>
                <a:gd name="T26" fmla="*/ 97 w 443"/>
                <a:gd name="T27" fmla="*/ 42 h 56"/>
                <a:gd name="T28" fmla="*/ 111 w 443"/>
                <a:gd name="T29" fmla="*/ 56 h 56"/>
                <a:gd name="T30" fmla="*/ 111 w 443"/>
                <a:gd name="T31" fmla="*/ 42 h 56"/>
                <a:gd name="T32" fmla="*/ 124 w 443"/>
                <a:gd name="T33" fmla="*/ 56 h 56"/>
                <a:gd name="T34" fmla="*/ 124 w 443"/>
                <a:gd name="T35" fmla="*/ 56 h 56"/>
                <a:gd name="T36" fmla="*/ 138 w 443"/>
                <a:gd name="T37" fmla="*/ 56 h 56"/>
                <a:gd name="T38" fmla="*/ 138 w 443"/>
                <a:gd name="T39" fmla="*/ 42 h 56"/>
                <a:gd name="T40" fmla="*/ 152 w 443"/>
                <a:gd name="T41" fmla="*/ 42 h 56"/>
                <a:gd name="T42" fmla="*/ 152 w 443"/>
                <a:gd name="T43" fmla="*/ 56 h 56"/>
                <a:gd name="T44" fmla="*/ 166 w 443"/>
                <a:gd name="T45" fmla="*/ 56 h 56"/>
                <a:gd name="T46" fmla="*/ 166 w 443"/>
                <a:gd name="T47" fmla="*/ 56 h 56"/>
                <a:gd name="T48" fmla="*/ 180 w 443"/>
                <a:gd name="T49" fmla="*/ 42 h 56"/>
                <a:gd name="T50" fmla="*/ 180 w 443"/>
                <a:gd name="T51" fmla="*/ 42 h 56"/>
                <a:gd name="T52" fmla="*/ 194 w 443"/>
                <a:gd name="T53" fmla="*/ 56 h 56"/>
                <a:gd name="T54" fmla="*/ 194 w 443"/>
                <a:gd name="T55" fmla="*/ 56 h 56"/>
                <a:gd name="T56" fmla="*/ 207 w 443"/>
                <a:gd name="T57" fmla="*/ 42 h 56"/>
                <a:gd name="T58" fmla="*/ 207 w 443"/>
                <a:gd name="T59" fmla="*/ 56 h 56"/>
                <a:gd name="T60" fmla="*/ 221 w 443"/>
                <a:gd name="T61" fmla="*/ 42 h 56"/>
                <a:gd name="T62" fmla="*/ 221 w 443"/>
                <a:gd name="T63" fmla="*/ 56 h 56"/>
                <a:gd name="T64" fmla="*/ 235 w 443"/>
                <a:gd name="T65" fmla="*/ 42 h 56"/>
                <a:gd name="T66" fmla="*/ 235 w 443"/>
                <a:gd name="T67" fmla="*/ 56 h 56"/>
                <a:gd name="T68" fmla="*/ 235 w 443"/>
                <a:gd name="T69" fmla="*/ 42 h 56"/>
                <a:gd name="T70" fmla="*/ 249 w 443"/>
                <a:gd name="T71" fmla="*/ 42 h 56"/>
                <a:gd name="T72" fmla="*/ 249 w 443"/>
                <a:gd name="T73" fmla="*/ 42 h 56"/>
                <a:gd name="T74" fmla="*/ 263 w 443"/>
                <a:gd name="T75" fmla="*/ 42 h 56"/>
                <a:gd name="T76" fmla="*/ 263 w 443"/>
                <a:gd name="T77" fmla="*/ 42 h 56"/>
                <a:gd name="T78" fmla="*/ 277 w 443"/>
                <a:gd name="T79" fmla="*/ 42 h 56"/>
                <a:gd name="T80" fmla="*/ 277 w 443"/>
                <a:gd name="T81" fmla="*/ 42 h 56"/>
                <a:gd name="T82" fmla="*/ 291 w 443"/>
                <a:gd name="T83" fmla="*/ 42 h 56"/>
                <a:gd name="T84" fmla="*/ 291 w 443"/>
                <a:gd name="T85" fmla="*/ 42 h 56"/>
                <a:gd name="T86" fmla="*/ 304 w 443"/>
                <a:gd name="T87" fmla="*/ 42 h 56"/>
                <a:gd name="T88" fmla="*/ 304 w 443"/>
                <a:gd name="T89" fmla="*/ 42 h 56"/>
                <a:gd name="T90" fmla="*/ 318 w 443"/>
                <a:gd name="T91" fmla="*/ 28 h 56"/>
                <a:gd name="T92" fmla="*/ 318 w 443"/>
                <a:gd name="T93" fmla="*/ 56 h 56"/>
                <a:gd name="T94" fmla="*/ 332 w 443"/>
                <a:gd name="T95" fmla="*/ 56 h 56"/>
                <a:gd name="T96" fmla="*/ 332 w 443"/>
                <a:gd name="T97" fmla="*/ 42 h 56"/>
                <a:gd name="T98" fmla="*/ 346 w 443"/>
                <a:gd name="T99" fmla="*/ 56 h 56"/>
                <a:gd name="T100" fmla="*/ 346 w 443"/>
                <a:gd name="T101" fmla="*/ 56 h 56"/>
                <a:gd name="T102" fmla="*/ 360 w 443"/>
                <a:gd name="T103" fmla="*/ 56 h 56"/>
                <a:gd name="T104" fmla="*/ 360 w 443"/>
                <a:gd name="T105" fmla="*/ 42 h 56"/>
                <a:gd name="T106" fmla="*/ 374 w 443"/>
                <a:gd name="T107" fmla="*/ 14 h 56"/>
                <a:gd name="T108" fmla="*/ 374 w 443"/>
                <a:gd name="T109" fmla="*/ 42 h 56"/>
                <a:gd name="T110" fmla="*/ 387 w 443"/>
                <a:gd name="T111" fmla="*/ 56 h 56"/>
                <a:gd name="T112" fmla="*/ 387 w 443"/>
                <a:gd name="T113" fmla="*/ 42 h 56"/>
                <a:gd name="T114" fmla="*/ 401 w 443"/>
                <a:gd name="T115" fmla="*/ 42 h 56"/>
                <a:gd name="T116" fmla="*/ 401 w 443"/>
                <a:gd name="T117" fmla="*/ 42 h 56"/>
                <a:gd name="T118" fmla="*/ 415 w 443"/>
                <a:gd name="T119" fmla="*/ 42 h 56"/>
                <a:gd name="T120" fmla="*/ 415 w 443"/>
                <a:gd name="T121" fmla="*/ 42 h 56"/>
                <a:gd name="T122" fmla="*/ 429 w 443"/>
                <a:gd name="T123" fmla="*/ 42 h 56"/>
                <a:gd name="T124" fmla="*/ 429 w 443"/>
                <a:gd name="T125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" h="56">
                  <a:moveTo>
                    <a:pt x="0" y="56"/>
                  </a:moveTo>
                  <a:lnTo>
                    <a:pt x="0" y="42"/>
                  </a:lnTo>
                  <a:lnTo>
                    <a:pt x="0" y="42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56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56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42"/>
                  </a:lnTo>
                  <a:lnTo>
                    <a:pt x="41" y="56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56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69" y="42"/>
                  </a:lnTo>
                  <a:lnTo>
                    <a:pt x="69" y="56"/>
                  </a:lnTo>
                  <a:lnTo>
                    <a:pt x="69" y="42"/>
                  </a:lnTo>
                  <a:lnTo>
                    <a:pt x="69" y="42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42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42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42"/>
                  </a:lnTo>
                  <a:lnTo>
                    <a:pt x="69" y="56"/>
                  </a:lnTo>
                  <a:lnTo>
                    <a:pt x="69" y="42"/>
                  </a:lnTo>
                  <a:lnTo>
                    <a:pt x="69" y="56"/>
                  </a:lnTo>
                  <a:lnTo>
                    <a:pt x="69" y="42"/>
                  </a:lnTo>
                  <a:lnTo>
                    <a:pt x="69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42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97" y="42"/>
                  </a:lnTo>
                  <a:lnTo>
                    <a:pt x="97" y="42"/>
                  </a:lnTo>
                  <a:lnTo>
                    <a:pt x="97" y="42"/>
                  </a:lnTo>
                  <a:lnTo>
                    <a:pt x="97" y="56"/>
                  </a:lnTo>
                  <a:lnTo>
                    <a:pt x="97" y="42"/>
                  </a:lnTo>
                  <a:lnTo>
                    <a:pt x="97" y="56"/>
                  </a:lnTo>
                  <a:lnTo>
                    <a:pt x="97" y="42"/>
                  </a:lnTo>
                  <a:lnTo>
                    <a:pt x="97" y="42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42"/>
                  </a:lnTo>
                  <a:lnTo>
                    <a:pt x="97" y="42"/>
                  </a:lnTo>
                  <a:lnTo>
                    <a:pt x="97" y="56"/>
                  </a:lnTo>
                  <a:lnTo>
                    <a:pt x="97" y="42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42"/>
                  </a:lnTo>
                  <a:lnTo>
                    <a:pt x="97" y="56"/>
                  </a:lnTo>
                  <a:lnTo>
                    <a:pt x="97" y="42"/>
                  </a:lnTo>
                  <a:lnTo>
                    <a:pt x="97" y="42"/>
                  </a:lnTo>
                  <a:lnTo>
                    <a:pt x="111" y="56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111" y="56"/>
                  </a:lnTo>
                  <a:lnTo>
                    <a:pt x="111" y="42"/>
                  </a:lnTo>
                  <a:lnTo>
                    <a:pt x="111" y="56"/>
                  </a:lnTo>
                  <a:lnTo>
                    <a:pt x="111" y="42"/>
                  </a:lnTo>
                  <a:lnTo>
                    <a:pt x="111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42"/>
                  </a:lnTo>
                  <a:lnTo>
                    <a:pt x="124" y="56"/>
                  </a:lnTo>
                  <a:lnTo>
                    <a:pt x="124" y="42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42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4" y="56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42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42"/>
                  </a:lnTo>
                  <a:lnTo>
                    <a:pt x="166" y="56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42"/>
                  </a:lnTo>
                  <a:lnTo>
                    <a:pt x="166" y="56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56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56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42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207" y="56"/>
                  </a:lnTo>
                  <a:lnTo>
                    <a:pt x="207" y="42"/>
                  </a:lnTo>
                  <a:lnTo>
                    <a:pt x="207" y="56"/>
                  </a:lnTo>
                  <a:lnTo>
                    <a:pt x="207" y="42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21" y="42"/>
                  </a:lnTo>
                  <a:lnTo>
                    <a:pt x="221" y="56"/>
                  </a:lnTo>
                  <a:lnTo>
                    <a:pt x="221" y="56"/>
                  </a:lnTo>
                  <a:lnTo>
                    <a:pt x="221" y="56"/>
                  </a:lnTo>
                  <a:lnTo>
                    <a:pt x="221" y="56"/>
                  </a:lnTo>
                  <a:lnTo>
                    <a:pt x="221" y="42"/>
                  </a:lnTo>
                  <a:lnTo>
                    <a:pt x="221" y="56"/>
                  </a:lnTo>
                  <a:lnTo>
                    <a:pt x="221" y="56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56"/>
                  </a:lnTo>
                  <a:lnTo>
                    <a:pt x="221" y="56"/>
                  </a:lnTo>
                  <a:lnTo>
                    <a:pt x="221" y="42"/>
                  </a:lnTo>
                  <a:lnTo>
                    <a:pt x="221" y="56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56"/>
                  </a:lnTo>
                  <a:lnTo>
                    <a:pt x="221" y="56"/>
                  </a:lnTo>
                  <a:lnTo>
                    <a:pt x="221" y="56"/>
                  </a:lnTo>
                  <a:lnTo>
                    <a:pt x="221" y="56"/>
                  </a:lnTo>
                  <a:lnTo>
                    <a:pt x="221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56"/>
                  </a:lnTo>
                  <a:lnTo>
                    <a:pt x="235" y="56"/>
                  </a:lnTo>
                  <a:lnTo>
                    <a:pt x="235" y="42"/>
                  </a:lnTo>
                  <a:lnTo>
                    <a:pt x="235" y="56"/>
                  </a:lnTo>
                  <a:lnTo>
                    <a:pt x="235" y="56"/>
                  </a:lnTo>
                  <a:lnTo>
                    <a:pt x="235" y="56"/>
                  </a:lnTo>
                  <a:lnTo>
                    <a:pt x="235" y="42"/>
                  </a:lnTo>
                  <a:lnTo>
                    <a:pt x="235" y="56"/>
                  </a:lnTo>
                  <a:lnTo>
                    <a:pt x="235" y="56"/>
                  </a:lnTo>
                  <a:lnTo>
                    <a:pt x="235" y="56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56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56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56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56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291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42"/>
                  </a:lnTo>
                  <a:lnTo>
                    <a:pt x="304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42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32" y="42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42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42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42"/>
                  </a:lnTo>
                  <a:lnTo>
                    <a:pt x="346" y="42"/>
                  </a:lnTo>
                  <a:lnTo>
                    <a:pt x="346" y="42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60" y="56"/>
                  </a:lnTo>
                  <a:lnTo>
                    <a:pt x="360" y="56"/>
                  </a:lnTo>
                  <a:lnTo>
                    <a:pt x="360" y="56"/>
                  </a:lnTo>
                  <a:lnTo>
                    <a:pt x="360" y="56"/>
                  </a:lnTo>
                  <a:lnTo>
                    <a:pt x="360" y="56"/>
                  </a:lnTo>
                  <a:lnTo>
                    <a:pt x="360" y="56"/>
                  </a:lnTo>
                  <a:lnTo>
                    <a:pt x="360" y="56"/>
                  </a:lnTo>
                  <a:lnTo>
                    <a:pt x="360" y="42"/>
                  </a:lnTo>
                  <a:lnTo>
                    <a:pt x="360" y="56"/>
                  </a:lnTo>
                  <a:lnTo>
                    <a:pt x="360" y="56"/>
                  </a:lnTo>
                  <a:lnTo>
                    <a:pt x="360" y="56"/>
                  </a:lnTo>
                  <a:lnTo>
                    <a:pt x="360" y="56"/>
                  </a:lnTo>
                  <a:lnTo>
                    <a:pt x="360" y="42"/>
                  </a:lnTo>
                  <a:lnTo>
                    <a:pt x="360" y="56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60" y="56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28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0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42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42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42"/>
                  </a:lnTo>
                  <a:lnTo>
                    <a:pt x="387" y="56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56"/>
                  </a:lnTo>
                  <a:lnTo>
                    <a:pt x="401" y="42"/>
                  </a:lnTo>
                  <a:lnTo>
                    <a:pt x="401" y="56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56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29" y="42"/>
                  </a:lnTo>
                  <a:lnTo>
                    <a:pt x="443" y="42"/>
                  </a:lnTo>
                  <a:lnTo>
                    <a:pt x="443" y="42"/>
                  </a:lnTo>
                  <a:lnTo>
                    <a:pt x="443" y="42"/>
                  </a:lnTo>
                  <a:lnTo>
                    <a:pt x="443" y="42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55"/>
            <p:cNvSpPr>
              <a:spLocks/>
            </p:cNvSpPr>
            <p:nvPr/>
          </p:nvSpPr>
          <p:spPr bwMode="auto">
            <a:xfrm>
              <a:off x="2818" y="2164"/>
              <a:ext cx="429" cy="498"/>
            </a:xfrm>
            <a:custGeom>
              <a:avLst/>
              <a:gdLst>
                <a:gd name="T0" fmla="*/ 0 w 429"/>
                <a:gd name="T1" fmla="*/ 484 h 498"/>
                <a:gd name="T2" fmla="*/ 14 w 429"/>
                <a:gd name="T3" fmla="*/ 484 h 498"/>
                <a:gd name="T4" fmla="*/ 14 w 429"/>
                <a:gd name="T5" fmla="*/ 484 h 498"/>
                <a:gd name="T6" fmla="*/ 27 w 429"/>
                <a:gd name="T7" fmla="*/ 498 h 498"/>
                <a:gd name="T8" fmla="*/ 27 w 429"/>
                <a:gd name="T9" fmla="*/ 498 h 498"/>
                <a:gd name="T10" fmla="*/ 41 w 429"/>
                <a:gd name="T11" fmla="*/ 484 h 498"/>
                <a:gd name="T12" fmla="*/ 41 w 429"/>
                <a:gd name="T13" fmla="*/ 498 h 498"/>
                <a:gd name="T14" fmla="*/ 55 w 429"/>
                <a:gd name="T15" fmla="*/ 498 h 498"/>
                <a:gd name="T16" fmla="*/ 55 w 429"/>
                <a:gd name="T17" fmla="*/ 498 h 498"/>
                <a:gd name="T18" fmla="*/ 69 w 429"/>
                <a:gd name="T19" fmla="*/ 498 h 498"/>
                <a:gd name="T20" fmla="*/ 69 w 429"/>
                <a:gd name="T21" fmla="*/ 498 h 498"/>
                <a:gd name="T22" fmla="*/ 83 w 429"/>
                <a:gd name="T23" fmla="*/ 484 h 498"/>
                <a:gd name="T24" fmla="*/ 83 w 429"/>
                <a:gd name="T25" fmla="*/ 484 h 498"/>
                <a:gd name="T26" fmla="*/ 97 w 429"/>
                <a:gd name="T27" fmla="*/ 498 h 498"/>
                <a:gd name="T28" fmla="*/ 97 w 429"/>
                <a:gd name="T29" fmla="*/ 498 h 498"/>
                <a:gd name="T30" fmla="*/ 110 w 429"/>
                <a:gd name="T31" fmla="*/ 498 h 498"/>
                <a:gd name="T32" fmla="*/ 110 w 429"/>
                <a:gd name="T33" fmla="*/ 484 h 498"/>
                <a:gd name="T34" fmla="*/ 124 w 429"/>
                <a:gd name="T35" fmla="*/ 484 h 498"/>
                <a:gd name="T36" fmla="*/ 124 w 429"/>
                <a:gd name="T37" fmla="*/ 0 h 498"/>
                <a:gd name="T38" fmla="*/ 138 w 429"/>
                <a:gd name="T39" fmla="*/ 318 h 498"/>
                <a:gd name="T40" fmla="*/ 138 w 429"/>
                <a:gd name="T41" fmla="*/ 484 h 498"/>
                <a:gd name="T42" fmla="*/ 152 w 429"/>
                <a:gd name="T43" fmla="*/ 484 h 498"/>
                <a:gd name="T44" fmla="*/ 152 w 429"/>
                <a:gd name="T45" fmla="*/ 484 h 498"/>
                <a:gd name="T46" fmla="*/ 166 w 429"/>
                <a:gd name="T47" fmla="*/ 484 h 498"/>
                <a:gd name="T48" fmla="*/ 166 w 429"/>
                <a:gd name="T49" fmla="*/ 498 h 498"/>
                <a:gd name="T50" fmla="*/ 180 w 429"/>
                <a:gd name="T51" fmla="*/ 498 h 498"/>
                <a:gd name="T52" fmla="*/ 180 w 429"/>
                <a:gd name="T53" fmla="*/ 498 h 498"/>
                <a:gd name="T54" fmla="*/ 193 w 429"/>
                <a:gd name="T55" fmla="*/ 498 h 498"/>
                <a:gd name="T56" fmla="*/ 193 w 429"/>
                <a:gd name="T57" fmla="*/ 498 h 498"/>
                <a:gd name="T58" fmla="*/ 207 w 429"/>
                <a:gd name="T59" fmla="*/ 484 h 498"/>
                <a:gd name="T60" fmla="*/ 207 w 429"/>
                <a:gd name="T61" fmla="*/ 484 h 498"/>
                <a:gd name="T62" fmla="*/ 221 w 429"/>
                <a:gd name="T63" fmla="*/ 498 h 498"/>
                <a:gd name="T64" fmla="*/ 221 w 429"/>
                <a:gd name="T65" fmla="*/ 498 h 498"/>
                <a:gd name="T66" fmla="*/ 235 w 429"/>
                <a:gd name="T67" fmla="*/ 498 h 498"/>
                <a:gd name="T68" fmla="*/ 235 w 429"/>
                <a:gd name="T69" fmla="*/ 498 h 498"/>
                <a:gd name="T70" fmla="*/ 249 w 429"/>
                <a:gd name="T71" fmla="*/ 498 h 498"/>
                <a:gd name="T72" fmla="*/ 249 w 429"/>
                <a:gd name="T73" fmla="*/ 498 h 498"/>
                <a:gd name="T74" fmla="*/ 263 w 429"/>
                <a:gd name="T75" fmla="*/ 498 h 498"/>
                <a:gd name="T76" fmla="*/ 263 w 429"/>
                <a:gd name="T77" fmla="*/ 498 h 498"/>
                <a:gd name="T78" fmla="*/ 276 w 429"/>
                <a:gd name="T79" fmla="*/ 484 h 498"/>
                <a:gd name="T80" fmla="*/ 276 w 429"/>
                <a:gd name="T81" fmla="*/ 484 h 498"/>
                <a:gd name="T82" fmla="*/ 290 w 429"/>
                <a:gd name="T83" fmla="*/ 498 h 498"/>
                <a:gd name="T84" fmla="*/ 290 w 429"/>
                <a:gd name="T85" fmla="*/ 498 h 498"/>
                <a:gd name="T86" fmla="*/ 290 w 429"/>
                <a:gd name="T87" fmla="*/ 498 h 498"/>
                <a:gd name="T88" fmla="*/ 304 w 429"/>
                <a:gd name="T89" fmla="*/ 484 h 498"/>
                <a:gd name="T90" fmla="*/ 304 w 429"/>
                <a:gd name="T91" fmla="*/ 498 h 498"/>
                <a:gd name="T92" fmla="*/ 318 w 429"/>
                <a:gd name="T93" fmla="*/ 498 h 498"/>
                <a:gd name="T94" fmla="*/ 318 w 429"/>
                <a:gd name="T95" fmla="*/ 484 h 498"/>
                <a:gd name="T96" fmla="*/ 332 w 429"/>
                <a:gd name="T97" fmla="*/ 484 h 498"/>
                <a:gd name="T98" fmla="*/ 332 w 429"/>
                <a:gd name="T99" fmla="*/ 498 h 498"/>
                <a:gd name="T100" fmla="*/ 346 w 429"/>
                <a:gd name="T101" fmla="*/ 498 h 498"/>
                <a:gd name="T102" fmla="*/ 346 w 429"/>
                <a:gd name="T103" fmla="*/ 498 h 498"/>
                <a:gd name="T104" fmla="*/ 360 w 429"/>
                <a:gd name="T105" fmla="*/ 484 h 498"/>
                <a:gd name="T106" fmla="*/ 360 w 429"/>
                <a:gd name="T107" fmla="*/ 484 h 498"/>
                <a:gd name="T108" fmla="*/ 373 w 429"/>
                <a:gd name="T109" fmla="*/ 498 h 498"/>
                <a:gd name="T110" fmla="*/ 373 w 429"/>
                <a:gd name="T111" fmla="*/ 498 h 498"/>
                <a:gd name="T112" fmla="*/ 387 w 429"/>
                <a:gd name="T113" fmla="*/ 498 h 498"/>
                <a:gd name="T114" fmla="*/ 387 w 429"/>
                <a:gd name="T115" fmla="*/ 498 h 498"/>
                <a:gd name="T116" fmla="*/ 401 w 429"/>
                <a:gd name="T117" fmla="*/ 498 h 498"/>
                <a:gd name="T118" fmla="*/ 401 w 429"/>
                <a:gd name="T119" fmla="*/ 484 h 498"/>
                <a:gd name="T120" fmla="*/ 415 w 429"/>
                <a:gd name="T121" fmla="*/ 498 h 498"/>
                <a:gd name="T122" fmla="*/ 415 w 429"/>
                <a:gd name="T123" fmla="*/ 498 h 498"/>
                <a:gd name="T124" fmla="*/ 429 w 429"/>
                <a:gd name="T125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9" h="498">
                  <a:moveTo>
                    <a:pt x="0" y="484"/>
                  </a:move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14" y="484"/>
                  </a:lnTo>
                  <a:lnTo>
                    <a:pt x="27" y="484"/>
                  </a:lnTo>
                  <a:lnTo>
                    <a:pt x="27" y="484"/>
                  </a:lnTo>
                  <a:lnTo>
                    <a:pt x="27" y="498"/>
                  </a:lnTo>
                  <a:lnTo>
                    <a:pt x="27" y="484"/>
                  </a:lnTo>
                  <a:lnTo>
                    <a:pt x="27" y="498"/>
                  </a:lnTo>
                  <a:lnTo>
                    <a:pt x="27" y="498"/>
                  </a:lnTo>
                  <a:lnTo>
                    <a:pt x="27" y="498"/>
                  </a:lnTo>
                  <a:lnTo>
                    <a:pt x="27" y="498"/>
                  </a:lnTo>
                  <a:lnTo>
                    <a:pt x="27" y="498"/>
                  </a:lnTo>
                  <a:lnTo>
                    <a:pt x="27" y="498"/>
                  </a:lnTo>
                  <a:lnTo>
                    <a:pt x="27" y="498"/>
                  </a:lnTo>
                  <a:lnTo>
                    <a:pt x="27" y="498"/>
                  </a:lnTo>
                  <a:lnTo>
                    <a:pt x="27" y="498"/>
                  </a:lnTo>
                  <a:lnTo>
                    <a:pt x="27" y="498"/>
                  </a:lnTo>
                  <a:lnTo>
                    <a:pt x="27" y="484"/>
                  </a:lnTo>
                  <a:lnTo>
                    <a:pt x="27" y="484"/>
                  </a:lnTo>
                  <a:lnTo>
                    <a:pt x="27" y="484"/>
                  </a:lnTo>
                  <a:lnTo>
                    <a:pt x="27" y="498"/>
                  </a:lnTo>
                  <a:lnTo>
                    <a:pt x="27" y="484"/>
                  </a:lnTo>
                  <a:lnTo>
                    <a:pt x="27" y="484"/>
                  </a:lnTo>
                  <a:lnTo>
                    <a:pt x="27" y="498"/>
                  </a:lnTo>
                  <a:lnTo>
                    <a:pt x="27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84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41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55" y="498"/>
                  </a:lnTo>
                  <a:lnTo>
                    <a:pt x="69" y="498"/>
                  </a:lnTo>
                  <a:lnTo>
                    <a:pt x="69" y="498"/>
                  </a:lnTo>
                  <a:lnTo>
                    <a:pt x="69" y="498"/>
                  </a:lnTo>
                  <a:lnTo>
                    <a:pt x="69" y="498"/>
                  </a:lnTo>
                  <a:lnTo>
                    <a:pt x="69" y="498"/>
                  </a:lnTo>
                  <a:lnTo>
                    <a:pt x="69" y="484"/>
                  </a:lnTo>
                  <a:lnTo>
                    <a:pt x="69" y="498"/>
                  </a:lnTo>
                  <a:lnTo>
                    <a:pt x="69" y="498"/>
                  </a:lnTo>
                  <a:lnTo>
                    <a:pt x="69" y="498"/>
                  </a:lnTo>
                  <a:lnTo>
                    <a:pt x="69" y="498"/>
                  </a:lnTo>
                  <a:lnTo>
                    <a:pt x="69" y="498"/>
                  </a:lnTo>
                  <a:lnTo>
                    <a:pt x="69" y="498"/>
                  </a:lnTo>
                  <a:lnTo>
                    <a:pt x="69" y="498"/>
                  </a:lnTo>
                  <a:lnTo>
                    <a:pt x="69" y="498"/>
                  </a:lnTo>
                  <a:lnTo>
                    <a:pt x="69" y="484"/>
                  </a:lnTo>
                  <a:lnTo>
                    <a:pt x="69" y="498"/>
                  </a:lnTo>
                  <a:lnTo>
                    <a:pt x="69" y="484"/>
                  </a:lnTo>
                  <a:lnTo>
                    <a:pt x="69" y="484"/>
                  </a:lnTo>
                  <a:lnTo>
                    <a:pt x="69" y="484"/>
                  </a:lnTo>
                  <a:lnTo>
                    <a:pt x="69" y="484"/>
                  </a:lnTo>
                  <a:lnTo>
                    <a:pt x="69" y="484"/>
                  </a:lnTo>
                  <a:lnTo>
                    <a:pt x="83" y="484"/>
                  </a:lnTo>
                  <a:lnTo>
                    <a:pt x="83" y="484"/>
                  </a:lnTo>
                  <a:lnTo>
                    <a:pt x="83" y="484"/>
                  </a:lnTo>
                  <a:lnTo>
                    <a:pt x="83" y="484"/>
                  </a:lnTo>
                  <a:lnTo>
                    <a:pt x="83" y="484"/>
                  </a:lnTo>
                  <a:lnTo>
                    <a:pt x="83" y="484"/>
                  </a:lnTo>
                  <a:lnTo>
                    <a:pt x="83" y="498"/>
                  </a:lnTo>
                  <a:lnTo>
                    <a:pt x="83" y="484"/>
                  </a:lnTo>
                  <a:lnTo>
                    <a:pt x="83" y="484"/>
                  </a:lnTo>
                  <a:lnTo>
                    <a:pt x="83" y="484"/>
                  </a:lnTo>
                  <a:lnTo>
                    <a:pt x="83" y="498"/>
                  </a:lnTo>
                  <a:lnTo>
                    <a:pt x="83" y="498"/>
                  </a:lnTo>
                  <a:lnTo>
                    <a:pt x="83" y="498"/>
                  </a:lnTo>
                  <a:lnTo>
                    <a:pt x="83" y="484"/>
                  </a:lnTo>
                  <a:lnTo>
                    <a:pt x="83" y="498"/>
                  </a:lnTo>
                  <a:lnTo>
                    <a:pt x="83" y="498"/>
                  </a:lnTo>
                  <a:lnTo>
                    <a:pt x="83" y="498"/>
                  </a:lnTo>
                  <a:lnTo>
                    <a:pt x="83" y="498"/>
                  </a:lnTo>
                  <a:lnTo>
                    <a:pt x="83" y="498"/>
                  </a:lnTo>
                  <a:lnTo>
                    <a:pt x="83" y="498"/>
                  </a:lnTo>
                  <a:lnTo>
                    <a:pt x="83" y="498"/>
                  </a:lnTo>
                  <a:lnTo>
                    <a:pt x="83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97" y="498"/>
                  </a:lnTo>
                  <a:lnTo>
                    <a:pt x="110" y="484"/>
                  </a:lnTo>
                  <a:lnTo>
                    <a:pt x="110" y="498"/>
                  </a:lnTo>
                  <a:lnTo>
                    <a:pt x="110" y="498"/>
                  </a:lnTo>
                  <a:lnTo>
                    <a:pt x="110" y="498"/>
                  </a:lnTo>
                  <a:lnTo>
                    <a:pt x="110" y="484"/>
                  </a:lnTo>
                  <a:lnTo>
                    <a:pt x="110" y="498"/>
                  </a:lnTo>
                  <a:lnTo>
                    <a:pt x="110" y="498"/>
                  </a:lnTo>
                  <a:lnTo>
                    <a:pt x="110" y="498"/>
                  </a:lnTo>
                  <a:lnTo>
                    <a:pt x="110" y="498"/>
                  </a:lnTo>
                  <a:lnTo>
                    <a:pt x="110" y="484"/>
                  </a:lnTo>
                  <a:lnTo>
                    <a:pt x="110" y="498"/>
                  </a:lnTo>
                  <a:lnTo>
                    <a:pt x="110" y="484"/>
                  </a:lnTo>
                  <a:lnTo>
                    <a:pt x="110" y="498"/>
                  </a:lnTo>
                  <a:lnTo>
                    <a:pt x="110" y="484"/>
                  </a:lnTo>
                  <a:lnTo>
                    <a:pt x="110" y="484"/>
                  </a:lnTo>
                  <a:lnTo>
                    <a:pt x="110" y="484"/>
                  </a:lnTo>
                  <a:lnTo>
                    <a:pt x="110" y="484"/>
                  </a:lnTo>
                  <a:lnTo>
                    <a:pt x="110" y="484"/>
                  </a:lnTo>
                  <a:lnTo>
                    <a:pt x="110" y="484"/>
                  </a:lnTo>
                  <a:lnTo>
                    <a:pt x="110" y="484"/>
                  </a:lnTo>
                  <a:lnTo>
                    <a:pt x="110" y="484"/>
                  </a:lnTo>
                  <a:lnTo>
                    <a:pt x="110" y="484"/>
                  </a:lnTo>
                  <a:lnTo>
                    <a:pt x="124" y="484"/>
                  </a:lnTo>
                  <a:lnTo>
                    <a:pt x="124" y="484"/>
                  </a:lnTo>
                  <a:lnTo>
                    <a:pt x="124" y="484"/>
                  </a:lnTo>
                  <a:lnTo>
                    <a:pt x="124" y="484"/>
                  </a:lnTo>
                  <a:lnTo>
                    <a:pt x="124" y="470"/>
                  </a:lnTo>
                  <a:lnTo>
                    <a:pt x="124" y="470"/>
                  </a:lnTo>
                  <a:lnTo>
                    <a:pt x="124" y="456"/>
                  </a:lnTo>
                  <a:lnTo>
                    <a:pt x="124" y="442"/>
                  </a:lnTo>
                  <a:lnTo>
                    <a:pt x="124" y="387"/>
                  </a:lnTo>
                  <a:lnTo>
                    <a:pt x="124" y="318"/>
                  </a:lnTo>
                  <a:lnTo>
                    <a:pt x="124" y="221"/>
                  </a:lnTo>
                  <a:lnTo>
                    <a:pt x="124" y="124"/>
                  </a:lnTo>
                  <a:lnTo>
                    <a:pt x="124" y="55"/>
                  </a:lnTo>
                  <a:lnTo>
                    <a:pt x="124" y="0"/>
                  </a:lnTo>
                  <a:lnTo>
                    <a:pt x="124" y="41"/>
                  </a:lnTo>
                  <a:lnTo>
                    <a:pt x="124" y="152"/>
                  </a:lnTo>
                  <a:lnTo>
                    <a:pt x="124" y="276"/>
                  </a:lnTo>
                  <a:lnTo>
                    <a:pt x="124" y="332"/>
                  </a:lnTo>
                  <a:lnTo>
                    <a:pt x="124" y="346"/>
                  </a:lnTo>
                  <a:lnTo>
                    <a:pt x="124" y="318"/>
                  </a:lnTo>
                  <a:lnTo>
                    <a:pt x="124" y="276"/>
                  </a:lnTo>
                  <a:lnTo>
                    <a:pt x="124" y="262"/>
                  </a:lnTo>
                  <a:lnTo>
                    <a:pt x="124" y="235"/>
                  </a:lnTo>
                  <a:lnTo>
                    <a:pt x="138" y="249"/>
                  </a:lnTo>
                  <a:lnTo>
                    <a:pt x="138" y="318"/>
                  </a:lnTo>
                  <a:lnTo>
                    <a:pt x="138" y="387"/>
                  </a:lnTo>
                  <a:lnTo>
                    <a:pt x="138" y="429"/>
                  </a:lnTo>
                  <a:lnTo>
                    <a:pt x="138" y="456"/>
                  </a:lnTo>
                  <a:lnTo>
                    <a:pt x="138" y="470"/>
                  </a:lnTo>
                  <a:lnTo>
                    <a:pt x="138" y="470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38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98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52" y="484"/>
                  </a:lnTo>
                  <a:lnTo>
                    <a:pt x="166" y="484"/>
                  </a:lnTo>
                  <a:lnTo>
                    <a:pt x="166" y="484"/>
                  </a:lnTo>
                  <a:lnTo>
                    <a:pt x="166" y="484"/>
                  </a:lnTo>
                  <a:lnTo>
                    <a:pt x="166" y="484"/>
                  </a:lnTo>
                  <a:lnTo>
                    <a:pt x="166" y="484"/>
                  </a:lnTo>
                  <a:lnTo>
                    <a:pt x="166" y="484"/>
                  </a:lnTo>
                  <a:lnTo>
                    <a:pt x="166" y="484"/>
                  </a:lnTo>
                  <a:lnTo>
                    <a:pt x="166" y="484"/>
                  </a:lnTo>
                  <a:lnTo>
                    <a:pt x="166" y="484"/>
                  </a:lnTo>
                  <a:lnTo>
                    <a:pt x="166" y="498"/>
                  </a:lnTo>
                  <a:lnTo>
                    <a:pt x="166" y="484"/>
                  </a:lnTo>
                  <a:lnTo>
                    <a:pt x="166" y="484"/>
                  </a:lnTo>
                  <a:lnTo>
                    <a:pt x="166" y="498"/>
                  </a:lnTo>
                  <a:lnTo>
                    <a:pt x="166" y="498"/>
                  </a:lnTo>
                  <a:lnTo>
                    <a:pt x="166" y="484"/>
                  </a:lnTo>
                  <a:lnTo>
                    <a:pt x="166" y="498"/>
                  </a:lnTo>
                  <a:lnTo>
                    <a:pt x="166" y="498"/>
                  </a:lnTo>
                  <a:lnTo>
                    <a:pt x="166" y="498"/>
                  </a:lnTo>
                  <a:lnTo>
                    <a:pt x="166" y="498"/>
                  </a:lnTo>
                  <a:lnTo>
                    <a:pt x="166" y="498"/>
                  </a:lnTo>
                  <a:lnTo>
                    <a:pt x="166" y="498"/>
                  </a:lnTo>
                  <a:lnTo>
                    <a:pt x="166" y="498"/>
                  </a:lnTo>
                  <a:lnTo>
                    <a:pt x="166" y="498"/>
                  </a:lnTo>
                  <a:lnTo>
                    <a:pt x="180" y="498"/>
                  </a:lnTo>
                  <a:lnTo>
                    <a:pt x="180" y="484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84"/>
                  </a:lnTo>
                  <a:lnTo>
                    <a:pt x="180" y="498"/>
                  </a:lnTo>
                  <a:lnTo>
                    <a:pt x="180" y="484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80" y="498"/>
                  </a:lnTo>
                  <a:lnTo>
                    <a:pt x="193" y="498"/>
                  </a:lnTo>
                  <a:lnTo>
                    <a:pt x="193" y="498"/>
                  </a:lnTo>
                  <a:lnTo>
                    <a:pt x="193" y="498"/>
                  </a:lnTo>
                  <a:lnTo>
                    <a:pt x="193" y="498"/>
                  </a:lnTo>
                  <a:lnTo>
                    <a:pt x="193" y="498"/>
                  </a:lnTo>
                  <a:lnTo>
                    <a:pt x="193" y="498"/>
                  </a:lnTo>
                  <a:lnTo>
                    <a:pt x="193" y="498"/>
                  </a:lnTo>
                  <a:lnTo>
                    <a:pt x="193" y="498"/>
                  </a:lnTo>
                  <a:lnTo>
                    <a:pt x="193" y="484"/>
                  </a:lnTo>
                  <a:lnTo>
                    <a:pt x="193" y="484"/>
                  </a:lnTo>
                  <a:lnTo>
                    <a:pt x="193" y="498"/>
                  </a:lnTo>
                  <a:lnTo>
                    <a:pt x="193" y="498"/>
                  </a:lnTo>
                  <a:lnTo>
                    <a:pt x="193" y="498"/>
                  </a:lnTo>
                  <a:lnTo>
                    <a:pt x="193" y="498"/>
                  </a:lnTo>
                  <a:lnTo>
                    <a:pt x="193" y="498"/>
                  </a:lnTo>
                  <a:lnTo>
                    <a:pt x="193" y="498"/>
                  </a:lnTo>
                  <a:lnTo>
                    <a:pt x="193" y="484"/>
                  </a:lnTo>
                  <a:lnTo>
                    <a:pt x="193" y="484"/>
                  </a:lnTo>
                  <a:lnTo>
                    <a:pt x="193" y="498"/>
                  </a:lnTo>
                  <a:lnTo>
                    <a:pt x="193" y="484"/>
                  </a:lnTo>
                  <a:lnTo>
                    <a:pt x="193" y="498"/>
                  </a:lnTo>
                  <a:lnTo>
                    <a:pt x="193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84"/>
                  </a:lnTo>
                  <a:lnTo>
                    <a:pt x="207" y="498"/>
                  </a:lnTo>
                  <a:lnTo>
                    <a:pt x="207" y="484"/>
                  </a:lnTo>
                  <a:lnTo>
                    <a:pt x="207" y="498"/>
                  </a:lnTo>
                  <a:lnTo>
                    <a:pt x="207" y="498"/>
                  </a:lnTo>
                  <a:lnTo>
                    <a:pt x="207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21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84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35" y="498"/>
                  </a:lnTo>
                  <a:lnTo>
                    <a:pt x="249" y="498"/>
                  </a:lnTo>
                  <a:lnTo>
                    <a:pt x="249" y="484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84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84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49" y="498"/>
                  </a:lnTo>
                  <a:lnTo>
                    <a:pt x="263" y="498"/>
                  </a:lnTo>
                  <a:lnTo>
                    <a:pt x="263" y="484"/>
                  </a:lnTo>
                  <a:lnTo>
                    <a:pt x="263" y="498"/>
                  </a:lnTo>
                  <a:lnTo>
                    <a:pt x="263" y="498"/>
                  </a:lnTo>
                  <a:lnTo>
                    <a:pt x="263" y="498"/>
                  </a:lnTo>
                  <a:lnTo>
                    <a:pt x="263" y="498"/>
                  </a:lnTo>
                  <a:lnTo>
                    <a:pt x="263" y="484"/>
                  </a:lnTo>
                  <a:lnTo>
                    <a:pt x="263" y="498"/>
                  </a:lnTo>
                  <a:lnTo>
                    <a:pt x="263" y="498"/>
                  </a:lnTo>
                  <a:lnTo>
                    <a:pt x="263" y="498"/>
                  </a:lnTo>
                  <a:lnTo>
                    <a:pt x="263" y="484"/>
                  </a:lnTo>
                  <a:lnTo>
                    <a:pt x="263" y="498"/>
                  </a:lnTo>
                  <a:lnTo>
                    <a:pt x="263" y="484"/>
                  </a:lnTo>
                  <a:lnTo>
                    <a:pt x="263" y="498"/>
                  </a:lnTo>
                  <a:lnTo>
                    <a:pt x="263" y="498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63" y="498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63" y="484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98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98"/>
                  </a:lnTo>
                  <a:lnTo>
                    <a:pt x="276" y="484"/>
                  </a:lnTo>
                  <a:lnTo>
                    <a:pt x="276" y="498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84"/>
                  </a:lnTo>
                  <a:lnTo>
                    <a:pt x="276" y="498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84"/>
                  </a:lnTo>
                  <a:lnTo>
                    <a:pt x="290" y="484"/>
                  </a:lnTo>
                  <a:lnTo>
                    <a:pt x="290" y="484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84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84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290" y="498"/>
                  </a:lnTo>
                  <a:lnTo>
                    <a:pt x="304" y="498"/>
                  </a:lnTo>
                  <a:lnTo>
                    <a:pt x="304" y="498"/>
                  </a:lnTo>
                  <a:lnTo>
                    <a:pt x="304" y="484"/>
                  </a:lnTo>
                  <a:lnTo>
                    <a:pt x="304" y="498"/>
                  </a:lnTo>
                  <a:lnTo>
                    <a:pt x="304" y="498"/>
                  </a:lnTo>
                  <a:lnTo>
                    <a:pt x="304" y="498"/>
                  </a:lnTo>
                  <a:lnTo>
                    <a:pt x="304" y="484"/>
                  </a:lnTo>
                  <a:lnTo>
                    <a:pt x="304" y="484"/>
                  </a:lnTo>
                  <a:lnTo>
                    <a:pt x="304" y="498"/>
                  </a:lnTo>
                  <a:lnTo>
                    <a:pt x="304" y="484"/>
                  </a:lnTo>
                  <a:lnTo>
                    <a:pt x="304" y="484"/>
                  </a:lnTo>
                  <a:lnTo>
                    <a:pt x="304" y="498"/>
                  </a:lnTo>
                  <a:lnTo>
                    <a:pt x="304" y="498"/>
                  </a:lnTo>
                  <a:lnTo>
                    <a:pt x="304" y="498"/>
                  </a:lnTo>
                  <a:lnTo>
                    <a:pt x="304" y="484"/>
                  </a:lnTo>
                  <a:lnTo>
                    <a:pt x="304" y="484"/>
                  </a:lnTo>
                  <a:lnTo>
                    <a:pt x="304" y="498"/>
                  </a:lnTo>
                  <a:lnTo>
                    <a:pt x="304" y="498"/>
                  </a:lnTo>
                  <a:lnTo>
                    <a:pt x="304" y="484"/>
                  </a:lnTo>
                  <a:lnTo>
                    <a:pt x="304" y="484"/>
                  </a:lnTo>
                  <a:lnTo>
                    <a:pt x="304" y="498"/>
                  </a:lnTo>
                  <a:lnTo>
                    <a:pt x="304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98"/>
                  </a:lnTo>
                  <a:lnTo>
                    <a:pt x="318" y="484"/>
                  </a:lnTo>
                  <a:lnTo>
                    <a:pt x="318" y="484"/>
                  </a:lnTo>
                  <a:lnTo>
                    <a:pt x="318" y="484"/>
                  </a:lnTo>
                  <a:lnTo>
                    <a:pt x="318" y="484"/>
                  </a:lnTo>
                  <a:lnTo>
                    <a:pt x="318" y="484"/>
                  </a:lnTo>
                  <a:lnTo>
                    <a:pt x="332" y="484"/>
                  </a:lnTo>
                  <a:lnTo>
                    <a:pt x="332" y="484"/>
                  </a:lnTo>
                  <a:lnTo>
                    <a:pt x="332" y="498"/>
                  </a:lnTo>
                  <a:lnTo>
                    <a:pt x="332" y="484"/>
                  </a:lnTo>
                  <a:lnTo>
                    <a:pt x="332" y="484"/>
                  </a:lnTo>
                  <a:lnTo>
                    <a:pt x="332" y="484"/>
                  </a:lnTo>
                  <a:lnTo>
                    <a:pt x="332" y="484"/>
                  </a:lnTo>
                  <a:lnTo>
                    <a:pt x="332" y="484"/>
                  </a:lnTo>
                  <a:lnTo>
                    <a:pt x="332" y="484"/>
                  </a:lnTo>
                  <a:lnTo>
                    <a:pt x="332" y="484"/>
                  </a:lnTo>
                  <a:lnTo>
                    <a:pt x="332" y="498"/>
                  </a:lnTo>
                  <a:lnTo>
                    <a:pt x="332" y="498"/>
                  </a:lnTo>
                  <a:lnTo>
                    <a:pt x="332" y="498"/>
                  </a:lnTo>
                  <a:lnTo>
                    <a:pt x="332" y="498"/>
                  </a:lnTo>
                  <a:lnTo>
                    <a:pt x="332" y="498"/>
                  </a:lnTo>
                  <a:lnTo>
                    <a:pt x="332" y="498"/>
                  </a:lnTo>
                  <a:lnTo>
                    <a:pt x="332" y="498"/>
                  </a:lnTo>
                  <a:lnTo>
                    <a:pt x="332" y="498"/>
                  </a:lnTo>
                  <a:lnTo>
                    <a:pt x="332" y="498"/>
                  </a:lnTo>
                  <a:lnTo>
                    <a:pt x="332" y="498"/>
                  </a:lnTo>
                  <a:lnTo>
                    <a:pt x="332" y="498"/>
                  </a:lnTo>
                  <a:lnTo>
                    <a:pt x="332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46" y="484"/>
                  </a:lnTo>
                  <a:lnTo>
                    <a:pt x="346" y="484"/>
                  </a:lnTo>
                  <a:lnTo>
                    <a:pt x="346" y="484"/>
                  </a:lnTo>
                  <a:lnTo>
                    <a:pt x="346" y="484"/>
                  </a:lnTo>
                  <a:lnTo>
                    <a:pt x="346" y="498"/>
                  </a:lnTo>
                  <a:lnTo>
                    <a:pt x="346" y="498"/>
                  </a:lnTo>
                  <a:lnTo>
                    <a:pt x="360" y="498"/>
                  </a:lnTo>
                  <a:lnTo>
                    <a:pt x="360" y="498"/>
                  </a:lnTo>
                  <a:lnTo>
                    <a:pt x="360" y="498"/>
                  </a:lnTo>
                  <a:lnTo>
                    <a:pt x="360" y="498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98"/>
                  </a:lnTo>
                  <a:lnTo>
                    <a:pt x="360" y="498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60" y="484"/>
                  </a:lnTo>
                  <a:lnTo>
                    <a:pt x="373" y="484"/>
                  </a:lnTo>
                  <a:lnTo>
                    <a:pt x="373" y="484"/>
                  </a:lnTo>
                  <a:lnTo>
                    <a:pt x="373" y="484"/>
                  </a:lnTo>
                  <a:lnTo>
                    <a:pt x="373" y="484"/>
                  </a:lnTo>
                  <a:lnTo>
                    <a:pt x="373" y="498"/>
                  </a:lnTo>
                  <a:lnTo>
                    <a:pt x="373" y="484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73" y="484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73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84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387" y="498"/>
                  </a:lnTo>
                  <a:lnTo>
                    <a:pt x="401" y="498"/>
                  </a:lnTo>
                  <a:lnTo>
                    <a:pt x="401" y="498"/>
                  </a:lnTo>
                  <a:lnTo>
                    <a:pt x="401" y="498"/>
                  </a:lnTo>
                  <a:lnTo>
                    <a:pt x="401" y="498"/>
                  </a:lnTo>
                  <a:lnTo>
                    <a:pt x="401" y="498"/>
                  </a:lnTo>
                  <a:lnTo>
                    <a:pt x="401" y="498"/>
                  </a:lnTo>
                  <a:lnTo>
                    <a:pt x="401" y="498"/>
                  </a:lnTo>
                  <a:lnTo>
                    <a:pt x="401" y="498"/>
                  </a:lnTo>
                  <a:lnTo>
                    <a:pt x="401" y="498"/>
                  </a:lnTo>
                  <a:lnTo>
                    <a:pt x="401" y="498"/>
                  </a:lnTo>
                  <a:lnTo>
                    <a:pt x="401" y="498"/>
                  </a:lnTo>
                  <a:lnTo>
                    <a:pt x="401" y="498"/>
                  </a:lnTo>
                  <a:lnTo>
                    <a:pt x="401" y="484"/>
                  </a:lnTo>
                  <a:lnTo>
                    <a:pt x="401" y="484"/>
                  </a:lnTo>
                  <a:lnTo>
                    <a:pt x="401" y="484"/>
                  </a:lnTo>
                  <a:lnTo>
                    <a:pt x="401" y="498"/>
                  </a:lnTo>
                  <a:lnTo>
                    <a:pt x="401" y="484"/>
                  </a:lnTo>
                  <a:lnTo>
                    <a:pt x="401" y="498"/>
                  </a:lnTo>
                  <a:lnTo>
                    <a:pt x="401" y="498"/>
                  </a:lnTo>
                  <a:lnTo>
                    <a:pt x="401" y="484"/>
                  </a:lnTo>
                  <a:lnTo>
                    <a:pt x="401" y="498"/>
                  </a:lnTo>
                  <a:lnTo>
                    <a:pt x="401" y="484"/>
                  </a:lnTo>
                  <a:lnTo>
                    <a:pt x="401" y="484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84"/>
                  </a:lnTo>
                  <a:lnTo>
                    <a:pt x="415" y="498"/>
                  </a:lnTo>
                  <a:lnTo>
                    <a:pt x="415" y="484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84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15" y="498"/>
                  </a:lnTo>
                  <a:lnTo>
                    <a:pt x="429" y="484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9" y="498"/>
                  </a:lnTo>
                  <a:lnTo>
                    <a:pt x="429" y="498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56"/>
            <p:cNvSpPr>
              <a:spLocks/>
            </p:cNvSpPr>
            <p:nvPr/>
          </p:nvSpPr>
          <p:spPr bwMode="auto">
            <a:xfrm>
              <a:off x="3247" y="2606"/>
              <a:ext cx="442" cy="56"/>
            </a:xfrm>
            <a:custGeom>
              <a:avLst/>
              <a:gdLst>
                <a:gd name="T0" fmla="*/ 14 w 442"/>
                <a:gd name="T1" fmla="*/ 56 h 56"/>
                <a:gd name="T2" fmla="*/ 14 w 442"/>
                <a:gd name="T3" fmla="*/ 56 h 56"/>
                <a:gd name="T4" fmla="*/ 27 w 442"/>
                <a:gd name="T5" fmla="*/ 56 h 56"/>
                <a:gd name="T6" fmla="*/ 27 w 442"/>
                <a:gd name="T7" fmla="*/ 56 h 56"/>
                <a:gd name="T8" fmla="*/ 41 w 442"/>
                <a:gd name="T9" fmla="*/ 56 h 56"/>
                <a:gd name="T10" fmla="*/ 41 w 442"/>
                <a:gd name="T11" fmla="*/ 56 h 56"/>
                <a:gd name="T12" fmla="*/ 55 w 442"/>
                <a:gd name="T13" fmla="*/ 42 h 56"/>
                <a:gd name="T14" fmla="*/ 55 w 442"/>
                <a:gd name="T15" fmla="*/ 56 h 56"/>
                <a:gd name="T16" fmla="*/ 69 w 442"/>
                <a:gd name="T17" fmla="*/ 56 h 56"/>
                <a:gd name="T18" fmla="*/ 69 w 442"/>
                <a:gd name="T19" fmla="*/ 56 h 56"/>
                <a:gd name="T20" fmla="*/ 83 w 442"/>
                <a:gd name="T21" fmla="*/ 56 h 56"/>
                <a:gd name="T22" fmla="*/ 83 w 442"/>
                <a:gd name="T23" fmla="*/ 56 h 56"/>
                <a:gd name="T24" fmla="*/ 97 w 442"/>
                <a:gd name="T25" fmla="*/ 56 h 56"/>
                <a:gd name="T26" fmla="*/ 97 w 442"/>
                <a:gd name="T27" fmla="*/ 56 h 56"/>
                <a:gd name="T28" fmla="*/ 110 w 442"/>
                <a:gd name="T29" fmla="*/ 56 h 56"/>
                <a:gd name="T30" fmla="*/ 110 w 442"/>
                <a:gd name="T31" fmla="*/ 42 h 56"/>
                <a:gd name="T32" fmla="*/ 124 w 442"/>
                <a:gd name="T33" fmla="*/ 42 h 56"/>
                <a:gd name="T34" fmla="*/ 124 w 442"/>
                <a:gd name="T35" fmla="*/ 56 h 56"/>
                <a:gd name="T36" fmla="*/ 138 w 442"/>
                <a:gd name="T37" fmla="*/ 56 h 56"/>
                <a:gd name="T38" fmla="*/ 138 w 442"/>
                <a:gd name="T39" fmla="*/ 42 h 56"/>
                <a:gd name="T40" fmla="*/ 152 w 442"/>
                <a:gd name="T41" fmla="*/ 42 h 56"/>
                <a:gd name="T42" fmla="*/ 152 w 442"/>
                <a:gd name="T43" fmla="*/ 56 h 56"/>
                <a:gd name="T44" fmla="*/ 166 w 442"/>
                <a:gd name="T45" fmla="*/ 56 h 56"/>
                <a:gd name="T46" fmla="*/ 166 w 442"/>
                <a:gd name="T47" fmla="*/ 56 h 56"/>
                <a:gd name="T48" fmla="*/ 180 w 442"/>
                <a:gd name="T49" fmla="*/ 42 h 56"/>
                <a:gd name="T50" fmla="*/ 180 w 442"/>
                <a:gd name="T51" fmla="*/ 56 h 56"/>
                <a:gd name="T52" fmla="*/ 193 w 442"/>
                <a:gd name="T53" fmla="*/ 42 h 56"/>
                <a:gd name="T54" fmla="*/ 193 w 442"/>
                <a:gd name="T55" fmla="*/ 28 h 56"/>
                <a:gd name="T56" fmla="*/ 207 w 442"/>
                <a:gd name="T57" fmla="*/ 42 h 56"/>
                <a:gd name="T58" fmla="*/ 207 w 442"/>
                <a:gd name="T59" fmla="*/ 42 h 56"/>
                <a:gd name="T60" fmla="*/ 221 w 442"/>
                <a:gd name="T61" fmla="*/ 56 h 56"/>
                <a:gd name="T62" fmla="*/ 221 w 442"/>
                <a:gd name="T63" fmla="*/ 42 h 56"/>
                <a:gd name="T64" fmla="*/ 235 w 442"/>
                <a:gd name="T65" fmla="*/ 56 h 56"/>
                <a:gd name="T66" fmla="*/ 235 w 442"/>
                <a:gd name="T67" fmla="*/ 56 h 56"/>
                <a:gd name="T68" fmla="*/ 249 w 442"/>
                <a:gd name="T69" fmla="*/ 42 h 56"/>
                <a:gd name="T70" fmla="*/ 249 w 442"/>
                <a:gd name="T71" fmla="*/ 42 h 56"/>
                <a:gd name="T72" fmla="*/ 263 w 442"/>
                <a:gd name="T73" fmla="*/ 42 h 56"/>
                <a:gd name="T74" fmla="*/ 263 w 442"/>
                <a:gd name="T75" fmla="*/ 42 h 56"/>
                <a:gd name="T76" fmla="*/ 276 w 442"/>
                <a:gd name="T77" fmla="*/ 42 h 56"/>
                <a:gd name="T78" fmla="*/ 276 w 442"/>
                <a:gd name="T79" fmla="*/ 42 h 56"/>
                <a:gd name="T80" fmla="*/ 290 w 442"/>
                <a:gd name="T81" fmla="*/ 42 h 56"/>
                <a:gd name="T82" fmla="*/ 290 w 442"/>
                <a:gd name="T83" fmla="*/ 56 h 56"/>
                <a:gd name="T84" fmla="*/ 304 w 442"/>
                <a:gd name="T85" fmla="*/ 56 h 56"/>
                <a:gd name="T86" fmla="*/ 304 w 442"/>
                <a:gd name="T87" fmla="*/ 56 h 56"/>
                <a:gd name="T88" fmla="*/ 318 w 442"/>
                <a:gd name="T89" fmla="*/ 56 h 56"/>
                <a:gd name="T90" fmla="*/ 318 w 442"/>
                <a:gd name="T91" fmla="*/ 56 h 56"/>
                <a:gd name="T92" fmla="*/ 332 w 442"/>
                <a:gd name="T93" fmla="*/ 56 h 56"/>
                <a:gd name="T94" fmla="*/ 332 w 442"/>
                <a:gd name="T95" fmla="*/ 56 h 56"/>
                <a:gd name="T96" fmla="*/ 346 w 442"/>
                <a:gd name="T97" fmla="*/ 56 h 56"/>
                <a:gd name="T98" fmla="*/ 346 w 442"/>
                <a:gd name="T99" fmla="*/ 56 h 56"/>
                <a:gd name="T100" fmla="*/ 359 w 442"/>
                <a:gd name="T101" fmla="*/ 56 h 56"/>
                <a:gd name="T102" fmla="*/ 359 w 442"/>
                <a:gd name="T103" fmla="*/ 56 h 56"/>
                <a:gd name="T104" fmla="*/ 373 w 442"/>
                <a:gd name="T105" fmla="*/ 56 h 56"/>
                <a:gd name="T106" fmla="*/ 373 w 442"/>
                <a:gd name="T107" fmla="*/ 56 h 56"/>
                <a:gd name="T108" fmla="*/ 387 w 442"/>
                <a:gd name="T109" fmla="*/ 42 h 56"/>
                <a:gd name="T110" fmla="*/ 387 w 442"/>
                <a:gd name="T111" fmla="*/ 42 h 56"/>
                <a:gd name="T112" fmla="*/ 401 w 442"/>
                <a:gd name="T113" fmla="*/ 56 h 56"/>
                <a:gd name="T114" fmla="*/ 401 w 442"/>
                <a:gd name="T115" fmla="*/ 42 h 56"/>
                <a:gd name="T116" fmla="*/ 415 w 442"/>
                <a:gd name="T117" fmla="*/ 42 h 56"/>
                <a:gd name="T118" fmla="*/ 415 w 442"/>
                <a:gd name="T119" fmla="*/ 56 h 56"/>
                <a:gd name="T120" fmla="*/ 429 w 442"/>
                <a:gd name="T121" fmla="*/ 56 h 56"/>
                <a:gd name="T122" fmla="*/ 429 w 442"/>
                <a:gd name="T123" fmla="*/ 56 h 56"/>
                <a:gd name="T124" fmla="*/ 442 w 442"/>
                <a:gd name="T125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2" h="56">
                  <a:moveTo>
                    <a:pt x="0" y="56"/>
                  </a:move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42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7" y="42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42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42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42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42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42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42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10" y="42"/>
                  </a:lnTo>
                  <a:lnTo>
                    <a:pt x="110" y="56"/>
                  </a:lnTo>
                  <a:lnTo>
                    <a:pt x="110" y="42"/>
                  </a:lnTo>
                  <a:lnTo>
                    <a:pt x="110" y="42"/>
                  </a:lnTo>
                  <a:lnTo>
                    <a:pt x="110" y="42"/>
                  </a:lnTo>
                  <a:lnTo>
                    <a:pt x="110" y="42"/>
                  </a:lnTo>
                  <a:lnTo>
                    <a:pt x="110" y="42"/>
                  </a:lnTo>
                  <a:lnTo>
                    <a:pt x="110" y="28"/>
                  </a:lnTo>
                  <a:lnTo>
                    <a:pt x="110" y="28"/>
                  </a:lnTo>
                  <a:lnTo>
                    <a:pt x="110" y="42"/>
                  </a:lnTo>
                  <a:lnTo>
                    <a:pt x="110" y="42"/>
                  </a:lnTo>
                  <a:lnTo>
                    <a:pt x="110" y="42"/>
                  </a:lnTo>
                  <a:lnTo>
                    <a:pt x="110" y="56"/>
                  </a:lnTo>
                  <a:lnTo>
                    <a:pt x="110" y="42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42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42"/>
                  </a:lnTo>
                  <a:lnTo>
                    <a:pt x="138" y="56"/>
                  </a:lnTo>
                  <a:lnTo>
                    <a:pt x="138" y="42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42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66" y="56"/>
                  </a:lnTo>
                  <a:lnTo>
                    <a:pt x="166" y="42"/>
                  </a:lnTo>
                  <a:lnTo>
                    <a:pt x="166" y="56"/>
                  </a:lnTo>
                  <a:lnTo>
                    <a:pt x="166" y="42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0" y="42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0" y="56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93" y="56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28"/>
                  </a:lnTo>
                  <a:lnTo>
                    <a:pt x="193" y="28"/>
                  </a:lnTo>
                  <a:lnTo>
                    <a:pt x="193" y="28"/>
                  </a:lnTo>
                  <a:lnTo>
                    <a:pt x="193" y="28"/>
                  </a:lnTo>
                  <a:lnTo>
                    <a:pt x="193" y="28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193" y="42"/>
                  </a:lnTo>
                  <a:lnTo>
                    <a:pt x="207" y="42"/>
                  </a:lnTo>
                  <a:lnTo>
                    <a:pt x="207" y="42"/>
                  </a:lnTo>
                  <a:lnTo>
                    <a:pt x="207" y="42"/>
                  </a:lnTo>
                  <a:lnTo>
                    <a:pt x="207" y="42"/>
                  </a:lnTo>
                  <a:lnTo>
                    <a:pt x="207" y="42"/>
                  </a:lnTo>
                  <a:lnTo>
                    <a:pt x="207" y="42"/>
                  </a:lnTo>
                  <a:lnTo>
                    <a:pt x="207" y="56"/>
                  </a:lnTo>
                  <a:lnTo>
                    <a:pt x="207" y="42"/>
                  </a:lnTo>
                  <a:lnTo>
                    <a:pt x="207" y="56"/>
                  </a:lnTo>
                  <a:lnTo>
                    <a:pt x="207" y="42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42"/>
                  </a:lnTo>
                  <a:lnTo>
                    <a:pt x="207" y="42"/>
                  </a:lnTo>
                  <a:lnTo>
                    <a:pt x="207" y="42"/>
                  </a:lnTo>
                  <a:lnTo>
                    <a:pt x="207" y="42"/>
                  </a:lnTo>
                  <a:lnTo>
                    <a:pt x="207" y="56"/>
                  </a:lnTo>
                  <a:lnTo>
                    <a:pt x="207" y="42"/>
                  </a:lnTo>
                  <a:lnTo>
                    <a:pt x="207" y="42"/>
                  </a:lnTo>
                  <a:lnTo>
                    <a:pt x="207" y="42"/>
                  </a:lnTo>
                  <a:lnTo>
                    <a:pt x="207" y="56"/>
                  </a:lnTo>
                  <a:lnTo>
                    <a:pt x="207" y="42"/>
                  </a:lnTo>
                  <a:lnTo>
                    <a:pt x="221" y="42"/>
                  </a:lnTo>
                  <a:lnTo>
                    <a:pt x="221" y="56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56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56"/>
                  </a:lnTo>
                  <a:lnTo>
                    <a:pt x="221" y="56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56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56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21" y="42"/>
                  </a:lnTo>
                  <a:lnTo>
                    <a:pt x="235" y="56"/>
                  </a:lnTo>
                  <a:lnTo>
                    <a:pt x="235" y="56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56"/>
                  </a:lnTo>
                  <a:lnTo>
                    <a:pt x="235" y="42"/>
                  </a:lnTo>
                  <a:lnTo>
                    <a:pt x="235" y="56"/>
                  </a:lnTo>
                  <a:lnTo>
                    <a:pt x="235" y="56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56"/>
                  </a:lnTo>
                  <a:lnTo>
                    <a:pt x="235" y="42"/>
                  </a:lnTo>
                  <a:lnTo>
                    <a:pt x="235" y="56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56"/>
                  </a:lnTo>
                  <a:lnTo>
                    <a:pt x="235" y="56"/>
                  </a:lnTo>
                  <a:lnTo>
                    <a:pt x="235" y="42"/>
                  </a:lnTo>
                  <a:lnTo>
                    <a:pt x="235" y="56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56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56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49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63" y="42"/>
                  </a:lnTo>
                  <a:lnTo>
                    <a:pt x="276" y="56"/>
                  </a:lnTo>
                  <a:lnTo>
                    <a:pt x="276" y="42"/>
                  </a:lnTo>
                  <a:lnTo>
                    <a:pt x="276" y="42"/>
                  </a:lnTo>
                  <a:lnTo>
                    <a:pt x="276" y="56"/>
                  </a:lnTo>
                  <a:lnTo>
                    <a:pt x="276" y="56"/>
                  </a:lnTo>
                  <a:lnTo>
                    <a:pt x="276" y="56"/>
                  </a:lnTo>
                  <a:lnTo>
                    <a:pt x="276" y="42"/>
                  </a:lnTo>
                  <a:lnTo>
                    <a:pt x="276" y="42"/>
                  </a:lnTo>
                  <a:lnTo>
                    <a:pt x="276" y="56"/>
                  </a:lnTo>
                  <a:lnTo>
                    <a:pt x="276" y="42"/>
                  </a:lnTo>
                  <a:lnTo>
                    <a:pt x="276" y="56"/>
                  </a:lnTo>
                  <a:lnTo>
                    <a:pt x="276" y="42"/>
                  </a:lnTo>
                  <a:lnTo>
                    <a:pt x="276" y="42"/>
                  </a:lnTo>
                  <a:lnTo>
                    <a:pt x="276" y="42"/>
                  </a:lnTo>
                  <a:lnTo>
                    <a:pt x="276" y="42"/>
                  </a:lnTo>
                  <a:lnTo>
                    <a:pt x="276" y="42"/>
                  </a:lnTo>
                  <a:lnTo>
                    <a:pt x="276" y="42"/>
                  </a:lnTo>
                  <a:lnTo>
                    <a:pt x="276" y="56"/>
                  </a:lnTo>
                  <a:lnTo>
                    <a:pt x="276" y="42"/>
                  </a:lnTo>
                  <a:lnTo>
                    <a:pt x="276" y="42"/>
                  </a:lnTo>
                  <a:lnTo>
                    <a:pt x="276" y="56"/>
                  </a:lnTo>
                  <a:lnTo>
                    <a:pt x="276" y="42"/>
                  </a:lnTo>
                  <a:lnTo>
                    <a:pt x="290" y="56"/>
                  </a:lnTo>
                  <a:lnTo>
                    <a:pt x="290" y="42"/>
                  </a:lnTo>
                  <a:lnTo>
                    <a:pt x="290" y="56"/>
                  </a:lnTo>
                  <a:lnTo>
                    <a:pt x="290" y="42"/>
                  </a:lnTo>
                  <a:lnTo>
                    <a:pt x="290" y="56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290" y="42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290" y="42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18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42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42"/>
                  </a:lnTo>
                  <a:lnTo>
                    <a:pt x="332" y="56"/>
                  </a:lnTo>
                  <a:lnTo>
                    <a:pt x="332" y="42"/>
                  </a:lnTo>
                  <a:lnTo>
                    <a:pt x="332" y="56"/>
                  </a:lnTo>
                  <a:lnTo>
                    <a:pt x="346" y="42"/>
                  </a:lnTo>
                  <a:lnTo>
                    <a:pt x="346" y="56"/>
                  </a:lnTo>
                  <a:lnTo>
                    <a:pt x="346" y="42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46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59" y="56"/>
                  </a:lnTo>
                  <a:lnTo>
                    <a:pt x="373" y="56"/>
                  </a:lnTo>
                  <a:lnTo>
                    <a:pt x="373" y="56"/>
                  </a:lnTo>
                  <a:lnTo>
                    <a:pt x="373" y="56"/>
                  </a:lnTo>
                  <a:lnTo>
                    <a:pt x="373" y="56"/>
                  </a:lnTo>
                  <a:lnTo>
                    <a:pt x="373" y="56"/>
                  </a:lnTo>
                  <a:lnTo>
                    <a:pt x="373" y="56"/>
                  </a:lnTo>
                  <a:lnTo>
                    <a:pt x="373" y="56"/>
                  </a:lnTo>
                  <a:lnTo>
                    <a:pt x="373" y="56"/>
                  </a:lnTo>
                  <a:lnTo>
                    <a:pt x="373" y="56"/>
                  </a:lnTo>
                  <a:lnTo>
                    <a:pt x="373" y="56"/>
                  </a:lnTo>
                  <a:lnTo>
                    <a:pt x="373" y="56"/>
                  </a:lnTo>
                  <a:lnTo>
                    <a:pt x="373" y="42"/>
                  </a:lnTo>
                  <a:lnTo>
                    <a:pt x="373" y="56"/>
                  </a:lnTo>
                  <a:lnTo>
                    <a:pt x="373" y="56"/>
                  </a:lnTo>
                  <a:lnTo>
                    <a:pt x="373" y="42"/>
                  </a:lnTo>
                  <a:lnTo>
                    <a:pt x="373" y="42"/>
                  </a:lnTo>
                  <a:lnTo>
                    <a:pt x="373" y="42"/>
                  </a:lnTo>
                  <a:lnTo>
                    <a:pt x="373" y="42"/>
                  </a:lnTo>
                  <a:lnTo>
                    <a:pt x="373" y="42"/>
                  </a:lnTo>
                  <a:lnTo>
                    <a:pt x="373" y="42"/>
                  </a:lnTo>
                  <a:lnTo>
                    <a:pt x="373" y="42"/>
                  </a:lnTo>
                  <a:lnTo>
                    <a:pt x="373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42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401" y="56"/>
                  </a:lnTo>
                  <a:lnTo>
                    <a:pt x="401" y="56"/>
                  </a:lnTo>
                  <a:lnTo>
                    <a:pt x="401" y="42"/>
                  </a:lnTo>
                  <a:lnTo>
                    <a:pt x="401" y="56"/>
                  </a:lnTo>
                  <a:lnTo>
                    <a:pt x="401" y="56"/>
                  </a:lnTo>
                  <a:lnTo>
                    <a:pt x="401" y="56"/>
                  </a:lnTo>
                  <a:lnTo>
                    <a:pt x="401" y="56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01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42"/>
                  </a:lnTo>
                  <a:lnTo>
                    <a:pt x="415" y="56"/>
                  </a:lnTo>
                  <a:lnTo>
                    <a:pt x="415" y="56"/>
                  </a:lnTo>
                  <a:lnTo>
                    <a:pt x="415" y="42"/>
                  </a:lnTo>
                  <a:lnTo>
                    <a:pt x="415" y="56"/>
                  </a:lnTo>
                  <a:lnTo>
                    <a:pt x="415" y="56"/>
                  </a:lnTo>
                  <a:lnTo>
                    <a:pt x="415" y="56"/>
                  </a:lnTo>
                  <a:lnTo>
                    <a:pt x="415" y="56"/>
                  </a:lnTo>
                  <a:lnTo>
                    <a:pt x="415" y="56"/>
                  </a:lnTo>
                  <a:lnTo>
                    <a:pt x="415" y="56"/>
                  </a:lnTo>
                  <a:lnTo>
                    <a:pt x="415" y="56"/>
                  </a:lnTo>
                  <a:lnTo>
                    <a:pt x="415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42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42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29" y="56"/>
                  </a:lnTo>
                  <a:lnTo>
                    <a:pt x="442" y="42"/>
                  </a:lnTo>
                  <a:lnTo>
                    <a:pt x="442" y="42"/>
                  </a:lnTo>
                  <a:lnTo>
                    <a:pt x="442" y="42"/>
                  </a:lnTo>
                  <a:lnTo>
                    <a:pt x="442" y="42"/>
                  </a:lnTo>
                  <a:lnTo>
                    <a:pt x="442" y="42"/>
                  </a:lnTo>
                  <a:lnTo>
                    <a:pt x="442" y="42"/>
                  </a:lnTo>
                  <a:lnTo>
                    <a:pt x="442" y="28"/>
                  </a:lnTo>
                  <a:lnTo>
                    <a:pt x="442" y="14"/>
                  </a:lnTo>
                  <a:lnTo>
                    <a:pt x="442" y="0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57"/>
            <p:cNvSpPr>
              <a:spLocks/>
            </p:cNvSpPr>
            <p:nvPr/>
          </p:nvSpPr>
          <p:spPr bwMode="auto">
            <a:xfrm>
              <a:off x="3689" y="2468"/>
              <a:ext cx="429" cy="194"/>
            </a:xfrm>
            <a:custGeom>
              <a:avLst/>
              <a:gdLst>
                <a:gd name="T0" fmla="*/ 0 w 429"/>
                <a:gd name="T1" fmla="*/ 180 h 194"/>
                <a:gd name="T2" fmla="*/ 14 w 429"/>
                <a:gd name="T3" fmla="*/ 194 h 194"/>
                <a:gd name="T4" fmla="*/ 14 w 429"/>
                <a:gd name="T5" fmla="*/ 194 h 194"/>
                <a:gd name="T6" fmla="*/ 28 w 429"/>
                <a:gd name="T7" fmla="*/ 194 h 194"/>
                <a:gd name="T8" fmla="*/ 28 w 429"/>
                <a:gd name="T9" fmla="*/ 180 h 194"/>
                <a:gd name="T10" fmla="*/ 42 w 429"/>
                <a:gd name="T11" fmla="*/ 180 h 194"/>
                <a:gd name="T12" fmla="*/ 42 w 429"/>
                <a:gd name="T13" fmla="*/ 194 h 194"/>
                <a:gd name="T14" fmla="*/ 56 w 429"/>
                <a:gd name="T15" fmla="*/ 194 h 194"/>
                <a:gd name="T16" fmla="*/ 56 w 429"/>
                <a:gd name="T17" fmla="*/ 194 h 194"/>
                <a:gd name="T18" fmla="*/ 70 w 429"/>
                <a:gd name="T19" fmla="*/ 194 h 194"/>
                <a:gd name="T20" fmla="*/ 70 w 429"/>
                <a:gd name="T21" fmla="*/ 180 h 194"/>
                <a:gd name="T22" fmla="*/ 84 w 429"/>
                <a:gd name="T23" fmla="*/ 180 h 194"/>
                <a:gd name="T24" fmla="*/ 84 w 429"/>
                <a:gd name="T25" fmla="*/ 180 h 194"/>
                <a:gd name="T26" fmla="*/ 97 w 429"/>
                <a:gd name="T27" fmla="*/ 194 h 194"/>
                <a:gd name="T28" fmla="*/ 97 w 429"/>
                <a:gd name="T29" fmla="*/ 194 h 194"/>
                <a:gd name="T30" fmla="*/ 111 w 429"/>
                <a:gd name="T31" fmla="*/ 194 h 194"/>
                <a:gd name="T32" fmla="*/ 111 w 429"/>
                <a:gd name="T33" fmla="*/ 194 h 194"/>
                <a:gd name="T34" fmla="*/ 125 w 429"/>
                <a:gd name="T35" fmla="*/ 194 h 194"/>
                <a:gd name="T36" fmla="*/ 125 w 429"/>
                <a:gd name="T37" fmla="*/ 194 h 194"/>
                <a:gd name="T38" fmla="*/ 139 w 429"/>
                <a:gd name="T39" fmla="*/ 180 h 194"/>
                <a:gd name="T40" fmla="*/ 139 w 429"/>
                <a:gd name="T41" fmla="*/ 180 h 194"/>
                <a:gd name="T42" fmla="*/ 153 w 429"/>
                <a:gd name="T43" fmla="*/ 180 h 194"/>
                <a:gd name="T44" fmla="*/ 153 w 429"/>
                <a:gd name="T45" fmla="*/ 194 h 194"/>
                <a:gd name="T46" fmla="*/ 167 w 429"/>
                <a:gd name="T47" fmla="*/ 194 h 194"/>
                <a:gd name="T48" fmla="*/ 167 w 429"/>
                <a:gd name="T49" fmla="*/ 194 h 194"/>
                <a:gd name="T50" fmla="*/ 180 w 429"/>
                <a:gd name="T51" fmla="*/ 194 h 194"/>
                <a:gd name="T52" fmla="*/ 180 w 429"/>
                <a:gd name="T53" fmla="*/ 180 h 194"/>
                <a:gd name="T54" fmla="*/ 194 w 429"/>
                <a:gd name="T55" fmla="*/ 194 h 194"/>
                <a:gd name="T56" fmla="*/ 194 w 429"/>
                <a:gd name="T57" fmla="*/ 194 h 194"/>
                <a:gd name="T58" fmla="*/ 208 w 429"/>
                <a:gd name="T59" fmla="*/ 194 h 194"/>
                <a:gd name="T60" fmla="*/ 208 w 429"/>
                <a:gd name="T61" fmla="*/ 194 h 194"/>
                <a:gd name="T62" fmla="*/ 222 w 429"/>
                <a:gd name="T63" fmla="*/ 180 h 194"/>
                <a:gd name="T64" fmla="*/ 222 w 429"/>
                <a:gd name="T65" fmla="*/ 180 h 194"/>
                <a:gd name="T66" fmla="*/ 236 w 429"/>
                <a:gd name="T67" fmla="*/ 180 h 194"/>
                <a:gd name="T68" fmla="*/ 236 w 429"/>
                <a:gd name="T69" fmla="*/ 194 h 194"/>
                <a:gd name="T70" fmla="*/ 250 w 429"/>
                <a:gd name="T71" fmla="*/ 194 h 194"/>
                <a:gd name="T72" fmla="*/ 250 w 429"/>
                <a:gd name="T73" fmla="*/ 180 h 194"/>
                <a:gd name="T74" fmla="*/ 263 w 429"/>
                <a:gd name="T75" fmla="*/ 194 h 194"/>
                <a:gd name="T76" fmla="*/ 263 w 429"/>
                <a:gd name="T77" fmla="*/ 194 h 194"/>
                <a:gd name="T78" fmla="*/ 277 w 429"/>
                <a:gd name="T79" fmla="*/ 180 h 194"/>
                <a:gd name="T80" fmla="*/ 277 w 429"/>
                <a:gd name="T81" fmla="*/ 194 h 194"/>
                <a:gd name="T82" fmla="*/ 291 w 429"/>
                <a:gd name="T83" fmla="*/ 180 h 194"/>
                <a:gd name="T84" fmla="*/ 291 w 429"/>
                <a:gd name="T85" fmla="*/ 194 h 194"/>
                <a:gd name="T86" fmla="*/ 305 w 429"/>
                <a:gd name="T87" fmla="*/ 180 h 194"/>
                <a:gd name="T88" fmla="*/ 305 w 429"/>
                <a:gd name="T89" fmla="*/ 194 h 194"/>
                <a:gd name="T90" fmla="*/ 319 w 429"/>
                <a:gd name="T91" fmla="*/ 194 h 194"/>
                <a:gd name="T92" fmla="*/ 319 w 429"/>
                <a:gd name="T93" fmla="*/ 194 h 194"/>
                <a:gd name="T94" fmla="*/ 333 w 429"/>
                <a:gd name="T95" fmla="*/ 194 h 194"/>
                <a:gd name="T96" fmla="*/ 333 w 429"/>
                <a:gd name="T97" fmla="*/ 194 h 194"/>
                <a:gd name="T98" fmla="*/ 346 w 429"/>
                <a:gd name="T99" fmla="*/ 194 h 194"/>
                <a:gd name="T100" fmla="*/ 346 w 429"/>
                <a:gd name="T101" fmla="*/ 194 h 194"/>
                <a:gd name="T102" fmla="*/ 360 w 429"/>
                <a:gd name="T103" fmla="*/ 180 h 194"/>
                <a:gd name="T104" fmla="*/ 360 w 429"/>
                <a:gd name="T105" fmla="*/ 194 h 194"/>
                <a:gd name="T106" fmla="*/ 374 w 429"/>
                <a:gd name="T107" fmla="*/ 180 h 194"/>
                <a:gd name="T108" fmla="*/ 374 w 429"/>
                <a:gd name="T109" fmla="*/ 180 h 194"/>
                <a:gd name="T110" fmla="*/ 388 w 429"/>
                <a:gd name="T111" fmla="*/ 194 h 194"/>
                <a:gd name="T112" fmla="*/ 388 w 429"/>
                <a:gd name="T113" fmla="*/ 194 h 194"/>
                <a:gd name="T114" fmla="*/ 402 w 429"/>
                <a:gd name="T115" fmla="*/ 180 h 194"/>
                <a:gd name="T116" fmla="*/ 402 w 429"/>
                <a:gd name="T117" fmla="*/ 180 h 194"/>
                <a:gd name="T118" fmla="*/ 416 w 429"/>
                <a:gd name="T119" fmla="*/ 194 h 194"/>
                <a:gd name="T120" fmla="*/ 416 w 429"/>
                <a:gd name="T121" fmla="*/ 152 h 194"/>
                <a:gd name="T122" fmla="*/ 429 w 429"/>
                <a:gd name="T123" fmla="*/ 152 h 194"/>
                <a:gd name="T124" fmla="*/ 429 w 429"/>
                <a:gd name="T125" fmla="*/ 12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9" h="194">
                  <a:moveTo>
                    <a:pt x="0" y="138"/>
                  </a:moveTo>
                  <a:lnTo>
                    <a:pt x="0" y="152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14" y="166"/>
                  </a:lnTo>
                  <a:lnTo>
                    <a:pt x="14" y="180"/>
                  </a:lnTo>
                  <a:lnTo>
                    <a:pt x="14" y="180"/>
                  </a:lnTo>
                  <a:lnTo>
                    <a:pt x="14" y="180"/>
                  </a:lnTo>
                  <a:lnTo>
                    <a:pt x="14" y="180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14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28" y="194"/>
                  </a:lnTo>
                  <a:lnTo>
                    <a:pt x="28" y="180"/>
                  </a:lnTo>
                  <a:lnTo>
                    <a:pt x="28" y="180"/>
                  </a:lnTo>
                  <a:lnTo>
                    <a:pt x="28" y="180"/>
                  </a:lnTo>
                  <a:lnTo>
                    <a:pt x="28" y="180"/>
                  </a:lnTo>
                  <a:lnTo>
                    <a:pt x="28" y="180"/>
                  </a:lnTo>
                  <a:lnTo>
                    <a:pt x="28" y="180"/>
                  </a:lnTo>
                  <a:lnTo>
                    <a:pt x="28" y="180"/>
                  </a:lnTo>
                  <a:lnTo>
                    <a:pt x="28" y="180"/>
                  </a:lnTo>
                  <a:lnTo>
                    <a:pt x="28" y="180"/>
                  </a:lnTo>
                  <a:lnTo>
                    <a:pt x="42" y="180"/>
                  </a:lnTo>
                  <a:lnTo>
                    <a:pt x="42" y="180"/>
                  </a:lnTo>
                  <a:lnTo>
                    <a:pt x="42" y="180"/>
                  </a:lnTo>
                  <a:lnTo>
                    <a:pt x="42" y="194"/>
                  </a:lnTo>
                  <a:lnTo>
                    <a:pt x="42" y="194"/>
                  </a:lnTo>
                  <a:lnTo>
                    <a:pt x="42" y="180"/>
                  </a:lnTo>
                  <a:lnTo>
                    <a:pt x="42" y="180"/>
                  </a:lnTo>
                  <a:lnTo>
                    <a:pt x="42" y="180"/>
                  </a:lnTo>
                  <a:lnTo>
                    <a:pt x="42" y="180"/>
                  </a:lnTo>
                  <a:lnTo>
                    <a:pt x="42" y="180"/>
                  </a:lnTo>
                  <a:lnTo>
                    <a:pt x="42" y="180"/>
                  </a:lnTo>
                  <a:lnTo>
                    <a:pt x="42" y="180"/>
                  </a:lnTo>
                  <a:lnTo>
                    <a:pt x="42" y="194"/>
                  </a:lnTo>
                  <a:lnTo>
                    <a:pt x="42" y="180"/>
                  </a:lnTo>
                  <a:lnTo>
                    <a:pt x="42" y="194"/>
                  </a:lnTo>
                  <a:lnTo>
                    <a:pt x="42" y="194"/>
                  </a:lnTo>
                  <a:lnTo>
                    <a:pt x="42" y="194"/>
                  </a:lnTo>
                  <a:lnTo>
                    <a:pt x="42" y="194"/>
                  </a:lnTo>
                  <a:lnTo>
                    <a:pt x="42" y="194"/>
                  </a:lnTo>
                  <a:lnTo>
                    <a:pt x="42" y="194"/>
                  </a:lnTo>
                  <a:lnTo>
                    <a:pt x="42" y="194"/>
                  </a:lnTo>
                  <a:lnTo>
                    <a:pt x="42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80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70" y="194"/>
                  </a:lnTo>
                  <a:lnTo>
                    <a:pt x="70" y="194"/>
                  </a:lnTo>
                  <a:lnTo>
                    <a:pt x="70" y="194"/>
                  </a:lnTo>
                  <a:lnTo>
                    <a:pt x="70" y="194"/>
                  </a:lnTo>
                  <a:lnTo>
                    <a:pt x="70" y="194"/>
                  </a:lnTo>
                  <a:lnTo>
                    <a:pt x="70" y="194"/>
                  </a:lnTo>
                  <a:lnTo>
                    <a:pt x="70" y="194"/>
                  </a:lnTo>
                  <a:lnTo>
                    <a:pt x="70" y="194"/>
                  </a:lnTo>
                  <a:lnTo>
                    <a:pt x="70" y="180"/>
                  </a:lnTo>
                  <a:lnTo>
                    <a:pt x="70" y="180"/>
                  </a:lnTo>
                  <a:lnTo>
                    <a:pt x="70" y="194"/>
                  </a:lnTo>
                  <a:lnTo>
                    <a:pt x="70" y="180"/>
                  </a:lnTo>
                  <a:lnTo>
                    <a:pt x="70" y="180"/>
                  </a:lnTo>
                  <a:lnTo>
                    <a:pt x="70" y="194"/>
                  </a:lnTo>
                  <a:lnTo>
                    <a:pt x="70" y="180"/>
                  </a:lnTo>
                  <a:lnTo>
                    <a:pt x="70" y="180"/>
                  </a:lnTo>
                  <a:lnTo>
                    <a:pt x="70" y="180"/>
                  </a:lnTo>
                  <a:lnTo>
                    <a:pt x="70" y="180"/>
                  </a:lnTo>
                  <a:lnTo>
                    <a:pt x="70" y="180"/>
                  </a:lnTo>
                  <a:lnTo>
                    <a:pt x="70" y="180"/>
                  </a:lnTo>
                  <a:lnTo>
                    <a:pt x="70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66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80"/>
                  </a:lnTo>
                  <a:lnTo>
                    <a:pt x="84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80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80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97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80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1" y="180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80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80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80"/>
                  </a:lnTo>
                  <a:lnTo>
                    <a:pt x="139" y="180"/>
                  </a:lnTo>
                  <a:lnTo>
                    <a:pt x="139" y="180"/>
                  </a:lnTo>
                  <a:lnTo>
                    <a:pt x="139" y="180"/>
                  </a:lnTo>
                  <a:lnTo>
                    <a:pt x="139" y="180"/>
                  </a:lnTo>
                  <a:lnTo>
                    <a:pt x="139" y="180"/>
                  </a:lnTo>
                  <a:lnTo>
                    <a:pt x="139" y="180"/>
                  </a:lnTo>
                  <a:lnTo>
                    <a:pt x="139" y="180"/>
                  </a:lnTo>
                  <a:lnTo>
                    <a:pt x="139" y="180"/>
                  </a:lnTo>
                  <a:lnTo>
                    <a:pt x="139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94"/>
                  </a:lnTo>
                  <a:lnTo>
                    <a:pt x="153" y="194"/>
                  </a:lnTo>
                  <a:lnTo>
                    <a:pt x="153" y="194"/>
                  </a:lnTo>
                  <a:lnTo>
                    <a:pt x="153" y="180"/>
                  </a:lnTo>
                  <a:lnTo>
                    <a:pt x="153" y="194"/>
                  </a:lnTo>
                  <a:lnTo>
                    <a:pt x="153" y="180"/>
                  </a:lnTo>
                  <a:lnTo>
                    <a:pt x="167" y="194"/>
                  </a:lnTo>
                  <a:lnTo>
                    <a:pt x="167" y="194"/>
                  </a:lnTo>
                  <a:lnTo>
                    <a:pt x="167" y="194"/>
                  </a:lnTo>
                  <a:lnTo>
                    <a:pt x="167" y="180"/>
                  </a:lnTo>
                  <a:lnTo>
                    <a:pt x="167" y="194"/>
                  </a:lnTo>
                  <a:lnTo>
                    <a:pt x="167" y="180"/>
                  </a:lnTo>
                  <a:lnTo>
                    <a:pt x="167" y="194"/>
                  </a:lnTo>
                  <a:lnTo>
                    <a:pt x="167" y="194"/>
                  </a:lnTo>
                  <a:lnTo>
                    <a:pt x="167" y="194"/>
                  </a:lnTo>
                  <a:lnTo>
                    <a:pt x="167" y="194"/>
                  </a:lnTo>
                  <a:lnTo>
                    <a:pt x="167" y="194"/>
                  </a:lnTo>
                  <a:lnTo>
                    <a:pt x="167" y="194"/>
                  </a:lnTo>
                  <a:lnTo>
                    <a:pt x="167" y="180"/>
                  </a:lnTo>
                  <a:lnTo>
                    <a:pt x="167" y="180"/>
                  </a:lnTo>
                  <a:lnTo>
                    <a:pt x="167" y="180"/>
                  </a:lnTo>
                  <a:lnTo>
                    <a:pt x="167" y="180"/>
                  </a:lnTo>
                  <a:lnTo>
                    <a:pt x="167" y="194"/>
                  </a:lnTo>
                  <a:lnTo>
                    <a:pt x="167" y="194"/>
                  </a:lnTo>
                  <a:lnTo>
                    <a:pt x="167" y="194"/>
                  </a:lnTo>
                  <a:lnTo>
                    <a:pt x="167" y="194"/>
                  </a:lnTo>
                  <a:lnTo>
                    <a:pt x="167" y="194"/>
                  </a:lnTo>
                  <a:lnTo>
                    <a:pt x="167" y="194"/>
                  </a:lnTo>
                  <a:lnTo>
                    <a:pt x="180" y="194"/>
                  </a:lnTo>
                  <a:lnTo>
                    <a:pt x="180" y="194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80" y="194"/>
                  </a:lnTo>
                  <a:lnTo>
                    <a:pt x="180" y="194"/>
                  </a:lnTo>
                  <a:lnTo>
                    <a:pt x="180" y="194"/>
                  </a:lnTo>
                  <a:lnTo>
                    <a:pt x="180" y="194"/>
                  </a:lnTo>
                  <a:lnTo>
                    <a:pt x="180" y="194"/>
                  </a:lnTo>
                  <a:lnTo>
                    <a:pt x="180" y="194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80" y="180"/>
                  </a:lnTo>
                  <a:lnTo>
                    <a:pt x="194" y="180"/>
                  </a:lnTo>
                  <a:lnTo>
                    <a:pt x="194" y="180"/>
                  </a:lnTo>
                  <a:lnTo>
                    <a:pt x="194" y="194"/>
                  </a:lnTo>
                  <a:lnTo>
                    <a:pt x="194" y="180"/>
                  </a:lnTo>
                  <a:lnTo>
                    <a:pt x="194" y="180"/>
                  </a:lnTo>
                  <a:lnTo>
                    <a:pt x="194" y="194"/>
                  </a:lnTo>
                  <a:lnTo>
                    <a:pt x="194" y="180"/>
                  </a:lnTo>
                  <a:lnTo>
                    <a:pt x="194" y="180"/>
                  </a:lnTo>
                  <a:lnTo>
                    <a:pt x="194" y="180"/>
                  </a:lnTo>
                  <a:lnTo>
                    <a:pt x="194" y="180"/>
                  </a:lnTo>
                  <a:lnTo>
                    <a:pt x="194" y="180"/>
                  </a:lnTo>
                  <a:lnTo>
                    <a:pt x="194" y="180"/>
                  </a:lnTo>
                  <a:lnTo>
                    <a:pt x="194" y="194"/>
                  </a:lnTo>
                  <a:lnTo>
                    <a:pt x="194" y="194"/>
                  </a:lnTo>
                  <a:lnTo>
                    <a:pt x="194" y="180"/>
                  </a:lnTo>
                  <a:lnTo>
                    <a:pt x="194" y="194"/>
                  </a:lnTo>
                  <a:lnTo>
                    <a:pt x="194" y="194"/>
                  </a:lnTo>
                  <a:lnTo>
                    <a:pt x="194" y="194"/>
                  </a:lnTo>
                  <a:lnTo>
                    <a:pt x="194" y="194"/>
                  </a:lnTo>
                  <a:lnTo>
                    <a:pt x="194" y="194"/>
                  </a:lnTo>
                  <a:lnTo>
                    <a:pt x="194" y="180"/>
                  </a:lnTo>
                  <a:lnTo>
                    <a:pt x="194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80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22" y="194"/>
                  </a:lnTo>
                  <a:lnTo>
                    <a:pt x="222" y="194"/>
                  </a:lnTo>
                  <a:lnTo>
                    <a:pt x="222" y="194"/>
                  </a:lnTo>
                  <a:lnTo>
                    <a:pt x="222" y="194"/>
                  </a:lnTo>
                  <a:lnTo>
                    <a:pt x="222" y="194"/>
                  </a:lnTo>
                  <a:lnTo>
                    <a:pt x="222" y="180"/>
                  </a:lnTo>
                  <a:lnTo>
                    <a:pt x="222" y="194"/>
                  </a:lnTo>
                  <a:lnTo>
                    <a:pt x="222" y="194"/>
                  </a:lnTo>
                  <a:lnTo>
                    <a:pt x="222" y="180"/>
                  </a:lnTo>
                  <a:lnTo>
                    <a:pt x="222" y="194"/>
                  </a:lnTo>
                  <a:lnTo>
                    <a:pt x="222" y="180"/>
                  </a:lnTo>
                  <a:lnTo>
                    <a:pt x="222" y="180"/>
                  </a:lnTo>
                  <a:lnTo>
                    <a:pt x="222" y="180"/>
                  </a:lnTo>
                  <a:lnTo>
                    <a:pt x="222" y="180"/>
                  </a:lnTo>
                  <a:lnTo>
                    <a:pt x="222" y="194"/>
                  </a:lnTo>
                  <a:lnTo>
                    <a:pt x="222" y="194"/>
                  </a:lnTo>
                  <a:lnTo>
                    <a:pt x="222" y="180"/>
                  </a:lnTo>
                  <a:lnTo>
                    <a:pt x="222" y="180"/>
                  </a:lnTo>
                  <a:lnTo>
                    <a:pt x="222" y="194"/>
                  </a:lnTo>
                  <a:lnTo>
                    <a:pt x="222" y="180"/>
                  </a:lnTo>
                  <a:lnTo>
                    <a:pt x="222" y="180"/>
                  </a:lnTo>
                  <a:lnTo>
                    <a:pt x="222" y="194"/>
                  </a:lnTo>
                  <a:lnTo>
                    <a:pt x="236" y="180"/>
                  </a:lnTo>
                  <a:lnTo>
                    <a:pt x="236" y="180"/>
                  </a:lnTo>
                  <a:lnTo>
                    <a:pt x="236" y="180"/>
                  </a:lnTo>
                  <a:lnTo>
                    <a:pt x="236" y="194"/>
                  </a:lnTo>
                  <a:lnTo>
                    <a:pt x="236" y="194"/>
                  </a:lnTo>
                  <a:lnTo>
                    <a:pt x="236" y="180"/>
                  </a:lnTo>
                  <a:lnTo>
                    <a:pt x="236" y="194"/>
                  </a:lnTo>
                  <a:lnTo>
                    <a:pt x="236" y="194"/>
                  </a:lnTo>
                  <a:lnTo>
                    <a:pt x="236" y="180"/>
                  </a:lnTo>
                  <a:lnTo>
                    <a:pt x="236" y="180"/>
                  </a:lnTo>
                  <a:lnTo>
                    <a:pt x="236" y="194"/>
                  </a:lnTo>
                  <a:lnTo>
                    <a:pt x="236" y="180"/>
                  </a:lnTo>
                  <a:lnTo>
                    <a:pt x="236" y="194"/>
                  </a:lnTo>
                  <a:lnTo>
                    <a:pt x="236" y="180"/>
                  </a:lnTo>
                  <a:lnTo>
                    <a:pt x="236" y="194"/>
                  </a:lnTo>
                  <a:lnTo>
                    <a:pt x="236" y="194"/>
                  </a:lnTo>
                  <a:lnTo>
                    <a:pt x="236" y="194"/>
                  </a:lnTo>
                  <a:lnTo>
                    <a:pt x="236" y="194"/>
                  </a:lnTo>
                  <a:lnTo>
                    <a:pt x="236" y="194"/>
                  </a:lnTo>
                  <a:lnTo>
                    <a:pt x="236" y="194"/>
                  </a:lnTo>
                  <a:lnTo>
                    <a:pt x="236" y="194"/>
                  </a:lnTo>
                  <a:lnTo>
                    <a:pt x="236" y="194"/>
                  </a:lnTo>
                  <a:lnTo>
                    <a:pt x="250" y="194"/>
                  </a:lnTo>
                  <a:lnTo>
                    <a:pt x="250" y="194"/>
                  </a:lnTo>
                  <a:lnTo>
                    <a:pt x="250" y="194"/>
                  </a:lnTo>
                  <a:lnTo>
                    <a:pt x="250" y="194"/>
                  </a:lnTo>
                  <a:lnTo>
                    <a:pt x="250" y="194"/>
                  </a:lnTo>
                  <a:lnTo>
                    <a:pt x="250" y="194"/>
                  </a:lnTo>
                  <a:lnTo>
                    <a:pt x="250" y="194"/>
                  </a:lnTo>
                  <a:lnTo>
                    <a:pt x="250" y="180"/>
                  </a:lnTo>
                  <a:lnTo>
                    <a:pt x="250" y="194"/>
                  </a:lnTo>
                  <a:lnTo>
                    <a:pt x="250" y="194"/>
                  </a:lnTo>
                  <a:lnTo>
                    <a:pt x="250" y="194"/>
                  </a:lnTo>
                  <a:lnTo>
                    <a:pt x="250" y="194"/>
                  </a:lnTo>
                  <a:lnTo>
                    <a:pt x="250" y="180"/>
                  </a:lnTo>
                  <a:lnTo>
                    <a:pt x="250" y="194"/>
                  </a:lnTo>
                  <a:lnTo>
                    <a:pt x="250" y="194"/>
                  </a:lnTo>
                  <a:lnTo>
                    <a:pt x="250" y="194"/>
                  </a:lnTo>
                  <a:lnTo>
                    <a:pt x="250" y="180"/>
                  </a:lnTo>
                  <a:lnTo>
                    <a:pt x="250" y="194"/>
                  </a:lnTo>
                  <a:lnTo>
                    <a:pt x="250" y="180"/>
                  </a:lnTo>
                  <a:lnTo>
                    <a:pt x="250" y="194"/>
                  </a:lnTo>
                  <a:lnTo>
                    <a:pt x="250" y="194"/>
                  </a:lnTo>
                  <a:lnTo>
                    <a:pt x="250" y="180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80"/>
                  </a:lnTo>
                  <a:lnTo>
                    <a:pt x="263" y="194"/>
                  </a:lnTo>
                  <a:lnTo>
                    <a:pt x="263" y="194"/>
                  </a:lnTo>
                  <a:lnTo>
                    <a:pt x="263" y="180"/>
                  </a:lnTo>
                  <a:lnTo>
                    <a:pt x="263" y="194"/>
                  </a:lnTo>
                  <a:lnTo>
                    <a:pt x="277" y="180"/>
                  </a:lnTo>
                  <a:lnTo>
                    <a:pt x="277" y="180"/>
                  </a:lnTo>
                  <a:lnTo>
                    <a:pt x="277" y="180"/>
                  </a:lnTo>
                  <a:lnTo>
                    <a:pt x="277" y="194"/>
                  </a:lnTo>
                  <a:lnTo>
                    <a:pt x="277" y="180"/>
                  </a:lnTo>
                  <a:lnTo>
                    <a:pt x="277" y="194"/>
                  </a:lnTo>
                  <a:lnTo>
                    <a:pt x="277" y="194"/>
                  </a:lnTo>
                  <a:lnTo>
                    <a:pt x="277" y="180"/>
                  </a:lnTo>
                  <a:lnTo>
                    <a:pt x="277" y="194"/>
                  </a:lnTo>
                  <a:lnTo>
                    <a:pt x="277" y="180"/>
                  </a:lnTo>
                  <a:lnTo>
                    <a:pt x="277" y="180"/>
                  </a:lnTo>
                  <a:lnTo>
                    <a:pt x="277" y="180"/>
                  </a:lnTo>
                  <a:lnTo>
                    <a:pt x="277" y="180"/>
                  </a:lnTo>
                  <a:lnTo>
                    <a:pt x="277" y="194"/>
                  </a:lnTo>
                  <a:lnTo>
                    <a:pt x="277" y="194"/>
                  </a:lnTo>
                  <a:lnTo>
                    <a:pt x="277" y="194"/>
                  </a:lnTo>
                  <a:lnTo>
                    <a:pt x="277" y="194"/>
                  </a:lnTo>
                  <a:lnTo>
                    <a:pt x="277" y="194"/>
                  </a:lnTo>
                  <a:lnTo>
                    <a:pt x="277" y="194"/>
                  </a:lnTo>
                  <a:lnTo>
                    <a:pt x="277" y="194"/>
                  </a:lnTo>
                  <a:lnTo>
                    <a:pt x="277" y="194"/>
                  </a:lnTo>
                  <a:lnTo>
                    <a:pt x="277" y="194"/>
                  </a:lnTo>
                  <a:lnTo>
                    <a:pt x="291" y="180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80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80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80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291" y="194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80"/>
                  </a:lnTo>
                  <a:lnTo>
                    <a:pt x="305" y="194"/>
                  </a:lnTo>
                  <a:lnTo>
                    <a:pt x="305" y="180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80"/>
                  </a:lnTo>
                  <a:lnTo>
                    <a:pt x="305" y="180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05" y="180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80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19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33" y="194"/>
                  </a:lnTo>
                  <a:lnTo>
                    <a:pt x="346" y="194"/>
                  </a:lnTo>
                  <a:lnTo>
                    <a:pt x="346" y="180"/>
                  </a:lnTo>
                  <a:lnTo>
                    <a:pt x="346" y="180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80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80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46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80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80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80"/>
                  </a:lnTo>
                  <a:lnTo>
                    <a:pt x="360" y="180"/>
                  </a:lnTo>
                  <a:lnTo>
                    <a:pt x="360" y="194"/>
                  </a:lnTo>
                  <a:lnTo>
                    <a:pt x="374" y="180"/>
                  </a:lnTo>
                  <a:lnTo>
                    <a:pt x="374" y="180"/>
                  </a:lnTo>
                  <a:lnTo>
                    <a:pt x="374" y="180"/>
                  </a:lnTo>
                  <a:lnTo>
                    <a:pt x="374" y="180"/>
                  </a:lnTo>
                  <a:lnTo>
                    <a:pt x="374" y="194"/>
                  </a:lnTo>
                  <a:lnTo>
                    <a:pt x="374" y="180"/>
                  </a:lnTo>
                  <a:lnTo>
                    <a:pt x="374" y="194"/>
                  </a:lnTo>
                  <a:lnTo>
                    <a:pt x="374" y="194"/>
                  </a:lnTo>
                  <a:lnTo>
                    <a:pt x="374" y="194"/>
                  </a:lnTo>
                  <a:lnTo>
                    <a:pt x="374" y="180"/>
                  </a:lnTo>
                  <a:lnTo>
                    <a:pt x="374" y="194"/>
                  </a:lnTo>
                  <a:lnTo>
                    <a:pt x="374" y="180"/>
                  </a:lnTo>
                  <a:lnTo>
                    <a:pt x="374" y="194"/>
                  </a:lnTo>
                  <a:lnTo>
                    <a:pt x="374" y="194"/>
                  </a:lnTo>
                  <a:lnTo>
                    <a:pt x="374" y="180"/>
                  </a:lnTo>
                  <a:lnTo>
                    <a:pt x="374" y="194"/>
                  </a:lnTo>
                  <a:lnTo>
                    <a:pt x="374" y="180"/>
                  </a:lnTo>
                  <a:lnTo>
                    <a:pt x="374" y="194"/>
                  </a:lnTo>
                  <a:lnTo>
                    <a:pt x="374" y="180"/>
                  </a:lnTo>
                  <a:lnTo>
                    <a:pt x="374" y="194"/>
                  </a:lnTo>
                  <a:lnTo>
                    <a:pt x="374" y="194"/>
                  </a:lnTo>
                  <a:lnTo>
                    <a:pt x="374" y="194"/>
                  </a:lnTo>
                  <a:lnTo>
                    <a:pt x="388" y="194"/>
                  </a:lnTo>
                  <a:lnTo>
                    <a:pt x="388" y="194"/>
                  </a:lnTo>
                  <a:lnTo>
                    <a:pt x="388" y="194"/>
                  </a:lnTo>
                  <a:lnTo>
                    <a:pt x="388" y="180"/>
                  </a:lnTo>
                  <a:lnTo>
                    <a:pt x="388" y="180"/>
                  </a:lnTo>
                  <a:lnTo>
                    <a:pt x="388" y="194"/>
                  </a:lnTo>
                  <a:lnTo>
                    <a:pt x="388" y="194"/>
                  </a:lnTo>
                  <a:lnTo>
                    <a:pt x="388" y="194"/>
                  </a:lnTo>
                  <a:lnTo>
                    <a:pt x="388" y="194"/>
                  </a:lnTo>
                  <a:lnTo>
                    <a:pt x="388" y="194"/>
                  </a:lnTo>
                  <a:lnTo>
                    <a:pt x="388" y="194"/>
                  </a:lnTo>
                  <a:lnTo>
                    <a:pt x="388" y="180"/>
                  </a:lnTo>
                  <a:lnTo>
                    <a:pt x="388" y="180"/>
                  </a:lnTo>
                  <a:lnTo>
                    <a:pt x="388" y="194"/>
                  </a:lnTo>
                  <a:lnTo>
                    <a:pt x="388" y="180"/>
                  </a:lnTo>
                  <a:lnTo>
                    <a:pt x="388" y="194"/>
                  </a:lnTo>
                  <a:lnTo>
                    <a:pt x="388" y="194"/>
                  </a:lnTo>
                  <a:lnTo>
                    <a:pt x="388" y="194"/>
                  </a:lnTo>
                  <a:lnTo>
                    <a:pt x="388" y="180"/>
                  </a:lnTo>
                  <a:lnTo>
                    <a:pt x="388" y="194"/>
                  </a:lnTo>
                  <a:lnTo>
                    <a:pt x="388" y="194"/>
                  </a:lnTo>
                  <a:lnTo>
                    <a:pt x="388" y="194"/>
                  </a:lnTo>
                  <a:lnTo>
                    <a:pt x="388" y="180"/>
                  </a:lnTo>
                  <a:lnTo>
                    <a:pt x="402" y="194"/>
                  </a:lnTo>
                  <a:lnTo>
                    <a:pt x="402" y="180"/>
                  </a:lnTo>
                  <a:lnTo>
                    <a:pt x="402" y="194"/>
                  </a:lnTo>
                  <a:lnTo>
                    <a:pt x="402" y="180"/>
                  </a:lnTo>
                  <a:lnTo>
                    <a:pt x="402" y="180"/>
                  </a:lnTo>
                  <a:lnTo>
                    <a:pt x="402" y="194"/>
                  </a:lnTo>
                  <a:lnTo>
                    <a:pt x="402" y="180"/>
                  </a:lnTo>
                  <a:lnTo>
                    <a:pt x="402" y="194"/>
                  </a:lnTo>
                  <a:lnTo>
                    <a:pt x="402" y="194"/>
                  </a:lnTo>
                  <a:lnTo>
                    <a:pt x="402" y="194"/>
                  </a:lnTo>
                  <a:lnTo>
                    <a:pt x="402" y="194"/>
                  </a:lnTo>
                  <a:lnTo>
                    <a:pt x="402" y="194"/>
                  </a:lnTo>
                  <a:lnTo>
                    <a:pt x="402" y="194"/>
                  </a:lnTo>
                  <a:lnTo>
                    <a:pt x="402" y="194"/>
                  </a:lnTo>
                  <a:lnTo>
                    <a:pt x="402" y="194"/>
                  </a:lnTo>
                  <a:lnTo>
                    <a:pt x="402" y="180"/>
                  </a:lnTo>
                  <a:lnTo>
                    <a:pt x="402" y="194"/>
                  </a:lnTo>
                  <a:lnTo>
                    <a:pt x="402" y="194"/>
                  </a:lnTo>
                  <a:lnTo>
                    <a:pt x="402" y="194"/>
                  </a:lnTo>
                  <a:lnTo>
                    <a:pt x="402" y="180"/>
                  </a:lnTo>
                  <a:lnTo>
                    <a:pt x="402" y="180"/>
                  </a:lnTo>
                  <a:lnTo>
                    <a:pt x="402" y="180"/>
                  </a:lnTo>
                  <a:lnTo>
                    <a:pt x="416" y="180"/>
                  </a:lnTo>
                  <a:lnTo>
                    <a:pt x="416" y="180"/>
                  </a:lnTo>
                  <a:lnTo>
                    <a:pt x="416" y="194"/>
                  </a:lnTo>
                  <a:lnTo>
                    <a:pt x="416" y="180"/>
                  </a:lnTo>
                  <a:lnTo>
                    <a:pt x="416" y="194"/>
                  </a:lnTo>
                  <a:lnTo>
                    <a:pt x="416" y="180"/>
                  </a:lnTo>
                  <a:lnTo>
                    <a:pt x="416" y="180"/>
                  </a:lnTo>
                  <a:lnTo>
                    <a:pt x="416" y="180"/>
                  </a:lnTo>
                  <a:lnTo>
                    <a:pt x="416" y="180"/>
                  </a:lnTo>
                  <a:lnTo>
                    <a:pt x="416" y="180"/>
                  </a:lnTo>
                  <a:lnTo>
                    <a:pt x="416" y="180"/>
                  </a:lnTo>
                  <a:lnTo>
                    <a:pt x="416" y="180"/>
                  </a:lnTo>
                  <a:lnTo>
                    <a:pt x="416" y="180"/>
                  </a:lnTo>
                  <a:lnTo>
                    <a:pt x="416" y="166"/>
                  </a:lnTo>
                  <a:lnTo>
                    <a:pt x="416" y="166"/>
                  </a:lnTo>
                  <a:lnTo>
                    <a:pt x="416" y="152"/>
                  </a:lnTo>
                  <a:lnTo>
                    <a:pt x="416" y="125"/>
                  </a:lnTo>
                  <a:lnTo>
                    <a:pt x="416" y="111"/>
                  </a:lnTo>
                  <a:lnTo>
                    <a:pt x="416" y="83"/>
                  </a:lnTo>
                  <a:lnTo>
                    <a:pt x="416" y="42"/>
                  </a:lnTo>
                  <a:lnTo>
                    <a:pt x="416" y="14"/>
                  </a:lnTo>
                  <a:lnTo>
                    <a:pt x="416" y="0"/>
                  </a:lnTo>
                  <a:lnTo>
                    <a:pt x="429" y="28"/>
                  </a:lnTo>
                  <a:lnTo>
                    <a:pt x="429" y="69"/>
                  </a:lnTo>
                  <a:lnTo>
                    <a:pt x="429" y="111"/>
                  </a:lnTo>
                  <a:lnTo>
                    <a:pt x="429" y="138"/>
                  </a:lnTo>
                  <a:lnTo>
                    <a:pt x="429" y="152"/>
                  </a:lnTo>
                  <a:lnTo>
                    <a:pt x="429" y="166"/>
                  </a:lnTo>
                  <a:lnTo>
                    <a:pt x="429" y="166"/>
                  </a:lnTo>
                  <a:lnTo>
                    <a:pt x="429" y="166"/>
                  </a:lnTo>
                  <a:lnTo>
                    <a:pt x="429" y="152"/>
                  </a:lnTo>
                  <a:lnTo>
                    <a:pt x="429" y="152"/>
                  </a:lnTo>
                  <a:lnTo>
                    <a:pt x="429" y="138"/>
                  </a:lnTo>
                  <a:lnTo>
                    <a:pt x="429" y="125"/>
                  </a:lnTo>
                  <a:lnTo>
                    <a:pt x="429" y="111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29" y="125"/>
                  </a:lnTo>
                  <a:lnTo>
                    <a:pt x="429" y="138"/>
                  </a:lnTo>
                  <a:lnTo>
                    <a:pt x="429" y="152"/>
                  </a:lnTo>
                  <a:lnTo>
                    <a:pt x="429" y="166"/>
                  </a:lnTo>
                  <a:lnTo>
                    <a:pt x="429" y="180"/>
                  </a:lnTo>
                  <a:lnTo>
                    <a:pt x="429" y="180"/>
                  </a:lnTo>
                  <a:lnTo>
                    <a:pt x="429" y="180"/>
                  </a:lnTo>
                  <a:lnTo>
                    <a:pt x="429" y="180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58"/>
            <p:cNvSpPr>
              <a:spLocks/>
            </p:cNvSpPr>
            <p:nvPr/>
          </p:nvSpPr>
          <p:spPr bwMode="auto">
            <a:xfrm>
              <a:off x="4118" y="2648"/>
              <a:ext cx="443" cy="14"/>
            </a:xfrm>
            <a:custGeom>
              <a:avLst/>
              <a:gdLst>
                <a:gd name="T0" fmla="*/ 14 w 443"/>
                <a:gd name="T1" fmla="*/ 0 h 14"/>
                <a:gd name="T2" fmla="*/ 14 w 443"/>
                <a:gd name="T3" fmla="*/ 14 h 14"/>
                <a:gd name="T4" fmla="*/ 28 w 443"/>
                <a:gd name="T5" fmla="*/ 14 h 14"/>
                <a:gd name="T6" fmla="*/ 28 w 443"/>
                <a:gd name="T7" fmla="*/ 14 h 14"/>
                <a:gd name="T8" fmla="*/ 42 w 443"/>
                <a:gd name="T9" fmla="*/ 0 h 14"/>
                <a:gd name="T10" fmla="*/ 42 w 443"/>
                <a:gd name="T11" fmla="*/ 14 h 14"/>
                <a:gd name="T12" fmla="*/ 56 w 443"/>
                <a:gd name="T13" fmla="*/ 14 h 14"/>
                <a:gd name="T14" fmla="*/ 56 w 443"/>
                <a:gd name="T15" fmla="*/ 14 h 14"/>
                <a:gd name="T16" fmla="*/ 70 w 443"/>
                <a:gd name="T17" fmla="*/ 14 h 14"/>
                <a:gd name="T18" fmla="*/ 70 w 443"/>
                <a:gd name="T19" fmla="*/ 14 h 14"/>
                <a:gd name="T20" fmla="*/ 83 w 443"/>
                <a:gd name="T21" fmla="*/ 14 h 14"/>
                <a:gd name="T22" fmla="*/ 83 w 443"/>
                <a:gd name="T23" fmla="*/ 14 h 14"/>
                <a:gd name="T24" fmla="*/ 97 w 443"/>
                <a:gd name="T25" fmla="*/ 14 h 14"/>
                <a:gd name="T26" fmla="*/ 97 w 443"/>
                <a:gd name="T27" fmla="*/ 14 h 14"/>
                <a:gd name="T28" fmla="*/ 111 w 443"/>
                <a:gd name="T29" fmla="*/ 14 h 14"/>
                <a:gd name="T30" fmla="*/ 111 w 443"/>
                <a:gd name="T31" fmla="*/ 14 h 14"/>
                <a:gd name="T32" fmla="*/ 125 w 443"/>
                <a:gd name="T33" fmla="*/ 14 h 14"/>
                <a:gd name="T34" fmla="*/ 125 w 443"/>
                <a:gd name="T35" fmla="*/ 14 h 14"/>
                <a:gd name="T36" fmla="*/ 139 w 443"/>
                <a:gd name="T37" fmla="*/ 14 h 14"/>
                <a:gd name="T38" fmla="*/ 153 w 443"/>
                <a:gd name="T39" fmla="*/ 14 h 14"/>
                <a:gd name="T40" fmla="*/ 153 w 443"/>
                <a:gd name="T41" fmla="*/ 14 h 14"/>
                <a:gd name="T42" fmla="*/ 153 w 443"/>
                <a:gd name="T43" fmla="*/ 0 h 14"/>
                <a:gd name="T44" fmla="*/ 166 w 443"/>
                <a:gd name="T45" fmla="*/ 14 h 14"/>
                <a:gd name="T46" fmla="*/ 166 w 443"/>
                <a:gd name="T47" fmla="*/ 14 h 14"/>
                <a:gd name="T48" fmla="*/ 180 w 443"/>
                <a:gd name="T49" fmla="*/ 14 h 14"/>
                <a:gd name="T50" fmla="*/ 180 w 443"/>
                <a:gd name="T51" fmla="*/ 14 h 14"/>
                <a:gd name="T52" fmla="*/ 194 w 443"/>
                <a:gd name="T53" fmla="*/ 14 h 14"/>
                <a:gd name="T54" fmla="*/ 208 w 443"/>
                <a:gd name="T55" fmla="*/ 14 h 14"/>
                <a:gd name="T56" fmla="*/ 208 w 443"/>
                <a:gd name="T57" fmla="*/ 14 h 14"/>
                <a:gd name="T58" fmla="*/ 222 w 443"/>
                <a:gd name="T59" fmla="*/ 0 h 14"/>
                <a:gd name="T60" fmla="*/ 222 w 443"/>
                <a:gd name="T61" fmla="*/ 14 h 14"/>
                <a:gd name="T62" fmla="*/ 236 w 443"/>
                <a:gd name="T63" fmla="*/ 14 h 14"/>
                <a:gd name="T64" fmla="*/ 236 w 443"/>
                <a:gd name="T65" fmla="*/ 14 h 14"/>
                <a:gd name="T66" fmla="*/ 250 w 443"/>
                <a:gd name="T67" fmla="*/ 14 h 14"/>
                <a:gd name="T68" fmla="*/ 250 w 443"/>
                <a:gd name="T69" fmla="*/ 14 h 14"/>
                <a:gd name="T70" fmla="*/ 263 w 443"/>
                <a:gd name="T71" fmla="*/ 14 h 14"/>
                <a:gd name="T72" fmla="*/ 263 w 443"/>
                <a:gd name="T73" fmla="*/ 14 h 14"/>
                <a:gd name="T74" fmla="*/ 277 w 443"/>
                <a:gd name="T75" fmla="*/ 14 h 14"/>
                <a:gd name="T76" fmla="*/ 277 w 443"/>
                <a:gd name="T77" fmla="*/ 14 h 14"/>
                <a:gd name="T78" fmla="*/ 291 w 443"/>
                <a:gd name="T79" fmla="*/ 14 h 14"/>
                <a:gd name="T80" fmla="*/ 291 w 443"/>
                <a:gd name="T81" fmla="*/ 14 h 14"/>
                <a:gd name="T82" fmla="*/ 305 w 443"/>
                <a:gd name="T83" fmla="*/ 14 h 14"/>
                <a:gd name="T84" fmla="*/ 305 w 443"/>
                <a:gd name="T85" fmla="*/ 14 h 14"/>
                <a:gd name="T86" fmla="*/ 319 w 443"/>
                <a:gd name="T87" fmla="*/ 14 h 14"/>
                <a:gd name="T88" fmla="*/ 319 w 443"/>
                <a:gd name="T89" fmla="*/ 14 h 14"/>
                <a:gd name="T90" fmla="*/ 333 w 443"/>
                <a:gd name="T91" fmla="*/ 14 h 14"/>
                <a:gd name="T92" fmla="*/ 333 w 443"/>
                <a:gd name="T93" fmla="*/ 14 h 14"/>
                <a:gd name="T94" fmla="*/ 346 w 443"/>
                <a:gd name="T95" fmla="*/ 14 h 14"/>
                <a:gd name="T96" fmla="*/ 346 w 443"/>
                <a:gd name="T97" fmla="*/ 0 h 14"/>
                <a:gd name="T98" fmla="*/ 360 w 443"/>
                <a:gd name="T99" fmla="*/ 0 h 14"/>
                <a:gd name="T100" fmla="*/ 360 w 443"/>
                <a:gd name="T101" fmla="*/ 14 h 14"/>
                <a:gd name="T102" fmla="*/ 374 w 443"/>
                <a:gd name="T103" fmla="*/ 14 h 14"/>
                <a:gd name="T104" fmla="*/ 374 w 443"/>
                <a:gd name="T105" fmla="*/ 14 h 14"/>
                <a:gd name="T106" fmla="*/ 388 w 443"/>
                <a:gd name="T107" fmla="*/ 14 h 14"/>
                <a:gd name="T108" fmla="*/ 388 w 443"/>
                <a:gd name="T109" fmla="*/ 14 h 14"/>
                <a:gd name="T110" fmla="*/ 402 w 443"/>
                <a:gd name="T111" fmla="*/ 14 h 14"/>
                <a:gd name="T112" fmla="*/ 402 w 443"/>
                <a:gd name="T113" fmla="*/ 14 h 14"/>
                <a:gd name="T114" fmla="*/ 416 w 443"/>
                <a:gd name="T115" fmla="*/ 14 h 14"/>
                <a:gd name="T116" fmla="*/ 416 w 443"/>
                <a:gd name="T117" fmla="*/ 14 h 14"/>
                <a:gd name="T118" fmla="*/ 429 w 443"/>
                <a:gd name="T119" fmla="*/ 14 h 14"/>
                <a:gd name="T120" fmla="*/ 429 w 443"/>
                <a:gd name="T121" fmla="*/ 14 h 14"/>
                <a:gd name="T122" fmla="*/ 443 w 443"/>
                <a:gd name="T123" fmla="*/ 14 h 14"/>
                <a:gd name="T124" fmla="*/ 443 w 443"/>
                <a:gd name="T1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" h="14">
                  <a:moveTo>
                    <a:pt x="0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0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0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0"/>
                  </a:lnTo>
                  <a:lnTo>
                    <a:pt x="42" y="14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0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14"/>
                  </a:lnTo>
                  <a:lnTo>
                    <a:pt x="56" y="0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0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0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0"/>
                  </a:lnTo>
                  <a:lnTo>
                    <a:pt x="111" y="14"/>
                  </a:lnTo>
                  <a:lnTo>
                    <a:pt x="111" y="0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14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14"/>
                  </a:lnTo>
                  <a:lnTo>
                    <a:pt x="125" y="0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14"/>
                  </a:lnTo>
                  <a:lnTo>
                    <a:pt x="125" y="0"/>
                  </a:lnTo>
                  <a:lnTo>
                    <a:pt x="125" y="14"/>
                  </a:lnTo>
                  <a:lnTo>
                    <a:pt x="125" y="0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0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3" y="0"/>
                  </a:lnTo>
                  <a:lnTo>
                    <a:pt x="166" y="0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0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0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0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14"/>
                  </a:lnTo>
                  <a:lnTo>
                    <a:pt x="208" y="0"/>
                  </a:lnTo>
                  <a:lnTo>
                    <a:pt x="208" y="14"/>
                  </a:lnTo>
                  <a:lnTo>
                    <a:pt x="208" y="0"/>
                  </a:lnTo>
                  <a:lnTo>
                    <a:pt x="208" y="14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14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0"/>
                  </a:lnTo>
                  <a:lnTo>
                    <a:pt x="222" y="14"/>
                  </a:lnTo>
                  <a:lnTo>
                    <a:pt x="222" y="0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0"/>
                  </a:lnTo>
                  <a:lnTo>
                    <a:pt x="222" y="14"/>
                  </a:lnTo>
                  <a:lnTo>
                    <a:pt x="222" y="0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50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0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0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291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05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0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19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0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14"/>
                  </a:lnTo>
                  <a:lnTo>
                    <a:pt x="333" y="0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0"/>
                  </a:lnTo>
                  <a:lnTo>
                    <a:pt x="346" y="14"/>
                  </a:lnTo>
                  <a:lnTo>
                    <a:pt x="346" y="14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14"/>
                  </a:lnTo>
                  <a:lnTo>
                    <a:pt x="360" y="0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14"/>
                  </a:lnTo>
                  <a:lnTo>
                    <a:pt x="360" y="0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0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74" y="14"/>
                  </a:lnTo>
                  <a:lnTo>
                    <a:pt x="388" y="0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0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8" y="0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0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0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2" y="0"/>
                  </a:lnTo>
                  <a:lnTo>
                    <a:pt x="402" y="14"/>
                  </a:lnTo>
                  <a:lnTo>
                    <a:pt x="402" y="0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0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16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  <a:lnTo>
                    <a:pt x="443" y="14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auto">
            <a:xfrm>
              <a:off x="4561" y="2648"/>
              <a:ext cx="69" cy="14"/>
            </a:xfrm>
            <a:custGeom>
              <a:avLst/>
              <a:gdLst>
                <a:gd name="T0" fmla="*/ 0 w 69"/>
                <a:gd name="T1" fmla="*/ 14 h 14"/>
                <a:gd name="T2" fmla="*/ 14 w 69"/>
                <a:gd name="T3" fmla="*/ 14 h 14"/>
                <a:gd name="T4" fmla="*/ 14 w 69"/>
                <a:gd name="T5" fmla="*/ 14 h 14"/>
                <a:gd name="T6" fmla="*/ 14 w 69"/>
                <a:gd name="T7" fmla="*/ 14 h 14"/>
                <a:gd name="T8" fmla="*/ 14 w 69"/>
                <a:gd name="T9" fmla="*/ 14 h 14"/>
                <a:gd name="T10" fmla="*/ 14 w 69"/>
                <a:gd name="T11" fmla="*/ 14 h 14"/>
                <a:gd name="T12" fmla="*/ 14 w 69"/>
                <a:gd name="T13" fmla="*/ 14 h 14"/>
                <a:gd name="T14" fmla="*/ 14 w 69"/>
                <a:gd name="T15" fmla="*/ 14 h 14"/>
                <a:gd name="T16" fmla="*/ 14 w 69"/>
                <a:gd name="T17" fmla="*/ 14 h 14"/>
                <a:gd name="T18" fmla="*/ 14 w 69"/>
                <a:gd name="T19" fmla="*/ 0 h 14"/>
                <a:gd name="T20" fmla="*/ 14 w 69"/>
                <a:gd name="T21" fmla="*/ 14 h 14"/>
                <a:gd name="T22" fmla="*/ 14 w 69"/>
                <a:gd name="T23" fmla="*/ 14 h 14"/>
                <a:gd name="T24" fmla="*/ 28 w 69"/>
                <a:gd name="T25" fmla="*/ 14 h 14"/>
                <a:gd name="T26" fmla="*/ 28 w 69"/>
                <a:gd name="T27" fmla="*/ 14 h 14"/>
                <a:gd name="T28" fmla="*/ 28 w 69"/>
                <a:gd name="T29" fmla="*/ 14 h 14"/>
                <a:gd name="T30" fmla="*/ 28 w 69"/>
                <a:gd name="T31" fmla="*/ 14 h 14"/>
                <a:gd name="T32" fmla="*/ 28 w 69"/>
                <a:gd name="T33" fmla="*/ 14 h 14"/>
                <a:gd name="T34" fmla="*/ 28 w 69"/>
                <a:gd name="T35" fmla="*/ 14 h 14"/>
                <a:gd name="T36" fmla="*/ 28 w 69"/>
                <a:gd name="T37" fmla="*/ 14 h 14"/>
                <a:gd name="T38" fmla="*/ 28 w 69"/>
                <a:gd name="T39" fmla="*/ 14 h 14"/>
                <a:gd name="T40" fmla="*/ 28 w 69"/>
                <a:gd name="T41" fmla="*/ 14 h 14"/>
                <a:gd name="T42" fmla="*/ 28 w 69"/>
                <a:gd name="T43" fmla="*/ 14 h 14"/>
                <a:gd name="T44" fmla="*/ 28 w 69"/>
                <a:gd name="T45" fmla="*/ 14 h 14"/>
                <a:gd name="T46" fmla="*/ 42 w 69"/>
                <a:gd name="T47" fmla="*/ 14 h 14"/>
                <a:gd name="T48" fmla="*/ 42 w 69"/>
                <a:gd name="T49" fmla="*/ 0 h 14"/>
                <a:gd name="T50" fmla="*/ 42 w 69"/>
                <a:gd name="T51" fmla="*/ 14 h 14"/>
                <a:gd name="T52" fmla="*/ 42 w 69"/>
                <a:gd name="T53" fmla="*/ 14 h 14"/>
                <a:gd name="T54" fmla="*/ 42 w 69"/>
                <a:gd name="T55" fmla="*/ 14 h 14"/>
                <a:gd name="T56" fmla="*/ 42 w 69"/>
                <a:gd name="T57" fmla="*/ 14 h 14"/>
                <a:gd name="T58" fmla="*/ 42 w 69"/>
                <a:gd name="T59" fmla="*/ 14 h 14"/>
                <a:gd name="T60" fmla="*/ 42 w 69"/>
                <a:gd name="T61" fmla="*/ 14 h 14"/>
                <a:gd name="T62" fmla="*/ 42 w 69"/>
                <a:gd name="T63" fmla="*/ 14 h 14"/>
                <a:gd name="T64" fmla="*/ 42 w 69"/>
                <a:gd name="T65" fmla="*/ 14 h 14"/>
                <a:gd name="T66" fmla="*/ 42 w 69"/>
                <a:gd name="T67" fmla="*/ 14 h 14"/>
                <a:gd name="T68" fmla="*/ 56 w 69"/>
                <a:gd name="T69" fmla="*/ 14 h 14"/>
                <a:gd name="T70" fmla="*/ 56 w 69"/>
                <a:gd name="T71" fmla="*/ 14 h 14"/>
                <a:gd name="T72" fmla="*/ 56 w 69"/>
                <a:gd name="T73" fmla="*/ 14 h 14"/>
                <a:gd name="T74" fmla="*/ 56 w 69"/>
                <a:gd name="T75" fmla="*/ 0 h 14"/>
                <a:gd name="T76" fmla="*/ 56 w 69"/>
                <a:gd name="T77" fmla="*/ 14 h 14"/>
                <a:gd name="T78" fmla="*/ 56 w 69"/>
                <a:gd name="T79" fmla="*/ 14 h 14"/>
                <a:gd name="T80" fmla="*/ 56 w 69"/>
                <a:gd name="T81" fmla="*/ 14 h 14"/>
                <a:gd name="T82" fmla="*/ 56 w 69"/>
                <a:gd name="T83" fmla="*/ 14 h 14"/>
                <a:gd name="T84" fmla="*/ 56 w 69"/>
                <a:gd name="T85" fmla="*/ 14 h 14"/>
                <a:gd name="T86" fmla="*/ 56 w 69"/>
                <a:gd name="T87" fmla="*/ 14 h 14"/>
                <a:gd name="T88" fmla="*/ 56 w 69"/>
                <a:gd name="T89" fmla="*/ 14 h 14"/>
                <a:gd name="T90" fmla="*/ 69 w 69"/>
                <a:gd name="T91" fmla="*/ 14 h 14"/>
                <a:gd name="T92" fmla="*/ 69 w 69"/>
                <a:gd name="T93" fmla="*/ 14 h 14"/>
                <a:gd name="T94" fmla="*/ 69 w 69"/>
                <a:gd name="T95" fmla="*/ 14 h 14"/>
                <a:gd name="T96" fmla="*/ 69 w 69"/>
                <a:gd name="T97" fmla="*/ 14 h 14"/>
                <a:gd name="T98" fmla="*/ 69 w 69"/>
                <a:gd name="T99" fmla="*/ 14 h 14"/>
                <a:gd name="T100" fmla="*/ 69 w 69"/>
                <a:gd name="T101" fmla="*/ 14 h 14"/>
                <a:gd name="T102" fmla="*/ 69 w 69"/>
                <a:gd name="T103" fmla="*/ 14 h 14"/>
                <a:gd name="T104" fmla="*/ 69 w 69"/>
                <a:gd name="T105" fmla="*/ 14 h 14"/>
                <a:gd name="T106" fmla="*/ 69 w 69"/>
                <a:gd name="T10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9" h="14">
                  <a:moveTo>
                    <a:pt x="0" y="14"/>
                  </a:moveTo>
                  <a:lnTo>
                    <a:pt x="0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0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0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0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0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</a:path>
              </a:pathLst>
            </a:custGeom>
            <a:noFill/>
            <a:ln w="0">
              <a:solidFill>
                <a:srgbClr val="33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Rectangle 60"/>
            <p:cNvSpPr>
              <a:spLocks noChangeArrowheads="1"/>
            </p:cNvSpPr>
            <p:nvPr/>
          </p:nvSpPr>
          <p:spPr bwMode="auto">
            <a:xfrm>
              <a:off x="4123" y="2344"/>
              <a:ext cx="28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0,1 M H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61"/>
            <p:cNvSpPr>
              <a:spLocks noChangeArrowheads="1"/>
            </p:cNvSpPr>
            <p:nvPr/>
          </p:nvSpPr>
          <p:spPr bwMode="auto">
            <a:xfrm>
              <a:off x="4437" y="2441"/>
              <a:ext cx="55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62"/>
            <p:cNvSpPr>
              <a:spLocks noChangeArrowheads="1"/>
            </p:cNvSpPr>
            <p:nvPr/>
          </p:nvSpPr>
          <p:spPr bwMode="auto">
            <a:xfrm>
              <a:off x="4413" y="2310"/>
              <a:ext cx="16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PO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63"/>
            <p:cNvSpPr>
              <a:spLocks noChangeArrowheads="1"/>
            </p:cNvSpPr>
            <p:nvPr/>
          </p:nvSpPr>
          <p:spPr bwMode="auto">
            <a:xfrm>
              <a:off x="4575" y="2441"/>
              <a:ext cx="55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Freeform 64"/>
            <p:cNvSpPr>
              <a:spLocks/>
            </p:cNvSpPr>
            <p:nvPr/>
          </p:nvSpPr>
          <p:spPr bwMode="auto">
            <a:xfrm>
              <a:off x="1060" y="1776"/>
              <a:ext cx="443" cy="0"/>
            </a:xfrm>
            <a:custGeom>
              <a:avLst/>
              <a:gdLst>
                <a:gd name="T0" fmla="*/ 14 w 443"/>
                <a:gd name="T1" fmla="*/ 14 w 443"/>
                <a:gd name="T2" fmla="*/ 28 w 443"/>
                <a:gd name="T3" fmla="*/ 28 w 443"/>
                <a:gd name="T4" fmla="*/ 42 w 443"/>
                <a:gd name="T5" fmla="*/ 42 w 443"/>
                <a:gd name="T6" fmla="*/ 56 w 443"/>
                <a:gd name="T7" fmla="*/ 56 w 443"/>
                <a:gd name="T8" fmla="*/ 70 w 443"/>
                <a:gd name="T9" fmla="*/ 70 w 443"/>
                <a:gd name="T10" fmla="*/ 83 w 443"/>
                <a:gd name="T11" fmla="*/ 83 w 443"/>
                <a:gd name="T12" fmla="*/ 97 w 443"/>
                <a:gd name="T13" fmla="*/ 97 w 443"/>
                <a:gd name="T14" fmla="*/ 111 w 443"/>
                <a:gd name="T15" fmla="*/ 111 w 443"/>
                <a:gd name="T16" fmla="*/ 125 w 443"/>
                <a:gd name="T17" fmla="*/ 125 w 443"/>
                <a:gd name="T18" fmla="*/ 139 w 443"/>
                <a:gd name="T19" fmla="*/ 139 w 443"/>
                <a:gd name="T20" fmla="*/ 153 w 443"/>
                <a:gd name="T21" fmla="*/ 153 w 443"/>
                <a:gd name="T22" fmla="*/ 166 w 443"/>
                <a:gd name="T23" fmla="*/ 166 w 443"/>
                <a:gd name="T24" fmla="*/ 180 w 443"/>
                <a:gd name="T25" fmla="*/ 180 w 443"/>
                <a:gd name="T26" fmla="*/ 194 w 443"/>
                <a:gd name="T27" fmla="*/ 194 w 443"/>
                <a:gd name="T28" fmla="*/ 208 w 443"/>
                <a:gd name="T29" fmla="*/ 208 w 443"/>
                <a:gd name="T30" fmla="*/ 222 w 443"/>
                <a:gd name="T31" fmla="*/ 222 w 443"/>
                <a:gd name="T32" fmla="*/ 236 w 443"/>
                <a:gd name="T33" fmla="*/ 236 w 443"/>
                <a:gd name="T34" fmla="*/ 249 w 443"/>
                <a:gd name="T35" fmla="*/ 249 w 443"/>
                <a:gd name="T36" fmla="*/ 263 w 443"/>
                <a:gd name="T37" fmla="*/ 263 w 443"/>
                <a:gd name="T38" fmla="*/ 277 w 443"/>
                <a:gd name="T39" fmla="*/ 277 w 443"/>
                <a:gd name="T40" fmla="*/ 291 w 443"/>
                <a:gd name="T41" fmla="*/ 291 w 443"/>
                <a:gd name="T42" fmla="*/ 305 w 443"/>
                <a:gd name="T43" fmla="*/ 305 w 443"/>
                <a:gd name="T44" fmla="*/ 319 w 443"/>
                <a:gd name="T45" fmla="*/ 319 w 443"/>
                <a:gd name="T46" fmla="*/ 332 w 443"/>
                <a:gd name="T47" fmla="*/ 332 w 443"/>
                <a:gd name="T48" fmla="*/ 346 w 443"/>
                <a:gd name="T49" fmla="*/ 346 w 443"/>
                <a:gd name="T50" fmla="*/ 346 w 443"/>
                <a:gd name="T51" fmla="*/ 360 w 443"/>
                <a:gd name="T52" fmla="*/ 360 w 443"/>
                <a:gd name="T53" fmla="*/ 374 w 443"/>
                <a:gd name="T54" fmla="*/ 374 w 443"/>
                <a:gd name="T55" fmla="*/ 388 w 443"/>
                <a:gd name="T56" fmla="*/ 388 w 443"/>
                <a:gd name="T57" fmla="*/ 402 w 443"/>
                <a:gd name="T58" fmla="*/ 402 w 443"/>
                <a:gd name="T59" fmla="*/ 416 w 443"/>
                <a:gd name="T60" fmla="*/ 416 w 443"/>
                <a:gd name="T61" fmla="*/ 429 w 443"/>
                <a:gd name="T62" fmla="*/ 429 w 4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  <a:cxn ang="0">
                  <a:pos x="T57" y="0"/>
                </a:cxn>
                <a:cxn ang="0">
                  <a:pos x="T58" y="0"/>
                </a:cxn>
                <a:cxn ang="0">
                  <a:pos x="T59" y="0"/>
                </a:cxn>
                <a:cxn ang="0">
                  <a:pos x="T60" y="0"/>
                </a:cxn>
                <a:cxn ang="0">
                  <a:pos x="T61" y="0"/>
                </a:cxn>
                <a:cxn ang="0">
                  <a:pos x="T62" y="0"/>
                </a:cxn>
              </a:cxnLst>
              <a:rect l="0" t="0" r="r" b="b"/>
              <a:pathLst>
                <a:path w="44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Freeform 65"/>
            <p:cNvSpPr>
              <a:spLocks/>
            </p:cNvSpPr>
            <p:nvPr/>
          </p:nvSpPr>
          <p:spPr bwMode="auto">
            <a:xfrm>
              <a:off x="1503" y="1430"/>
              <a:ext cx="429" cy="346"/>
            </a:xfrm>
            <a:custGeom>
              <a:avLst/>
              <a:gdLst>
                <a:gd name="T0" fmla="*/ 0 w 429"/>
                <a:gd name="T1" fmla="*/ 346 h 346"/>
                <a:gd name="T2" fmla="*/ 14 w 429"/>
                <a:gd name="T3" fmla="*/ 346 h 346"/>
                <a:gd name="T4" fmla="*/ 14 w 429"/>
                <a:gd name="T5" fmla="*/ 346 h 346"/>
                <a:gd name="T6" fmla="*/ 28 w 429"/>
                <a:gd name="T7" fmla="*/ 346 h 346"/>
                <a:gd name="T8" fmla="*/ 28 w 429"/>
                <a:gd name="T9" fmla="*/ 346 h 346"/>
                <a:gd name="T10" fmla="*/ 42 w 429"/>
                <a:gd name="T11" fmla="*/ 346 h 346"/>
                <a:gd name="T12" fmla="*/ 42 w 429"/>
                <a:gd name="T13" fmla="*/ 346 h 346"/>
                <a:gd name="T14" fmla="*/ 56 w 429"/>
                <a:gd name="T15" fmla="*/ 346 h 346"/>
                <a:gd name="T16" fmla="*/ 56 w 429"/>
                <a:gd name="T17" fmla="*/ 346 h 346"/>
                <a:gd name="T18" fmla="*/ 69 w 429"/>
                <a:gd name="T19" fmla="*/ 346 h 346"/>
                <a:gd name="T20" fmla="*/ 69 w 429"/>
                <a:gd name="T21" fmla="*/ 346 h 346"/>
                <a:gd name="T22" fmla="*/ 83 w 429"/>
                <a:gd name="T23" fmla="*/ 346 h 346"/>
                <a:gd name="T24" fmla="*/ 83 w 429"/>
                <a:gd name="T25" fmla="*/ 346 h 346"/>
                <a:gd name="T26" fmla="*/ 97 w 429"/>
                <a:gd name="T27" fmla="*/ 346 h 346"/>
                <a:gd name="T28" fmla="*/ 97 w 429"/>
                <a:gd name="T29" fmla="*/ 346 h 346"/>
                <a:gd name="T30" fmla="*/ 111 w 429"/>
                <a:gd name="T31" fmla="*/ 346 h 346"/>
                <a:gd name="T32" fmla="*/ 111 w 429"/>
                <a:gd name="T33" fmla="*/ 346 h 346"/>
                <a:gd name="T34" fmla="*/ 125 w 429"/>
                <a:gd name="T35" fmla="*/ 346 h 346"/>
                <a:gd name="T36" fmla="*/ 125 w 429"/>
                <a:gd name="T37" fmla="*/ 346 h 346"/>
                <a:gd name="T38" fmla="*/ 139 w 429"/>
                <a:gd name="T39" fmla="*/ 346 h 346"/>
                <a:gd name="T40" fmla="*/ 139 w 429"/>
                <a:gd name="T41" fmla="*/ 346 h 346"/>
                <a:gd name="T42" fmla="*/ 152 w 429"/>
                <a:gd name="T43" fmla="*/ 346 h 346"/>
                <a:gd name="T44" fmla="*/ 152 w 429"/>
                <a:gd name="T45" fmla="*/ 346 h 346"/>
                <a:gd name="T46" fmla="*/ 166 w 429"/>
                <a:gd name="T47" fmla="*/ 346 h 346"/>
                <a:gd name="T48" fmla="*/ 166 w 429"/>
                <a:gd name="T49" fmla="*/ 346 h 346"/>
                <a:gd name="T50" fmla="*/ 180 w 429"/>
                <a:gd name="T51" fmla="*/ 346 h 346"/>
                <a:gd name="T52" fmla="*/ 180 w 429"/>
                <a:gd name="T53" fmla="*/ 346 h 346"/>
                <a:gd name="T54" fmla="*/ 180 w 429"/>
                <a:gd name="T55" fmla="*/ 346 h 346"/>
                <a:gd name="T56" fmla="*/ 194 w 429"/>
                <a:gd name="T57" fmla="*/ 346 h 346"/>
                <a:gd name="T58" fmla="*/ 194 w 429"/>
                <a:gd name="T59" fmla="*/ 346 h 346"/>
                <a:gd name="T60" fmla="*/ 208 w 429"/>
                <a:gd name="T61" fmla="*/ 346 h 346"/>
                <a:gd name="T62" fmla="*/ 208 w 429"/>
                <a:gd name="T63" fmla="*/ 346 h 346"/>
                <a:gd name="T64" fmla="*/ 222 w 429"/>
                <a:gd name="T65" fmla="*/ 346 h 346"/>
                <a:gd name="T66" fmla="*/ 222 w 429"/>
                <a:gd name="T67" fmla="*/ 346 h 346"/>
                <a:gd name="T68" fmla="*/ 235 w 429"/>
                <a:gd name="T69" fmla="*/ 346 h 346"/>
                <a:gd name="T70" fmla="*/ 235 w 429"/>
                <a:gd name="T71" fmla="*/ 346 h 346"/>
                <a:gd name="T72" fmla="*/ 249 w 429"/>
                <a:gd name="T73" fmla="*/ 346 h 346"/>
                <a:gd name="T74" fmla="*/ 249 w 429"/>
                <a:gd name="T75" fmla="*/ 346 h 346"/>
                <a:gd name="T76" fmla="*/ 263 w 429"/>
                <a:gd name="T77" fmla="*/ 346 h 346"/>
                <a:gd name="T78" fmla="*/ 263 w 429"/>
                <a:gd name="T79" fmla="*/ 346 h 346"/>
                <a:gd name="T80" fmla="*/ 277 w 429"/>
                <a:gd name="T81" fmla="*/ 346 h 346"/>
                <a:gd name="T82" fmla="*/ 277 w 429"/>
                <a:gd name="T83" fmla="*/ 346 h 346"/>
                <a:gd name="T84" fmla="*/ 291 w 429"/>
                <a:gd name="T85" fmla="*/ 346 h 346"/>
                <a:gd name="T86" fmla="*/ 291 w 429"/>
                <a:gd name="T87" fmla="*/ 346 h 346"/>
                <a:gd name="T88" fmla="*/ 305 w 429"/>
                <a:gd name="T89" fmla="*/ 346 h 346"/>
                <a:gd name="T90" fmla="*/ 305 w 429"/>
                <a:gd name="T91" fmla="*/ 346 h 346"/>
                <a:gd name="T92" fmla="*/ 318 w 429"/>
                <a:gd name="T93" fmla="*/ 346 h 346"/>
                <a:gd name="T94" fmla="*/ 318 w 429"/>
                <a:gd name="T95" fmla="*/ 305 h 346"/>
                <a:gd name="T96" fmla="*/ 332 w 429"/>
                <a:gd name="T97" fmla="*/ 194 h 346"/>
                <a:gd name="T98" fmla="*/ 332 w 429"/>
                <a:gd name="T99" fmla="*/ 346 h 346"/>
                <a:gd name="T100" fmla="*/ 346 w 429"/>
                <a:gd name="T101" fmla="*/ 346 h 346"/>
                <a:gd name="T102" fmla="*/ 346 w 429"/>
                <a:gd name="T103" fmla="*/ 346 h 346"/>
                <a:gd name="T104" fmla="*/ 360 w 429"/>
                <a:gd name="T105" fmla="*/ 346 h 346"/>
                <a:gd name="T106" fmla="*/ 360 w 429"/>
                <a:gd name="T107" fmla="*/ 346 h 346"/>
                <a:gd name="T108" fmla="*/ 374 w 429"/>
                <a:gd name="T109" fmla="*/ 346 h 346"/>
                <a:gd name="T110" fmla="*/ 374 w 429"/>
                <a:gd name="T111" fmla="*/ 346 h 346"/>
                <a:gd name="T112" fmla="*/ 388 w 429"/>
                <a:gd name="T113" fmla="*/ 346 h 346"/>
                <a:gd name="T114" fmla="*/ 388 w 429"/>
                <a:gd name="T115" fmla="*/ 346 h 346"/>
                <a:gd name="T116" fmla="*/ 401 w 429"/>
                <a:gd name="T117" fmla="*/ 346 h 346"/>
                <a:gd name="T118" fmla="*/ 401 w 429"/>
                <a:gd name="T119" fmla="*/ 346 h 346"/>
                <a:gd name="T120" fmla="*/ 415 w 429"/>
                <a:gd name="T121" fmla="*/ 346 h 346"/>
                <a:gd name="T122" fmla="*/ 415 w 429"/>
                <a:gd name="T123" fmla="*/ 346 h 346"/>
                <a:gd name="T124" fmla="*/ 429 w 429"/>
                <a:gd name="T125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9" h="346">
                  <a:moveTo>
                    <a:pt x="0" y="346"/>
                  </a:move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42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56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83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97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39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52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80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08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35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63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77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291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46"/>
                  </a:lnTo>
                  <a:lnTo>
                    <a:pt x="318" y="332"/>
                  </a:lnTo>
                  <a:lnTo>
                    <a:pt x="318" y="332"/>
                  </a:lnTo>
                  <a:lnTo>
                    <a:pt x="318" y="332"/>
                  </a:lnTo>
                  <a:lnTo>
                    <a:pt x="318" y="332"/>
                  </a:lnTo>
                  <a:lnTo>
                    <a:pt x="318" y="318"/>
                  </a:lnTo>
                  <a:lnTo>
                    <a:pt x="318" y="305"/>
                  </a:lnTo>
                  <a:lnTo>
                    <a:pt x="318" y="277"/>
                  </a:lnTo>
                  <a:lnTo>
                    <a:pt x="318" y="208"/>
                  </a:lnTo>
                  <a:lnTo>
                    <a:pt x="332" y="83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55"/>
                  </a:lnTo>
                  <a:lnTo>
                    <a:pt x="332" y="139"/>
                  </a:lnTo>
                  <a:lnTo>
                    <a:pt x="332" y="166"/>
                  </a:lnTo>
                  <a:lnTo>
                    <a:pt x="332" y="194"/>
                  </a:lnTo>
                  <a:lnTo>
                    <a:pt x="332" y="249"/>
                  </a:lnTo>
                  <a:lnTo>
                    <a:pt x="332" y="291"/>
                  </a:lnTo>
                  <a:lnTo>
                    <a:pt x="332" y="318"/>
                  </a:lnTo>
                  <a:lnTo>
                    <a:pt x="332" y="332"/>
                  </a:lnTo>
                  <a:lnTo>
                    <a:pt x="332" y="332"/>
                  </a:lnTo>
                  <a:lnTo>
                    <a:pt x="332" y="346"/>
                  </a:lnTo>
                  <a:lnTo>
                    <a:pt x="332" y="346"/>
                  </a:lnTo>
                  <a:lnTo>
                    <a:pt x="332" y="346"/>
                  </a:lnTo>
                  <a:lnTo>
                    <a:pt x="332" y="346"/>
                  </a:lnTo>
                  <a:lnTo>
                    <a:pt x="332" y="346"/>
                  </a:lnTo>
                  <a:lnTo>
                    <a:pt x="332" y="346"/>
                  </a:lnTo>
                  <a:lnTo>
                    <a:pt x="332" y="346"/>
                  </a:lnTo>
                  <a:lnTo>
                    <a:pt x="332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60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388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01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15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  <a:lnTo>
                    <a:pt x="429" y="346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auto">
            <a:xfrm>
              <a:off x="1932" y="1776"/>
              <a:ext cx="443" cy="0"/>
            </a:xfrm>
            <a:custGeom>
              <a:avLst/>
              <a:gdLst>
                <a:gd name="T0" fmla="*/ 14 w 443"/>
                <a:gd name="T1" fmla="*/ 14 w 443"/>
                <a:gd name="T2" fmla="*/ 28 w 443"/>
                <a:gd name="T3" fmla="*/ 28 w 443"/>
                <a:gd name="T4" fmla="*/ 42 w 443"/>
                <a:gd name="T5" fmla="*/ 42 w 443"/>
                <a:gd name="T6" fmla="*/ 55 w 443"/>
                <a:gd name="T7" fmla="*/ 55 w 443"/>
                <a:gd name="T8" fmla="*/ 69 w 443"/>
                <a:gd name="T9" fmla="*/ 69 w 443"/>
                <a:gd name="T10" fmla="*/ 83 w 443"/>
                <a:gd name="T11" fmla="*/ 83 w 443"/>
                <a:gd name="T12" fmla="*/ 97 w 443"/>
                <a:gd name="T13" fmla="*/ 97 w 443"/>
                <a:gd name="T14" fmla="*/ 111 w 443"/>
                <a:gd name="T15" fmla="*/ 111 w 443"/>
                <a:gd name="T16" fmla="*/ 125 w 443"/>
                <a:gd name="T17" fmla="*/ 125 w 443"/>
                <a:gd name="T18" fmla="*/ 139 w 443"/>
                <a:gd name="T19" fmla="*/ 139 w 443"/>
                <a:gd name="T20" fmla="*/ 152 w 443"/>
                <a:gd name="T21" fmla="*/ 152 w 443"/>
                <a:gd name="T22" fmla="*/ 166 w 443"/>
                <a:gd name="T23" fmla="*/ 166 w 443"/>
                <a:gd name="T24" fmla="*/ 180 w 443"/>
                <a:gd name="T25" fmla="*/ 180 w 443"/>
                <a:gd name="T26" fmla="*/ 194 w 443"/>
                <a:gd name="T27" fmla="*/ 194 w 443"/>
                <a:gd name="T28" fmla="*/ 208 w 443"/>
                <a:gd name="T29" fmla="*/ 208 w 443"/>
                <a:gd name="T30" fmla="*/ 222 w 443"/>
                <a:gd name="T31" fmla="*/ 222 w 443"/>
                <a:gd name="T32" fmla="*/ 235 w 443"/>
                <a:gd name="T33" fmla="*/ 235 w 443"/>
                <a:gd name="T34" fmla="*/ 249 w 443"/>
                <a:gd name="T35" fmla="*/ 249 w 443"/>
                <a:gd name="T36" fmla="*/ 263 w 443"/>
                <a:gd name="T37" fmla="*/ 263 w 443"/>
                <a:gd name="T38" fmla="*/ 277 w 443"/>
                <a:gd name="T39" fmla="*/ 277 w 443"/>
                <a:gd name="T40" fmla="*/ 277 w 443"/>
                <a:gd name="T41" fmla="*/ 291 w 443"/>
                <a:gd name="T42" fmla="*/ 291 w 443"/>
                <a:gd name="T43" fmla="*/ 305 w 443"/>
                <a:gd name="T44" fmla="*/ 318 w 443"/>
                <a:gd name="T45" fmla="*/ 318 w 443"/>
                <a:gd name="T46" fmla="*/ 318 w 443"/>
                <a:gd name="T47" fmla="*/ 332 w 443"/>
                <a:gd name="T48" fmla="*/ 332 w 443"/>
                <a:gd name="T49" fmla="*/ 346 w 443"/>
                <a:gd name="T50" fmla="*/ 346 w 443"/>
                <a:gd name="T51" fmla="*/ 360 w 443"/>
                <a:gd name="T52" fmla="*/ 360 w 443"/>
                <a:gd name="T53" fmla="*/ 374 w 443"/>
                <a:gd name="T54" fmla="*/ 374 w 443"/>
                <a:gd name="T55" fmla="*/ 388 w 443"/>
                <a:gd name="T56" fmla="*/ 388 w 443"/>
                <a:gd name="T57" fmla="*/ 401 w 443"/>
                <a:gd name="T58" fmla="*/ 401 w 443"/>
                <a:gd name="T59" fmla="*/ 415 w 443"/>
                <a:gd name="T60" fmla="*/ 415 w 443"/>
                <a:gd name="T61" fmla="*/ 429 w 443"/>
                <a:gd name="T62" fmla="*/ 429 w 4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  <a:cxn ang="0">
                  <a:pos x="T57" y="0"/>
                </a:cxn>
                <a:cxn ang="0">
                  <a:pos x="T58" y="0"/>
                </a:cxn>
                <a:cxn ang="0">
                  <a:pos x="T59" y="0"/>
                </a:cxn>
                <a:cxn ang="0">
                  <a:pos x="T60" y="0"/>
                </a:cxn>
                <a:cxn ang="0">
                  <a:pos x="T61" y="0"/>
                </a:cxn>
                <a:cxn ang="0">
                  <a:pos x="T62" y="0"/>
                </a:cxn>
              </a:cxnLst>
              <a:rect l="0" t="0" r="r" b="b"/>
              <a:pathLst>
                <a:path w="44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6" name="Freeform 67"/>
            <p:cNvSpPr>
              <a:spLocks/>
            </p:cNvSpPr>
            <p:nvPr/>
          </p:nvSpPr>
          <p:spPr bwMode="auto">
            <a:xfrm>
              <a:off x="2375" y="1748"/>
              <a:ext cx="429" cy="28"/>
            </a:xfrm>
            <a:custGeom>
              <a:avLst/>
              <a:gdLst>
                <a:gd name="T0" fmla="*/ 0 w 429"/>
                <a:gd name="T1" fmla="*/ 28 h 28"/>
                <a:gd name="T2" fmla="*/ 14 w 429"/>
                <a:gd name="T3" fmla="*/ 28 h 28"/>
                <a:gd name="T4" fmla="*/ 14 w 429"/>
                <a:gd name="T5" fmla="*/ 28 h 28"/>
                <a:gd name="T6" fmla="*/ 28 w 429"/>
                <a:gd name="T7" fmla="*/ 28 h 28"/>
                <a:gd name="T8" fmla="*/ 28 w 429"/>
                <a:gd name="T9" fmla="*/ 28 h 28"/>
                <a:gd name="T10" fmla="*/ 41 w 429"/>
                <a:gd name="T11" fmla="*/ 28 h 28"/>
                <a:gd name="T12" fmla="*/ 41 w 429"/>
                <a:gd name="T13" fmla="*/ 28 h 28"/>
                <a:gd name="T14" fmla="*/ 55 w 429"/>
                <a:gd name="T15" fmla="*/ 28 h 28"/>
                <a:gd name="T16" fmla="*/ 55 w 429"/>
                <a:gd name="T17" fmla="*/ 28 h 28"/>
                <a:gd name="T18" fmla="*/ 69 w 429"/>
                <a:gd name="T19" fmla="*/ 28 h 28"/>
                <a:gd name="T20" fmla="*/ 69 w 429"/>
                <a:gd name="T21" fmla="*/ 28 h 28"/>
                <a:gd name="T22" fmla="*/ 83 w 429"/>
                <a:gd name="T23" fmla="*/ 28 h 28"/>
                <a:gd name="T24" fmla="*/ 83 w 429"/>
                <a:gd name="T25" fmla="*/ 28 h 28"/>
                <a:gd name="T26" fmla="*/ 97 w 429"/>
                <a:gd name="T27" fmla="*/ 28 h 28"/>
                <a:gd name="T28" fmla="*/ 97 w 429"/>
                <a:gd name="T29" fmla="*/ 28 h 28"/>
                <a:gd name="T30" fmla="*/ 111 w 429"/>
                <a:gd name="T31" fmla="*/ 28 h 28"/>
                <a:gd name="T32" fmla="*/ 111 w 429"/>
                <a:gd name="T33" fmla="*/ 28 h 28"/>
                <a:gd name="T34" fmla="*/ 124 w 429"/>
                <a:gd name="T35" fmla="*/ 28 h 28"/>
                <a:gd name="T36" fmla="*/ 124 w 429"/>
                <a:gd name="T37" fmla="*/ 28 h 28"/>
                <a:gd name="T38" fmla="*/ 138 w 429"/>
                <a:gd name="T39" fmla="*/ 28 h 28"/>
                <a:gd name="T40" fmla="*/ 138 w 429"/>
                <a:gd name="T41" fmla="*/ 28 h 28"/>
                <a:gd name="T42" fmla="*/ 152 w 429"/>
                <a:gd name="T43" fmla="*/ 28 h 28"/>
                <a:gd name="T44" fmla="*/ 152 w 429"/>
                <a:gd name="T45" fmla="*/ 28 h 28"/>
                <a:gd name="T46" fmla="*/ 166 w 429"/>
                <a:gd name="T47" fmla="*/ 28 h 28"/>
                <a:gd name="T48" fmla="*/ 166 w 429"/>
                <a:gd name="T49" fmla="*/ 28 h 28"/>
                <a:gd name="T50" fmla="*/ 180 w 429"/>
                <a:gd name="T51" fmla="*/ 28 h 28"/>
                <a:gd name="T52" fmla="*/ 180 w 429"/>
                <a:gd name="T53" fmla="*/ 28 h 28"/>
                <a:gd name="T54" fmla="*/ 194 w 429"/>
                <a:gd name="T55" fmla="*/ 28 h 28"/>
                <a:gd name="T56" fmla="*/ 194 w 429"/>
                <a:gd name="T57" fmla="*/ 28 h 28"/>
                <a:gd name="T58" fmla="*/ 207 w 429"/>
                <a:gd name="T59" fmla="*/ 28 h 28"/>
                <a:gd name="T60" fmla="*/ 207 w 429"/>
                <a:gd name="T61" fmla="*/ 28 h 28"/>
                <a:gd name="T62" fmla="*/ 221 w 429"/>
                <a:gd name="T63" fmla="*/ 28 h 28"/>
                <a:gd name="T64" fmla="*/ 221 w 429"/>
                <a:gd name="T65" fmla="*/ 28 h 28"/>
                <a:gd name="T66" fmla="*/ 235 w 429"/>
                <a:gd name="T67" fmla="*/ 28 h 28"/>
                <a:gd name="T68" fmla="*/ 235 w 429"/>
                <a:gd name="T69" fmla="*/ 28 h 28"/>
                <a:gd name="T70" fmla="*/ 249 w 429"/>
                <a:gd name="T71" fmla="*/ 28 h 28"/>
                <a:gd name="T72" fmla="*/ 249 w 429"/>
                <a:gd name="T73" fmla="*/ 28 h 28"/>
                <a:gd name="T74" fmla="*/ 263 w 429"/>
                <a:gd name="T75" fmla="*/ 28 h 28"/>
                <a:gd name="T76" fmla="*/ 263 w 429"/>
                <a:gd name="T77" fmla="*/ 14 h 28"/>
                <a:gd name="T78" fmla="*/ 277 w 429"/>
                <a:gd name="T79" fmla="*/ 14 h 28"/>
                <a:gd name="T80" fmla="*/ 277 w 429"/>
                <a:gd name="T81" fmla="*/ 28 h 28"/>
                <a:gd name="T82" fmla="*/ 291 w 429"/>
                <a:gd name="T83" fmla="*/ 28 h 28"/>
                <a:gd name="T84" fmla="*/ 291 w 429"/>
                <a:gd name="T85" fmla="*/ 28 h 28"/>
                <a:gd name="T86" fmla="*/ 304 w 429"/>
                <a:gd name="T87" fmla="*/ 28 h 28"/>
                <a:gd name="T88" fmla="*/ 304 w 429"/>
                <a:gd name="T89" fmla="*/ 28 h 28"/>
                <a:gd name="T90" fmla="*/ 318 w 429"/>
                <a:gd name="T91" fmla="*/ 28 h 28"/>
                <a:gd name="T92" fmla="*/ 318 w 429"/>
                <a:gd name="T93" fmla="*/ 28 h 28"/>
                <a:gd name="T94" fmla="*/ 332 w 429"/>
                <a:gd name="T95" fmla="*/ 28 h 28"/>
                <a:gd name="T96" fmla="*/ 332 w 429"/>
                <a:gd name="T97" fmla="*/ 28 h 28"/>
                <a:gd name="T98" fmla="*/ 346 w 429"/>
                <a:gd name="T99" fmla="*/ 28 h 28"/>
                <a:gd name="T100" fmla="*/ 346 w 429"/>
                <a:gd name="T101" fmla="*/ 28 h 28"/>
                <a:gd name="T102" fmla="*/ 360 w 429"/>
                <a:gd name="T103" fmla="*/ 28 h 28"/>
                <a:gd name="T104" fmla="*/ 360 w 429"/>
                <a:gd name="T105" fmla="*/ 28 h 28"/>
                <a:gd name="T106" fmla="*/ 374 w 429"/>
                <a:gd name="T107" fmla="*/ 28 h 28"/>
                <a:gd name="T108" fmla="*/ 374 w 429"/>
                <a:gd name="T109" fmla="*/ 28 h 28"/>
                <a:gd name="T110" fmla="*/ 387 w 429"/>
                <a:gd name="T111" fmla="*/ 28 h 28"/>
                <a:gd name="T112" fmla="*/ 387 w 429"/>
                <a:gd name="T113" fmla="*/ 28 h 28"/>
                <a:gd name="T114" fmla="*/ 401 w 429"/>
                <a:gd name="T115" fmla="*/ 28 h 28"/>
                <a:gd name="T116" fmla="*/ 401 w 429"/>
                <a:gd name="T117" fmla="*/ 28 h 28"/>
                <a:gd name="T118" fmla="*/ 415 w 429"/>
                <a:gd name="T119" fmla="*/ 28 h 28"/>
                <a:gd name="T120" fmla="*/ 415 w 429"/>
                <a:gd name="T121" fmla="*/ 28 h 28"/>
                <a:gd name="T122" fmla="*/ 429 w 429"/>
                <a:gd name="T123" fmla="*/ 14 h 28"/>
                <a:gd name="T124" fmla="*/ 429 w 429"/>
                <a:gd name="T12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9" h="28">
                  <a:moveTo>
                    <a:pt x="0" y="28"/>
                  </a:move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97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66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80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07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21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35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63" y="28"/>
                  </a:lnTo>
                  <a:lnTo>
                    <a:pt x="263" y="28"/>
                  </a:lnTo>
                  <a:lnTo>
                    <a:pt x="263" y="28"/>
                  </a:lnTo>
                  <a:lnTo>
                    <a:pt x="263" y="28"/>
                  </a:lnTo>
                  <a:lnTo>
                    <a:pt x="263" y="28"/>
                  </a:lnTo>
                  <a:lnTo>
                    <a:pt x="263" y="28"/>
                  </a:lnTo>
                  <a:lnTo>
                    <a:pt x="263" y="28"/>
                  </a:lnTo>
                  <a:lnTo>
                    <a:pt x="263" y="28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63" y="14"/>
                  </a:lnTo>
                  <a:lnTo>
                    <a:pt x="277" y="14"/>
                  </a:lnTo>
                  <a:lnTo>
                    <a:pt x="277" y="14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77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291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04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18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46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60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387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01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14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29" y="14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14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14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9" y="28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Freeform 68"/>
            <p:cNvSpPr>
              <a:spLocks/>
            </p:cNvSpPr>
            <p:nvPr/>
          </p:nvSpPr>
          <p:spPr bwMode="auto">
            <a:xfrm>
              <a:off x="2804" y="1652"/>
              <a:ext cx="443" cy="124"/>
            </a:xfrm>
            <a:custGeom>
              <a:avLst/>
              <a:gdLst>
                <a:gd name="T0" fmla="*/ 14 w 443"/>
                <a:gd name="T1" fmla="*/ 124 h 124"/>
                <a:gd name="T2" fmla="*/ 14 w 443"/>
                <a:gd name="T3" fmla="*/ 124 h 124"/>
                <a:gd name="T4" fmla="*/ 28 w 443"/>
                <a:gd name="T5" fmla="*/ 124 h 124"/>
                <a:gd name="T6" fmla="*/ 28 w 443"/>
                <a:gd name="T7" fmla="*/ 124 h 124"/>
                <a:gd name="T8" fmla="*/ 41 w 443"/>
                <a:gd name="T9" fmla="*/ 124 h 124"/>
                <a:gd name="T10" fmla="*/ 41 w 443"/>
                <a:gd name="T11" fmla="*/ 124 h 124"/>
                <a:gd name="T12" fmla="*/ 55 w 443"/>
                <a:gd name="T13" fmla="*/ 124 h 124"/>
                <a:gd name="T14" fmla="*/ 55 w 443"/>
                <a:gd name="T15" fmla="*/ 124 h 124"/>
                <a:gd name="T16" fmla="*/ 69 w 443"/>
                <a:gd name="T17" fmla="*/ 124 h 124"/>
                <a:gd name="T18" fmla="*/ 69 w 443"/>
                <a:gd name="T19" fmla="*/ 124 h 124"/>
                <a:gd name="T20" fmla="*/ 83 w 443"/>
                <a:gd name="T21" fmla="*/ 124 h 124"/>
                <a:gd name="T22" fmla="*/ 83 w 443"/>
                <a:gd name="T23" fmla="*/ 124 h 124"/>
                <a:gd name="T24" fmla="*/ 97 w 443"/>
                <a:gd name="T25" fmla="*/ 124 h 124"/>
                <a:gd name="T26" fmla="*/ 97 w 443"/>
                <a:gd name="T27" fmla="*/ 124 h 124"/>
                <a:gd name="T28" fmla="*/ 111 w 443"/>
                <a:gd name="T29" fmla="*/ 124 h 124"/>
                <a:gd name="T30" fmla="*/ 111 w 443"/>
                <a:gd name="T31" fmla="*/ 124 h 124"/>
                <a:gd name="T32" fmla="*/ 124 w 443"/>
                <a:gd name="T33" fmla="*/ 124 h 124"/>
                <a:gd name="T34" fmla="*/ 124 w 443"/>
                <a:gd name="T35" fmla="*/ 124 h 124"/>
                <a:gd name="T36" fmla="*/ 138 w 443"/>
                <a:gd name="T37" fmla="*/ 110 h 124"/>
                <a:gd name="T38" fmla="*/ 138 w 443"/>
                <a:gd name="T39" fmla="*/ 83 h 124"/>
                <a:gd name="T40" fmla="*/ 152 w 443"/>
                <a:gd name="T41" fmla="*/ 124 h 124"/>
                <a:gd name="T42" fmla="*/ 152 w 443"/>
                <a:gd name="T43" fmla="*/ 124 h 124"/>
                <a:gd name="T44" fmla="*/ 166 w 443"/>
                <a:gd name="T45" fmla="*/ 124 h 124"/>
                <a:gd name="T46" fmla="*/ 166 w 443"/>
                <a:gd name="T47" fmla="*/ 124 h 124"/>
                <a:gd name="T48" fmla="*/ 180 w 443"/>
                <a:gd name="T49" fmla="*/ 124 h 124"/>
                <a:gd name="T50" fmla="*/ 180 w 443"/>
                <a:gd name="T51" fmla="*/ 124 h 124"/>
                <a:gd name="T52" fmla="*/ 194 w 443"/>
                <a:gd name="T53" fmla="*/ 124 h 124"/>
                <a:gd name="T54" fmla="*/ 194 w 443"/>
                <a:gd name="T55" fmla="*/ 124 h 124"/>
                <a:gd name="T56" fmla="*/ 207 w 443"/>
                <a:gd name="T57" fmla="*/ 124 h 124"/>
                <a:gd name="T58" fmla="*/ 207 w 443"/>
                <a:gd name="T59" fmla="*/ 124 h 124"/>
                <a:gd name="T60" fmla="*/ 221 w 443"/>
                <a:gd name="T61" fmla="*/ 124 h 124"/>
                <a:gd name="T62" fmla="*/ 221 w 443"/>
                <a:gd name="T63" fmla="*/ 124 h 124"/>
                <a:gd name="T64" fmla="*/ 235 w 443"/>
                <a:gd name="T65" fmla="*/ 124 h 124"/>
                <a:gd name="T66" fmla="*/ 235 w 443"/>
                <a:gd name="T67" fmla="*/ 124 h 124"/>
                <a:gd name="T68" fmla="*/ 249 w 443"/>
                <a:gd name="T69" fmla="*/ 124 h 124"/>
                <a:gd name="T70" fmla="*/ 249 w 443"/>
                <a:gd name="T71" fmla="*/ 124 h 124"/>
                <a:gd name="T72" fmla="*/ 263 w 443"/>
                <a:gd name="T73" fmla="*/ 124 h 124"/>
                <a:gd name="T74" fmla="*/ 263 w 443"/>
                <a:gd name="T75" fmla="*/ 124 h 124"/>
                <a:gd name="T76" fmla="*/ 277 w 443"/>
                <a:gd name="T77" fmla="*/ 124 h 124"/>
                <a:gd name="T78" fmla="*/ 277 w 443"/>
                <a:gd name="T79" fmla="*/ 124 h 124"/>
                <a:gd name="T80" fmla="*/ 290 w 443"/>
                <a:gd name="T81" fmla="*/ 124 h 124"/>
                <a:gd name="T82" fmla="*/ 290 w 443"/>
                <a:gd name="T83" fmla="*/ 124 h 124"/>
                <a:gd name="T84" fmla="*/ 304 w 443"/>
                <a:gd name="T85" fmla="*/ 124 h 124"/>
                <a:gd name="T86" fmla="*/ 304 w 443"/>
                <a:gd name="T87" fmla="*/ 124 h 124"/>
                <a:gd name="T88" fmla="*/ 318 w 443"/>
                <a:gd name="T89" fmla="*/ 124 h 124"/>
                <a:gd name="T90" fmla="*/ 318 w 443"/>
                <a:gd name="T91" fmla="*/ 124 h 124"/>
                <a:gd name="T92" fmla="*/ 332 w 443"/>
                <a:gd name="T93" fmla="*/ 124 h 124"/>
                <a:gd name="T94" fmla="*/ 332 w 443"/>
                <a:gd name="T95" fmla="*/ 124 h 124"/>
                <a:gd name="T96" fmla="*/ 346 w 443"/>
                <a:gd name="T97" fmla="*/ 124 h 124"/>
                <a:gd name="T98" fmla="*/ 346 w 443"/>
                <a:gd name="T99" fmla="*/ 124 h 124"/>
                <a:gd name="T100" fmla="*/ 360 w 443"/>
                <a:gd name="T101" fmla="*/ 124 h 124"/>
                <a:gd name="T102" fmla="*/ 360 w 443"/>
                <a:gd name="T103" fmla="*/ 124 h 124"/>
                <a:gd name="T104" fmla="*/ 374 w 443"/>
                <a:gd name="T105" fmla="*/ 124 h 124"/>
                <a:gd name="T106" fmla="*/ 374 w 443"/>
                <a:gd name="T107" fmla="*/ 124 h 124"/>
                <a:gd name="T108" fmla="*/ 387 w 443"/>
                <a:gd name="T109" fmla="*/ 124 h 124"/>
                <a:gd name="T110" fmla="*/ 387 w 443"/>
                <a:gd name="T111" fmla="*/ 124 h 124"/>
                <a:gd name="T112" fmla="*/ 401 w 443"/>
                <a:gd name="T113" fmla="*/ 124 h 124"/>
                <a:gd name="T114" fmla="*/ 401 w 443"/>
                <a:gd name="T115" fmla="*/ 124 h 124"/>
                <a:gd name="T116" fmla="*/ 415 w 443"/>
                <a:gd name="T117" fmla="*/ 124 h 124"/>
                <a:gd name="T118" fmla="*/ 415 w 443"/>
                <a:gd name="T119" fmla="*/ 124 h 124"/>
                <a:gd name="T120" fmla="*/ 429 w 443"/>
                <a:gd name="T121" fmla="*/ 124 h 124"/>
                <a:gd name="T122" fmla="*/ 429 w 443"/>
                <a:gd name="T123" fmla="*/ 124 h 124"/>
                <a:gd name="T124" fmla="*/ 443 w 443"/>
                <a:gd name="T12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" h="124">
                  <a:moveTo>
                    <a:pt x="0" y="124"/>
                  </a:moveTo>
                  <a:lnTo>
                    <a:pt x="0" y="124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14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41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55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83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11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24" y="124"/>
                  </a:lnTo>
                  <a:lnTo>
                    <a:pt x="138" y="124"/>
                  </a:lnTo>
                  <a:lnTo>
                    <a:pt x="138" y="124"/>
                  </a:lnTo>
                  <a:lnTo>
                    <a:pt x="138" y="124"/>
                  </a:lnTo>
                  <a:lnTo>
                    <a:pt x="138" y="124"/>
                  </a:lnTo>
                  <a:lnTo>
                    <a:pt x="138" y="124"/>
                  </a:lnTo>
                  <a:lnTo>
                    <a:pt x="138" y="110"/>
                  </a:lnTo>
                  <a:lnTo>
                    <a:pt x="138" y="110"/>
                  </a:lnTo>
                  <a:lnTo>
                    <a:pt x="138" y="96"/>
                  </a:lnTo>
                  <a:lnTo>
                    <a:pt x="138" y="83"/>
                  </a:lnTo>
                  <a:lnTo>
                    <a:pt x="138" y="55"/>
                  </a:lnTo>
                  <a:lnTo>
                    <a:pt x="138" y="41"/>
                  </a:lnTo>
                  <a:lnTo>
                    <a:pt x="138" y="13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27"/>
                  </a:lnTo>
                  <a:lnTo>
                    <a:pt x="138" y="55"/>
                  </a:lnTo>
                  <a:lnTo>
                    <a:pt x="138" y="83"/>
                  </a:lnTo>
                  <a:lnTo>
                    <a:pt x="138" y="83"/>
                  </a:lnTo>
                  <a:lnTo>
                    <a:pt x="138" y="83"/>
                  </a:lnTo>
                  <a:lnTo>
                    <a:pt x="138" y="83"/>
                  </a:lnTo>
                  <a:lnTo>
                    <a:pt x="138" y="69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52" y="83"/>
                  </a:lnTo>
                  <a:lnTo>
                    <a:pt x="152" y="96"/>
                  </a:lnTo>
                  <a:lnTo>
                    <a:pt x="152" y="110"/>
                  </a:lnTo>
                  <a:lnTo>
                    <a:pt x="152" y="110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52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66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07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21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35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49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63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04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18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46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60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74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387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01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15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29" y="124"/>
                  </a:lnTo>
                  <a:lnTo>
                    <a:pt x="443" y="124"/>
                  </a:lnTo>
                  <a:lnTo>
                    <a:pt x="443" y="124"/>
                  </a:lnTo>
                  <a:lnTo>
                    <a:pt x="443" y="124"/>
                  </a:lnTo>
                  <a:lnTo>
                    <a:pt x="443" y="124"/>
                  </a:lnTo>
                  <a:lnTo>
                    <a:pt x="443" y="124"/>
                  </a:lnTo>
                  <a:lnTo>
                    <a:pt x="443" y="124"/>
                  </a:lnTo>
                  <a:lnTo>
                    <a:pt x="443" y="124"/>
                  </a:lnTo>
                  <a:lnTo>
                    <a:pt x="443" y="124"/>
                  </a:lnTo>
                  <a:lnTo>
                    <a:pt x="443" y="124"/>
                  </a:lnTo>
                  <a:lnTo>
                    <a:pt x="443" y="124"/>
                  </a:lnTo>
                  <a:lnTo>
                    <a:pt x="443" y="124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" name="Freeform 69"/>
            <p:cNvSpPr>
              <a:spLocks/>
            </p:cNvSpPr>
            <p:nvPr/>
          </p:nvSpPr>
          <p:spPr bwMode="auto">
            <a:xfrm>
              <a:off x="3247" y="1776"/>
              <a:ext cx="442" cy="0"/>
            </a:xfrm>
            <a:custGeom>
              <a:avLst/>
              <a:gdLst>
                <a:gd name="T0" fmla="*/ 0 w 442"/>
                <a:gd name="T1" fmla="*/ 14 w 442"/>
                <a:gd name="T2" fmla="*/ 14 w 442"/>
                <a:gd name="T3" fmla="*/ 27 w 442"/>
                <a:gd name="T4" fmla="*/ 27 w 442"/>
                <a:gd name="T5" fmla="*/ 41 w 442"/>
                <a:gd name="T6" fmla="*/ 41 w 442"/>
                <a:gd name="T7" fmla="*/ 55 w 442"/>
                <a:gd name="T8" fmla="*/ 55 w 442"/>
                <a:gd name="T9" fmla="*/ 69 w 442"/>
                <a:gd name="T10" fmla="*/ 69 w 442"/>
                <a:gd name="T11" fmla="*/ 83 w 442"/>
                <a:gd name="T12" fmla="*/ 83 w 442"/>
                <a:gd name="T13" fmla="*/ 97 w 442"/>
                <a:gd name="T14" fmla="*/ 97 w 442"/>
                <a:gd name="T15" fmla="*/ 110 w 442"/>
                <a:gd name="T16" fmla="*/ 110 w 442"/>
                <a:gd name="T17" fmla="*/ 124 w 442"/>
                <a:gd name="T18" fmla="*/ 124 w 442"/>
                <a:gd name="T19" fmla="*/ 138 w 442"/>
                <a:gd name="T20" fmla="*/ 138 w 442"/>
                <a:gd name="T21" fmla="*/ 152 w 442"/>
                <a:gd name="T22" fmla="*/ 152 w 442"/>
                <a:gd name="T23" fmla="*/ 166 w 442"/>
                <a:gd name="T24" fmla="*/ 166 w 442"/>
                <a:gd name="T25" fmla="*/ 180 w 442"/>
                <a:gd name="T26" fmla="*/ 180 w 442"/>
                <a:gd name="T27" fmla="*/ 193 w 442"/>
                <a:gd name="T28" fmla="*/ 193 w 442"/>
                <a:gd name="T29" fmla="*/ 207 w 442"/>
                <a:gd name="T30" fmla="*/ 207 w 442"/>
                <a:gd name="T31" fmla="*/ 221 w 442"/>
                <a:gd name="T32" fmla="*/ 221 w 442"/>
                <a:gd name="T33" fmla="*/ 235 w 442"/>
                <a:gd name="T34" fmla="*/ 235 w 442"/>
                <a:gd name="T35" fmla="*/ 249 w 442"/>
                <a:gd name="T36" fmla="*/ 249 w 442"/>
                <a:gd name="T37" fmla="*/ 263 w 442"/>
                <a:gd name="T38" fmla="*/ 263 w 442"/>
                <a:gd name="T39" fmla="*/ 276 w 442"/>
                <a:gd name="T40" fmla="*/ 276 w 442"/>
                <a:gd name="T41" fmla="*/ 290 w 442"/>
                <a:gd name="T42" fmla="*/ 290 w 442"/>
                <a:gd name="T43" fmla="*/ 304 w 442"/>
                <a:gd name="T44" fmla="*/ 304 w 442"/>
                <a:gd name="T45" fmla="*/ 318 w 442"/>
                <a:gd name="T46" fmla="*/ 318 w 442"/>
                <a:gd name="T47" fmla="*/ 332 w 442"/>
                <a:gd name="T48" fmla="*/ 332 w 442"/>
                <a:gd name="T49" fmla="*/ 346 w 442"/>
                <a:gd name="T50" fmla="*/ 346 w 442"/>
                <a:gd name="T51" fmla="*/ 359 w 442"/>
                <a:gd name="T52" fmla="*/ 359 w 442"/>
                <a:gd name="T53" fmla="*/ 373 w 442"/>
                <a:gd name="T54" fmla="*/ 373 w 442"/>
                <a:gd name="T55" fmla="*/ 387 w 442"/>
                <a:gd name="T56" fmla="*/ 387 w 442"/>
                <a:gd name="T57" fmla="*/ 401 w 442"/>
                <a:gd name="T58" fmla="*/ 401 w 442"/>
                <a:gd name="T59" fmla="*/ 415 w 442"/>
                <a:gd name="T60" fmla="*/ 415 w 442"/>
                <a:gd name="T61" fmla="*/ 429 w 442"/>
                <a:gd name="T62" fmla="*/ 429 w 4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  <a:cxn ang="0">
                  <a:pos x="T57" y="0"/>
                </a:cxn>
                <a:cxn ang="0">
                  <a:pos x="T58" y="0"/>
                </a:cxn>
                <a:cxn ang="0">
                  <a:pos x="T59" y="0"/>
                </a:cxn>
                <a:cxn ang="0">
                  <a:pos x="T60" y="0"/>
                </a:cxn>
                <a:cxn ang="0">
                  <a:pos x="T61" y="0"/>
                </a:cxn>
                <a:cxn ang="0">
                  <a:pos x="T62" y="0"/>
                </a:cxn>
              </a:cxnLst>
              <a:rect l="0" t="0" r="r" b="b"/>
              <a:pathLst>
                <a:path w="44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18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73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387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15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42" y="0"/>
                  </a:lnTo>
                  <a:lnTo>
                    <a:pt x="442" y="0"/>
                  </a:lnTo>
                  <a:lnTo>
                    <a:pt x="442" y="0"/>
                  </a:lnTo>
                  <a:lnTo>
                    <a:pt x="442" y="0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9" name="Freeform 70"/>
            <p:cNvSpPr>
              <a:spLocks/>
            </p:cNvSpPr>
            <p:nvPr/>
          </p:nvSpPr>
          <p:spPr bwMode="auto">
            <a:xfrm>
              <a:off x="3689" y="1707"/>
              <a:ext cx="429" cy="69"/>
            </a:xfrm>
            <a:custGeom>
              <a:avLst/>
              <a:gdLst>
                <a:gd name="T0" fmla="*/ 0 w 429"/>
                <a:gd name="T1" fmla="*/ 69 h 69"/>
                <a:gd name="T2" fmla="*/ 14 w 429"/>
                <a:gd name="T3" fmla="*/ 69 h 69"/>
                <a:gd name="T4" fmla="*/ 14 w 429"/>
                <a:gd name="T5" fmla="*/ 69 h 69"/>
                <a:gd name="T6" fmla="*/ 28 w 429"/>
                <a:gd name="T7" fmla="*/ 69 h 69"/>
                <a:gd name="T8" fmla="*/ 28 w 429"/>
                <a:gd name="T9" fmla="*/ 69 h 69"/>
                <a:gd name="T10" fmla="*/ 42 w 429"/>
                <a:gd name="T11" fmla="*/ 69 h 69"/>
                <a:gd name="T12" fmla="*/ 42 w 429"/>
                <a:gd name="T13" fmla="*/ 69 h 69"/>
                <a:gd name="T14" fmla="*/ 56 w 429"/>
                <a:gd name="T15" fmla="*/ 69 h 69"/>
                <a:gd name="T16" fmla="*/ 56 w 429"/>
                <a:gd name="T17" fmla="*/ 69 h 69"/>
                <a:gd name="T18" fmla="*/ 70 w 429"/>
                <a:gd name="T19" fmla="*/ 69 h 69"/>
                <a:gd name="T20" fmla="*/ 70 w 429"/>
                <a:gd name="T21" fmla="*/ 69 h 69"/>
                <a:gd name="T22" fmla="*/ 84 w 429"/>
                <a:gd name="T23" fmla="*/ 69 h 69"/>
                <a:gd name="T24" fmla="*/ 84 w 429"/>
                <a:gd name="T25" fmla="*/ 69 h 69"/>
                <a:gd name="T26" fmla="*/ 97 w 429"/>
                <a:gd name="T27" fmla="*/ 69 h 69"/>
                <a:gd name="T28" fmla="*/ 97 w 429"/>
                <a:gd name="T29" fmla="*/ 69 h 69"/>
                <a:gd name="T30" fmla="*/ 111 w 429"/>
                <a:gd name="T31" fmla="*/ 69 h 69"/>
                <a:gd name="T32" fmla="*/ 111 w 429"/>
                <a:gd name="T33" fmla="*/ 69 h 69"/>
                <a:gd name="T34" fmla="*/ 125 w 429"/>
                <a:gd name="T35" fmla="*/ 69 h 69"/>
                <a:gd name="T36" fmla="*/ 125 w 429"/>
                <a:gd name="T37" fmla="*/ 69 h 69"/>
                <a:gd name="T38" fmla="*/ 139 w 429"/>
                <a:gd name="T39" fmla="*/ 69 h 69"/>
                <a:gd name="T40" fmla="*/ 139 w 429"/>
                <a:gd name="T41" fmla="*/ 69 h 69"/>
                <a:gd name="T42" fmla="*/ 153 w 429"/>
                <a:gd name="T43" fmla="*/ 69 h 69"/>
                <a:gd name="T44" fmla="*/ 153 w 429"/>
                <a:gd name="T45" fmla="*/ 69 h 69"/>
                <a:gd name="T46" fmla="*/ 167 w 429"/>
                <a:gd name="T47" fmla="*/ 69 h 69"/>
                <a:gd name="T48" fmla="*/ 167 w 429"/>
                <a:gd name="T49" fmla="*/ 69 h 69"/>
                <a:gd name="T50" fmla="*/ 180 w 429"/>
                <a:gd name="T51" fmla="*/ 69 h 69"/>
                <a:gd name="T52" fmla="*/ 180 w 429"/>
                <a:gd name="T53" fmla="*/ 69 h 69"/>
                <a:gd name="T54" fmla="*/ 194 w 429"/>
                <a:gd name="T55" fmla="*/ 69 h 69"/>
                <a:gd name="T56" fmla="*/ 194 w 429"/>
                <a:gd name="T57" fmla="*/ 69 h 69"/>
                <a:gd name="T58" fmla="*/ 208 w 429"/>
                <a:gd name="T59" fmla="*/ 69 h 69"/>
                <a:gd name="T60" fmla="*/ 208 w 429"/>
                <a:gd name="T61" fmla="*/ 69 h 69"/>
                <a:gd name="T62" fmla="*/ 222 w 429"/>
                <a:gd name="T63" fmla="*/ 69 h 69"/>
                <a:gd name="T64" fmla="*/ 222 w 429"/>
                <a:gd name="T65" fmla="*/ 69 h 69"/>
                <a:gd name="T66" fmla="*/ 222 w 429"/>
                <a:gd name="T67" fmla="*/ 69 h 69"/>
                <a:gd name="T68" fmla="*/ 236 w 429"/>
                <a:gd name="T69" fmla="*/ 69 h 69"/>
                <a:gd name="T70" fmla="*/ 236 w 429"/>
                <a:gd name="T71" fmla="*/ 69 h 69"/>
                <a:gd name="T72" fmla="*/ 250 w 429"/>
                <a:gd name="T73" fmla="*/ 69 h 69"/>
                <a:gd name="T74" fmla="*/ 250 w 429"/>
                <a:gd name="T75" fmla="*/ 69 h 69"/>
                <a:gd name="T76" fmla="*/ 263 w 429"/>
                <a:gd name="T77" fmla="*/ 69 h 69"/>
                <a:gd name="T78" fmla="*/ 263 w 429"/>
                <a:gd name="T79" fmla="*/ 69 h 69"/>
                <a:gd name="T80" fmla="*/ 277 w 429"/>
                <a:gd name="T81" fmla="*/ 69 h 69"/>
                <a:gd name="T82" fmla="*/ 277 w 429"/>
                <a:gd name="T83" fmla="*/ 69 h 69"/>
                <a:gd name="T84" fmla="*/ 291 w 429"/>
                <a:gd name="T85" fmla="*/ 69 h 69"/>
                <a:gd name="T86" fmla="*/ 291 w 429"/>
                <a:gd name="T87" fmla="*/ 69 h 69"/>
                <a:gd name="T88" fmla="*/ 305 w 429"/>
                <a:gd name="T89" fmla="*/ 69 h 69"/>
                <a:gd name="T90" fmla="*/ 305 w 429"/>
                <a:gd name="T91" fmla="*/ 69 h 69"/>
                <a:gd name="T92" fmla="*/ 319 w 429"/>
                <a:gd name="T93" fmla="*/ 69 h 69"/>
                <a:gd name="T94" fmla="*/ 319 w 429"/>
                <a:gd name="T95" fmla="*/ 69 h 69"/>
                <a:gd name="T96" fmla="*/ 333 w 429"/>
                <a:gd name="T97" fmla="*/ 69 h 69"/>
                <a:gd name="T98" fmla="*/ 333 w 429"/>
                <a:gd name="T99" fmla="*/ 69 h 69"/>
                <a:gd name="T100" fmla="*/ 346 w 429"/>
                <a:gd name="T101" fmla="*/ 69 h 69"/>
                <a:gd name="T102" fmla="*/ 346 w 429"/>
                <a:gd name="T103" fmla="*/ 69 h 69"/>
                <a:gd name="T104" fmla="*/ 360 w 429"/>
                <a:gd name="T105" fmla="*/ 69 h 69"/>
                <a:gd name="T106" fmla="*/ 360 w 429"/>
                <a:gd name="T107" fmla="*/ 69 h 69"/>
                <a:gd name="T108" fmla="*/ 374 w 429"/>
                <a:gd name="T109" fmla="*/ 69 h 69"/>
                <a:gd name="T110" fmla="*/ 374 w 429"/>
                <a:gd name="T111" fmla="*/ 69 h 69"/>
                <a:gd name="T112" fmla="*/ 388 w 429"/>
                <a:gd name="T113" fmla="*/ 69 h 69"/>
                <a:gd name="T114" fmla="*/ 388 w 429"/>
                <a:gd name="T115" fmla="*/ 69 h 69"/>
                <a:gd name="T116" fmla="*/ 402 w 429"/>
                <a:gd name="T117" fmla="*/ 69 h 69"/>
                <a:gd name="T118" fmla="*/ 402 w 429"/>
                <a:gd name="T119" fmla="*/ 69 h 69"/>
                <a:gd name="T120" fmla="*/ 416 w 429"/>
                <a:gd name="T121" fmla="*/ 69 h 69"/>
                <a:gd name="T122" fmla="*/ 416 w 429"/>
                <a:gd name="T123" fmla="*/ 14 h 69"/>
                <a:gd name="T124" fmla="*/ 429 w 429"/>
                <a:gd name="T125" fmla="*/ 4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9" h="69">
                  <a:moveTo>
                    <a:pt x="0" y="69"/>
                  </a:move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84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25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80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08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36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50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63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77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291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05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19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33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46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60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74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02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69"/>
                  </a:lnTo>
                  <a:lnTo>
                    <a:pt x="416" y="55"/>
                  </a:lnTo>
                  <a:lnTo>
                    <a:pt x="416" y="55"/>
                  </a:lnTo>
                  <a:lnTo>
                    <a:pt x="416" y="28"/>
                  </a:lnTo>
                  <a:lnTo>
                    <a:pt x="416" y="28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14"/>
                  </a:lnTo>
                  <a:lnTo>
                    <a:pt x="429" y="28"/>
                  </a:lnTo>
                  <a:lnTo>
                    <a:pt x="429" y="41"/>
                  </a:lnTo>
                  <a:lnTo>
                    <a:pt x="429" y="55"/>
                  </a:lnTo>
                  <a:lnTo>
                    <a:pt x="429" y="55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69"/>
                  </a:lnTo>
                  <a:lnTo>
                    <a:pt x="429" y="55"/>
                  </a:lnTo>
                  <a:lnTo>
                    <a:pt x="429" y="55"/>
                  </a:lnTo>
                  <a:lnTo>
                    <a:pt x="429" y="55"/>
                  </a:lnTo>
                  <a:lnTo>
                    <a:pt x="429" y="41"/>
                  </a:lnTo>
                  <a:lnTo>
                    <a:pt x="429" y="41"/>
                  </a:lnTo>
                  <a:lnTo>
                    <a:pt x="429" y="41"/>
                  </a:lnTo>
                  <a:lnTo>
                    <a:pt x="429" y="41"/>
                  </a:lnTo>
                  <a:lnTo>
                    <a:pt x="429" y="41"/>
                  </a:lnTo>
                  <a:lnTo>
                    <a:pt x="429" y="55"/>
                  </a:lnTo>
                  <a:lnTo>
                    <a:pt x="429" y="55"/>
                  </a:lnTo>
                  <a:lnTo>
                    <a:pt x="429" y="69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" name="Freeform 71"/>
            <p:cNvSpPr>
              <a:spLocks/>
            </p:cNvSpPr>
            <p:nvPr/>
          </p:nvSpPr>
          <p:spPr bwMode="auto">
            <a:xfrm>
              <a:off x="4118" y="1776"/>
              <a:ext cx="443" cy="0"/>
            </a:xfrm>
            <a:custGeom>
              <a:avLst/>
              <a:gdLst>
                <a:gd name="T0" fmla="*/ 14 w 443"/>
                <a:gd name="T1" fmla="*/ 14 w 443"/>
                <a:gd name="T2" fmla="*/ 28 w 443"/>
                <a:gd name="T3" fmla="*/ 28 w 443"/>
                <a:gd name="T4" fmla="*/ 42 w 443"/>
                <a:gd name="T5" fmla="*/ 42 w 443"/>
                <a:gd name="T6" fmla="*/ 56 w 443"/>
                <a:gd name="T7" fmla="*/ 56 w 443"/>
                <a:gd name="T8" fmla="*/ 70 w 443"/>
                <a:gd name="T9" fmla="*/ 70 w 443"/>
                <a:gd name="T10" fmla="*/ 83 w 443"/>
                <a:gd name="T11" fmla="*/ 83 w 443"/>
                <a:gd name="T12" fmla="*/ 97 w 443"/>
                <a:gd name="T13" fmla="*/ 97 w 443"/>
                <a:gd name="T14" fmla="*/ 111 w 443"/>
                <a:gd name="T15" fmla="*/ 111 w 443"/>
                <a:gd name="T16" fmla="*/ 125 w 443"/>
                <a:gd name="T17" fmla="*/ 125 w 443"/>
                <a:gd name="T18" fmla="*/ 139 w 443"/>
                <a:gd name="T19" fmla="*/ 139 w 443"/>
                <a:gd name="T20" fmla="*/ 153 w 443"/>
                <a:gd name="T21" fmla="*/ 153 w 443"/>
                <a:gd name="T22" fmla="*/ 166 w 443"/>
                <a:gd name="T23" fmla="*/ 166 w 443"/>
                <a:gd name="T24" fmla="*/ 180 w 443"/>
                <a:gd name="T25" fmla="*/ 180 w 443"/>
                <a:gd name="T26" fmla="*/ 194 w 443"/>
                <a:gd name="T27" fmla="*/ 194 w 443"/>
                <a:gd name="T28" fmla="*/ 208 w 443"/>
                <a:gd name="T29" fmla="*/ 208 w 443"/>
                <a:gd name="T30" fmla="*/ 222 w 443"/>
                <a:gd name="T31" fmla="*/ 222 w 443"/>
                <a:gd name="T32" fmla="*/ 236 w 443"/>
                <a:gd name="T33" fmla="*/ 236 w 443"/>
                <a:gd name="T34" fmla="*/ 250 w 443"/>
                <a:gd name="T35" fmla="*/ 250 w 443"/>
                <a:gd name="T36" fmla="*/ 263 w 443"/>
                <a:gd name="T37" fmla="*/ 263 w 443"/>
                <a:gd name="T38" fmla="*/ 277 w 443"/>
                <a:gd name="T39" fmla="*/ 277 w 443"/>
                <a:gd name="T40" fmla="*/ 291 w 443"/>
                <a:gd name="T41" fmla="*/ 291 w 443"/>
                <a:gd name="T42" fmla="*/ 305 w 443"/>
                <a:gd name="T43" fmla="*/ 305 w 443"/>
                <a:gd name="T44" fmla="*/ 319 w 443"/>
                <a:gd name="T45" fmla="*/ 319 w 443"/>
                <a:gd name="T46" fmla="*/ 333 w 443"/>
                <a:gd name="T47" fmla="*/ 333 w 443"/>
                <a:gd name="T48" fmla="*/ 346 w 443"/>
                <a:gd name="T49" fmla="*/ 346 w 443"/>
                <a:gd name="T50" fmla="*/ 360 w 443"/>
                <a:gd name="T51" fmla="*/ 360 w 443"/>
                <a:gd name="T52" fmla="*/ 374 w 443"/>
                <a:gd name="T53" fmla="*/ 374 w 443"/>
                <a:gd name="T54" fmla="*/ 388 w 443"/>
                <a:gd name="T55" fmla="*/ 388 w 443"/>
                <a:gd name="T56" fmla="*/ 402 w 443"/>
                <a:gd name="T57" fmla="*/ 402 w 443"/>
                <a:gd name="T58" fmla="*/ 416 w 443"/>
                <a:gd name="T59" fmla="*/ 416 w 443"/>
                <a:gd name="T60" fmla="*/ 429 w 443"/>
                <a:gd name="T61" fmla="*/ 429 w 443"/>
                <a:gd name="T62" fmla="*/ 443 w 4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  <a:cxn ang="0">
                  <a:pos x="T57" y="0"/>
                </a:cxn>
                <a:cxn ang="0">
                  <a:pos x="T58" y="0"/>
                </a:cxn>
                <a:cxn ang="0">
                  <a:pos x="T59" y="0"/>
                </a:cxn>
                <a:cxn ang="0">
                  <a:pos x="T60" y="0"/>
                </a:cxn>
                <a:cxn ang="0">
                  <a:pos x="T61" y="0"/>
                </a:cxn>
                <a:cxn ang="0">
                  <a:pos x="T62" y="0"/>
                </a:cxn>
              </a:cxnLst>
              <a:rect l="0" t="0" r="r" b="b"/>
              <a:pathLst>
                <a:path w="44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77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16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29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43" y="0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" name="Freeform 72"/>
            <p:cNvSpPr>
              <a:spLocks/>
            </p:cNvSpPr>
            <p:nvPr/>
          </p:nvSpPr>
          <p:spPr bwMode="auto">
            <a:xfrm>
              <a:off x="4561" y="1776"/>
              <a:ext cx="69" cy="0"/>
            </a:xfrm>
            <a:custGeom>
              <a:avLst/>
              <a:gdLst>
                <a:gd name="T0" fmla="*/ 0 w 69"/>
                <a:gd name="T1" fmla="*/ 0 w 69"/>
                <a:gd name="T2" fmla="*/ 0 w 69"/>
                <a:gd name="T3" fmla="*/ 0 w 69"/>
                <a:gd name="T4" fmla="*/ 14 w 69"/>
                <a:gd name="T5" fmla="*/ 14 w 69"/>
                <a:gd name="T6" fmla="*/ 14 w 69"/>
                <a:gd name="T7" fmla="*/ 14 w 69"/>
                <a:gd name="T8" fmla="*/ 14 w 69"/>
                <a:gd name="T9" fmla="*/ 14 w 69"/>
                <a:gd name="T10" fmla="*/ 14 w 69"/>
                <a:gd name="T11" fmla="*/ 14 w 69"/>
                <a:gd name="T12" fmla="*/ 14 w 69"/>
                <a:gd name="T13" fmla="*/ 14 w 69"/>
                <a:gd name="T14" fmla="*/ 14 w 69"/>
                <a:gd name="T15" fmla="*/ 28 w 69"/>
                <a:gd name="T16" fmla="*/ 28 w 69"/>
                <a:gd name="T17" fmla="*/ 28 w 69"/>
                <a:gd name="T18" fmla="*/ 28 w 69"/>
                <a:gd name="T19" fmla="*/ 28 w 69"/>
                <a:gd name="T20" fmla="*/ 28 w 69"/>
                <a:gd name="T21" fmla="*/ 28 w 69"/>
                <a:gd name="T22" fmla="*/ 28 w 69"/>
                <a:gd name="T23" fmla="*/ 28 w 69"/>
                <a:gd name="T24" fmla="*/ 28 w 69"/>
                <a:gd name="T25" fmla="*/ 42 w 69"/>
                <a:gd name="T26" fmla="*/ 42 w 69"/>
                <a:gd name="T27" fmla="*/ 42 w 69"/>
                <a:gd name="T28" fmla="*/ 42 w 69"/>
                <a:gd name="T29" fmla="*/ 42 w 69"/>
                <a:gd name="T30" fmla="*/ 42 w 69"/>
                <a:gd name="T31" fmla="*/ 42 w 69"/>
                <a:gd name="T32" fmla="*/ 42 w 69"/>
                <a:gd name="T33" fmla="*/ 42 w 69"/>
                <a:gd name="T34" fmla="*/ 42 w 69"/>
                <a:gd name="T35" fmla="*/ 42 w 69"/>
                <a:gd name="T36" fmla="*/ 56 w 69"/>
                <a:gd name="T37" fmla="*/ 56 w 69"/>
                <a:gd name="T38" fmla="*/ 56 w 69"/>
                <a:gd name="T39" fmla="*/ 56 w 69"/>
                <a:gd name="T40" fmla="*/ 56 w 69"/>
                <a:gd name="T41" fmla="*/ 56 w 69"/>
                <a:gd name="T42" fmla="*/ 56 w 69"/>
                <a:gd name="T43" fmla="*/ 56 w 69"/>
                <a:gd name="T44" fmla="*/ 56 w 69"/>
                <a:gd name="T45" fmla="*/ 56 w 69"/>
                <a:gd name="T46" fmla="*/ 56 w 69"/>
                <a:gd name="T47" fmla="*/ 69 w 69"/>
                <a:gd name="T48" fmla="*/ 69 w 69"/>
                <a:gd name="T49" fmla="*/ 69 w 69"/>
                <a:gd name="T50" fmla="*/ 69 w 69"/>
                <a:gd name="T51" fmla="*/ 69 w 69"/>
                <a:gd name="T52" fmla="*/ 69 w 69"/>
                <a:gd name="T53" fmla="*/ 69 w 69"/>
                <a:gd name="T54" fmla="*/ 69 w 69"/>
                <a:gd name="T55" fmla="*/ 69 w 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</a:cxnLst>
              <a:rect l="0" t="0" r="r" b="b"/>
              <a:pathLst>
                <a:path w="69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</a:path>
              </a:pathLst>
            </a:custGeom>
            <a:noFill/>
            <a:ln w="0">
              <a:solidFill>
                <a:srgbClr val="FEC21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2" name="Rectangle 73"/>
            <p:cNvSpPr>
              <a:spLocks noChangeArrowheads="1"/>
            </p:cNvSpPr>
            <p:nvPr/>
          </p:nvSpPr>
          <p:spPr bwMode="auto">
            <a:xfrm>
              <a:off x="3620" y="1527"/>
              <a:ext cx="72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                    </a:t>
              </a:r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 M H</a:t>
              </a:r>
              <a:endPara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74"/>
            <p:cNvSpPr>
              <a:spLocks noChangeArrowheads="1"/>
            </p:cNvSpPr>
            <p:nvPr/>
          </p:nvSpPr>
          <p:spPr bwMode="auto">
            <a:xfrm>
              <a:off x="4368" y="1569"/>
              <a:ext cx="55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75"/>
            <p:cNvSpPr>
              <a:spLocks noChangeArrowheads="1"/>
            </p:cNvSpPr>
            <p:nvPr/>
          </p:nvSpPr>
          <p:spPr bwMode="auto">
            <a:xfrm>
              <a:off x="4395" y="1527"/>
              <a:ext cx="16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PO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76"/>
            <p:cNvSpPr>
              <a:spLocks noChangeArrowheads="1"/>
            </p:cNvSpPr>
            <p:nvPr/>
          </p:nvSpPr>
          <p:spPr bwMode="auto">
            <a:xfrm>
              <a:off x="4506" y="1569"/>
              <a:ext cx="55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2" name="Rectangle 79"/>
            <p:cNvSpPr>
              <a:spLocks noChangeArrowheads="1"/>
            </p:cNvSpPr>
            <p:nvPr/>
          </p:nvSpPr>
          <p:spPr bwMode="auto">
            <a:xfrm>
              <a:off x="2666" y="3658"/>
              <a:ext cx="42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 Theta (°)</a:t>
              </a:r>
              <a:endPara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1206756"/>
          </a:xfrm>
        </p:spPr>
        <p:txBody>
          <a:bodyPr/>
          <a:lstStyle/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extraction</a:t>
            </a: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915332" y="1885160"/>
            <a:ext cx="3958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Lanthanide MOFs in </a:t>
            </a:r>
            <a:r>
              <a:rPr lang="fr-FR" dirty="0" err="1" smtClean="0"/>
              <a:t>phosphoric</a:t>
            </a:r>
            <a:r>
              <a:rPr lang="fr-FR" dirty="0" smtClean="0"/>
              <a:t> media ?</a:t>
            </a:r>
            <a:endParaRPr lang="fr-FR" dirty="0"/>
          </a:p>
        </p:txBody>
      </p:sp>
      <p:sp>
        <p:nvSpPr>
          <p:cNvPr id="87" name="Espace réservé du texte 8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3" name="ZoneTexte 152"/>
          <p:cNvSpPr txBox="1"/>
          <p:nvPr/>
        </p:nvSpPr>
        <p:spPr>
          <a:xfrm>
            <a:off x="3311476" y="1350060"/>
            <a:ext cx="3245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How to o </a:t>
            </a:r>
            <a:r>
              <a:rPr lang="fr-FR" b="1" dirty="0" err="1" smtClean="0"/>
              <a:t>increase</a:t>
            </a:r>
            <a:r>
              <a:rPr lang="fr-FR" b="1" dirty="0" smtClean="0"/>
              <a:t> the </a:t>
            </a:r>
            <a:r>
              <a:rPr lang="fr-FR" b="1" dirty="0" err="1" smtClean="0"/>
              <a:t>stability</a:t>
            </a:r>
            <a:r>
              <a:rPr lang="fr-FR" b="1" dirty="0" smtClean="0"/>
              <a:t> ?</a:t>
            </a:r>
            <a:endParaRPr lang="fr-FR" b="1" dirty="0"/>
          </a:p>
        </p:txBody>
      </p:sp>
      <p:sp>
        <p:nvSpPr>
          <p:cNvPr id="154" name="ZoneTexte 153"/>
          <p:cNvSpPr txBox="1"/>
          <p:nvPr/>
        </p:nvSpPr>
        <p:spPr>
          <a:xfrm>
            <a:off x="2748829" y="5858476"/>
            <a:ext cx="3867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Phosphonate</a:t>
            </a:r>
            <a:r>
              <a:rPr lang="fr-FR" dirty="0" smtClean="0"/>
              <a:t> linker </a:t>
            </a:r>
            <a:r>
              <a:rPr lang="fr-FR" dirty="0" err="1" smtClean="0"/>
              <a:t>instead</a:t>
            </a:r>
            <a:r>
              <a:rPr lang="fr-FR" dirty="0" smtClean="0"/>
              <a:t> of </a:t>
            </a:r>
            <a:r>
              <a:rPr lang="fr-FR" dirty="0" err="1" smtClean="0"/>
              <a:t>carboxy</a:t>
            </a:r>
            <a:r>
              <a:rPr lang="fr-FR" dirty="0" smtClean="0"/>
              <a:t>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966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8" y="2306939"/>
            <a:ext cx="3700463" cy="3778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7" y="1430932"/>
            <a:ext cx="3281404" cy="65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" descr="Résultat de recherche d'images pour &quot;becher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Titre 3"/>
          <p:cNvSpPr txBox="1">
            <a:spLocks/>
          </p:cNvSpPr>
          <p:nvPr/>
        </p:nvSpPr>
        <p:spPr>
          <a:xfrm>
            <a:off x="1696466" y="116500"/>
            <a:ext cx="6416790" cy="12067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1E5389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fr-FR" sz="2400" dirty="0" err="1" smtClean="0"/>
              <a:t>Metal</a:t>
            </a:r>
            <a:r>
              <a:rPr lang="fr-FR" sz="2400" dirty="0" smtClean="0"/>
              <a:t> </a:t>
            </a:r>
            <a:r>
              <a:rPr lang="fr-FR" sz="2400" dirty="0" err="1" smtClean="0">
                <a:solidFill>
                  <a:srgbClr val="00B050"/>
                </a:solidFill>
              </a:rPr>
              <a:t>precipitation</a:t>
            </a:r>
            <a:r>
              <a:rPr lang="fr-FR" dirty="0" smtClean="0">
                <a:solidFill>
                  <a:srgbClr val="FF0000"/>
                </a:solidFill>
              </a:rPr>
              <a:t/>
            </a:r>
            <a:br>
              <a:rPr lang="fr-FR" dirty="0" smtClean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0" name="Image 37" descr="C:\Users\MC216459\Documents\Publications\Redaction\PhosphoMOF\Fig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6"/>
          <a:stretch>
            <a:fillRect/>
          </a:stretch>
        </p:blipFill>
        <p:spPr bwMode="auto">
          <a:xfrm>
            <a:off x="4660989" y="1756496"/>
            <a:ext cx="4161523" cy="2894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8195" y="6246701"/>
            <a:ext cx="8755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/>
              <a:t>- Perez</a:t>
            </a:r>
            <a:r>
              <a:rPr lang="fr-FR" sz="1200" dirty="0"/>
              <a:t>, E., Navarro-</a:t>
            </a:r>
            <a:r>
              <a:rPr lang="fr-FR" sz="1200" dirty="0" err="1"/>
              <a:t>Amador</a:t>
            </a:r>
            <a:r>
              <a:rPr lang="fr-FR" sz="1200" dirty="0"/>
              <a:t>, R., Carboni, M., Meyer, D., Materials Letters, 2016, 167, 188</a:t>
            </a:r>
            <a:r>
              <a:rPr lang="fr-FR" sz="1200" dirty="0" smtClean="0"/>
              <a:t>.</a:t>
            </a:r>
          </a:p>
          <a:p>
            <a:r>
              <a:rPr lang="fr-FR" sz="1200" dirty="0" smtClean="0"/>
              <a:t>- </a:t>
            </a:r>
            <a:r>
              <a:rPr lang="fr-FR" sz="1200" dirty="0"/>
              <a:t>E. Perez, M.L. Andre, R. Navarro </a:t>
            </a:r>
            <a:r>
              <a:rPr lang="fr-FR" sz="1200" dirty="0" err="1"/>
              <a:t>Amador</a:t>
            </a:r>
            <a:r>
              <a:rPr lang="fr-FR" sz="1200" dirty="0"/>
              <a:t>, F. </a:t>
            </a:r>
            <a:r>
              <a:rPr lang="fr-FR" sz="1200" dirty="0" err="1"/>
              <a:t>Hyvrard</a:t>
            </a:r>
            <a:r>
              <a:rPr lang="fr-FR" sz="1200" dirty="0"/>
              <a:t>, J. </a:t>
            </a:r>
            <a:r>
              <a:rPr lang="fr-FR" sz="1200" dirty="0" err="1"/>
              <a:t>Borrini</a:t>
            </a:r>
            <a:r>
              <a:rPr lang="fr-FR" sz="1200" dirty="0"/>
              <a:t>, M. Carboni, D. Meyer Journal of </a:t>
            </a:r>
            <a:r>
              <a:rPr lang="fr-FR" sz="1200" dirty="0" err="1"/>
              <a:t>Hazardous</a:t>
            </a:r>
            <a:r>
              <a:rPr lang="fr-FR" sz="1200" dirty="0"/>
              <a:t> </a:t>
            </a:r>
            <a:r>
              <a:rPr lang="fr-FR" sz="1200" dirty="0" err="1"/>
              <a:t>Material</a:t>
            </a:r>
            <a:r>
              <a:rPr lang="fr-FR" sz="1200" dirty="0"/>
              <a:t>, 2016, 317, 617</a:t>
            </a:r>
            <a:r>
              <a:rPr lang="fr-FR" sz="1200" dirty="0" smtClean="0"/>
              <a:t>.</a:t>
            </a:r>
            <a:endParaRPr lang="fr-FR" sz="1200" dirty="0"/>
          </a:p>
        </p:txBody>
      </p:sp>
      <p:sp>
        <p:nvSpPr>
          <p:cNvPr id="3" name="ZoneTexte 2"/>
          <p:cNvSpPr txBox="1"/>
          <p:nvPr/>
        </p:nvSpPr>
        <p:spPr>
          <a:xfrm>
            <a:off x="5083837" y="4830226"/>
            <a:ext cx="3029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Selective</a:t>
            </a:r>
            <a:r>
              <a:rPr lang="fr-FR" dirty="0" smtClean="0"/>
              <a:t> </a:t>
            </a:r>
            <a:r>
              <a:rPr lang="fr-FR" dirty="0" err="1" smtClean="0"/>
              <a:t>precipitation</a:t>
            </a:r>
            <a:r>
              <a:rPr lang="fr-FR" dirty="0" smtClean="0"/>
              <a:t> as MOF</a:t>
            </a:r>
            <a:endParaRPr lang="fr-FR" dirty="0"/>
          </a:p>
        </p:txBody>
      </p:sp>
      <p:cxnSp>
        <p:nvCxnSpPr>
          <p:cNvPr id="6" name="Connecteur droit avec flèche 5"/>
          <p:cNvCxnSpPr>
            <a:stCxn id="3" idx="2"/>
            <a:endCxn id="13" idx="0"/>
          </p:cNvCxnSpPr>
          <p:nvPr/>
        </p:nvCxnSpPr>
        <p:spPr>
          <a:xfrm flipH="1">
            <a:off x="6598546" y="5199558"/>
            <a:ext cx="1" cy="4981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6710802" y="5280215"/>
            <a:ext cx="2063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Thermal conversion</a:t>
            </a:r>
            <a:endParaRPr lang="fr-FR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6150795" y="5697686"/>
            <a:ext cx="895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Storage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992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Metal</a:t>
            </a:r>
            <a:r>
              <a:rPr lang="fr-FR" dirty="0"/>
              <a:t> </a:t>
            </a:r>
            <a:r>
              <a:rPr lang="fr-FR" dirty="0" err="1">
                <a:solidFill>
                  <a:srgbClr val="00B050"/>
                </a:solidFill>
              </a:rPr>
              <a:t>precipitation</a:t>
            </a: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6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730" y="2671501"/>
            <a:ext cx="1932305" cy="17640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105" y="2707696"/>
            <a:ext cx="2160016" cy="172776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5"/>
          <p:cNvSpPr txBox="1"/>
          <p:nvPr/>
        </p:nvSpPr>
        <p:spPr>
          <a:xfrm>
            <a:off x="593725" y="1245870"/>
            <a:ext cx="841438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>
                <a:latin typeface="Times New Roman" panose="02020603050405020304" charset="0"/>
              </a:rPr>
              <a:t>Phosphonates vs. Carboxylates: stronger bonds to metals</a:t>
            </a: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>
                <a:latin typeface="Times New Roman" panose="02020603050405020304" charset="0"/>
              </a:rPr>
              <a:t>Bonds with M</a:t>
            </a:r>
            <a:r>
              <a:rPr lang="en-US" altLang="zh-CN" baseline="30000">
                <a:latin typeface="Times New Roman" panose="02020603050405020304" charset="0"/>
              </a:rPr>
              <a:t>n+</a:t>
            </a:r>
            <a:r>
              <a:rPr lang="en-US" altLang="zh-CN">
                <a:latin typeface="Times New Roman" panose="02020603050405020304" charset="0"/>
              </a:rPr>
              <a:t> (n = 1-4): metal valence increases, solubility decreases</a:t>
            </a: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>
                <a:latin typeface="Times New Roman" panose="02020603050405020304" charset="0"/>
              </a:rPr>
              <a:t>Unconvertional MOFs: lack highly order structure, insolubility, great thermal stability</a:t>
            </a:r>
          </a:p>
        </p:txBody>
      </p:sp>
      <p:sp>
        <p:nvSpPr>
          <p:cNvPr id="15" name="ZoneTexte 4"/>
          <p:cNvSpPr txBox="1"/>
          <p:nvPr/>
        </p:nvSpPr>
        <p:spPr>
          <a:xfrm>
            <a:off x="688758" y="4692422"/>
            <a:ext cx="15963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fr-FR" sz="2400" b="1" u="sng" dirty="0" smtClean="0">
                <a:latin typeface="Times New Roman" panose="02020603050405020304" charset="0"/>
              </a:rPr>
              <a:t>Monazites </a:t>
            </a:r>
          </a:p>
        </p:txBody>
      </p:sp>
      <p:pic>
        <p:nvPicPr>
          <p:cNvPr id="16" name="图片 175" descr="Monazit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0" y="4692333"/>
            <a:ext cx="1512011" cy="1529840"/>
          </a:xfrm>
          <a:prstGeom prst="rect">
            <a:avLst/>
          </a:prstGeom>
        </p:spPr>
      </p:pic>
      <p:sp>
        <p:nvSpPr>
          <p:cNvPr id="17" name="文本框 21"/>
          <p:cNvSpPr txBox="1"/>
          <p:nvPr/>
        </p:nvSpPr>
        <p:spPr>
          <a:xfrm>
            <a:off x="593725" y="5151755"/>
            <a:ext cx="66052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>
                <a:latin typeface="Times New Roman" panose="02020603050405020304" charset="0"/>
              </a:rPr>
              <a:t>Light rare-earth elements (ThO2: </a:t>
            </a:r>
            <a:r>
              <a:rPr lang="en-US" altLang="zh-CN">
                <a:latin typeface="Times New Roman" panose="02020603050405020304" charset="0"/>
                <a:sym typeface="+mn-ea"/>
              </a:rPr>
              <a:t>29 wt%; </a:t>
            </a:r>
            <a:r>
              <a:rPr lang="en-US" altLang="zh-CN">
                <a:latin typeface="Times New Roman" panose="02020603050405020304" charset="0"/>
              </a:rPr>
              <a:t>UO2: </a:t>
            </a:r>
            <a:r>
              <a:rPr lang="en-US" altLang="zh-CN">
                <a:latin typeface="Times New Roman" panose="02020603050405020304" charset="0"/>
                <a:sym typeface="+mn-ea"/>
              </a:rPr>
              <a:t>16 wt%</a:t>
            </a:r>
            <a:r>
              <a:rPr lang="en-US" altLang="zh-CN">
                <a:latin typeface="Times New Roman" panose="0202060305040502030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>
                <a:latin typeface="Times New Roman" panose="02020603050405020304" charset="0"/>
              </a:rPr>
              <a:t>Can be converted from phosphonate-based MOFs</a:t>
            </a:r>
          </a:p>
        </p:txBody>
      </p:sp>
      <p:sp>
        <p:nvSpPr>
          <p:cNvPr id="18" name="文本框 22"/>
          <p:cNvSpPr txBox="1"/>
          <p:nvPr/>
        </p:nvSpPr>
        <p:spPr>
          <a:xfrm>
            <a:off x="7472680" y="4329430"/>
            <a:ext cx="13125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Times New Roman" panose="02020603050405020304" charset="0"/>
              </a:rPr>
              <a:t>(Ref: Perez </a:t>
            </a:r>
            <a:r>
              <a:rPr lang="en-US" altLang="zh-CN" sz="1200" i="1">
                <a:latin typeface="Times New Roman" panose="02020603050405020304" charset="0"/>
              </a:rPr>
              <a:t>et al.</a:t>
            </a:r>
            <a:r>
              <a:rPr lang="en-US" altLang="zh-CN" sz="1200">
                <a:latin typeface="Times New Roman" panose="0202060305040502030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66537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Metal</a:t>
            </a:r>
            <a:r>
              <a:rPr lang="fr-FR" dirty="0"/>
              <a:t> </a:t>
            </a:r>
            <a:r>
              <a:rPr lang="fr-FR" dirty="0" err="1">
                <a:solidFill>
                  <a:srgbClr val="00B050"/>
                </a:solidFill>
              </a:rPr>
              <a:t>precipitation</a:t>
            </a: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/>
          </a:p>
        </p:txBody>
      </p:sp>
      <p:sp>
        <p:nvSpPr>
          <p:cNvPr id="5" name="文本框 10"/>
          <p:cNvSpPr txBox="1"/>
          <p:nvPr/>
        </p:nvSpPr>
        <p:spPr>
          <a:xfrm>
            <a:off x="688975" y="1172210"/>
            <a:ext cx="370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"/>
            </a:pPr>
            <a:r>
              <a:rPr lang="en-US" altLang="zh-CN" b="1">
                <a:latin typeface="Times New Roman" panose="02020603050405020304" charset="0"/>
              </a:rPr>
              <a:t>Lanthanide organophosphonates</a:t>
            </a:r>
          </a:p>
        </p:txBody>
      </p:sp>
      <p:grpSp>
        <p:nvGrpSpPr>
          <p:cNvPr id="6" name="组合 24"/>
          <p:cNvGrpSpPr/>
          <p:nvPr/>
        </p:nvGrpSpPr>
        <p:grpSpPr>
          <a:xfrm>
            <a:off x="693420" y="5151755"/>
            <a:ext cx="7680325" cy="1187450"/>
            <a:chOff x="1092" y="8025"/>
            <a:chExt cx="12095" cy="1870"/>
          </a:xfrm>
        </p:grpSpPr>
        <p:pic>
          <p:nvPicPr>
            <p:cNvPr id="7" name="图片 22" descr="微信图片_20170822031707"/>
            <p:cNvPicPr>
              <a:picLocks noChangeAspect="1"/>
            </p:cNvPicPr>
            <p:nvPr/>
          </p:nvPicPr>
          <p:blipFill>
            <a:blip r:embed="rId2"/>
            <a:srcRect t="29677" b="28953"/>
            <a:stretch>
              <a:fillRect/>
            </a:stretch>
          </p:blipFill>
          <p:spPr>
            <a:xfrm>
              <a:off x="1092" y="8025"/>
              <a:ext cx="6029" cy="1871"/>
            </a:xfrm>
            <a:prstGeom prst="rect">
              <a:avLst/>
            </a:prstGeom>
          </p:spPr>
        </p:pic>
        <p:pic>
          <p:nvPicPr>
            <p:cNvPr id="8" name="图片 23" descr="微信图片_20170822031701"/>
            <p:cNvPicPr>
              <a:picLocks noChangeAspect="1"/>
            </p:cNvPicPr>
            <p:nvPr/>
          </p:nvPicPr>
          <p:blipFill>
            <a:blip r:embed="rId3"/>
            <a:srcRect t="31607" b="27264"/>
            <a:stretch>
              <a:fillRect/>
            </a:stretch>
          </p:blipFill>
          <p:spPr>
            <a:xfrm>
              <a:off x="7121" y="8025"/>
              <a:ext cx="6067" cy="1871"/>
            </a:xfrm>
            <a:prstGeom prst="rect">
              <a:avLst/>
            </a:prstGeom>
          </p:spPr>
        </p:pic>
      </p:grpSp>
      <p:grpSp>
        <p:nvGrpSpPr>
          <p:cNvPr id="9" name="组合 38"/>
          <p:cNvGrpSpPr/>
          <p:nvPr/>
        </p:nvGrpSpPr>
        <p:grpSpPr>
          <a:xfrm>
            <a:off x="718820" y="1643380"/>
            <a:ext cx="7894955" cy="3399790"/>
            <a:chOff x="1132" y="2588"/>
            <a:chExt cx="12433" cy="5354"/>
          </a:xfrm>
        </p:grpSpPr>
        <p:grpSp>
          <p:nvGrpSpPr>
            <p:cNvPr id="10" name="组合 36"/>
            <p:cNvGrpSpPr/>
            <p:nvPr/>
          </p:nvGrpSpPr>
          <p:grpSpPr>
            <a:xfrm>
              <a:off x="1132" y="2588"/>
              <a:ext cx="12433" cy="5354"/>
              <a:chOff x="1132" y="2588"/>
              <a:chExt cx="12433" cy="5354"/>
            </a:xfrm>
          </p:grpSpPr>
          <p:grpSp>
            <p:nvGrpSpPr>
              <p:cNvPr id="12" name="组合 30"/>
              <p:cNvGrpSpPr/>
              <p:nvPr/>
            </p:nvGrpSpPr>
            <p:grpSpPr>
              <a:xfrm>
                <a:off x="1132" y="2588"/>
                <a:ext cx="12433" cy="5354"/>
                <a:chOff x="1132" y="2588"/>
                <a:chExt cx="12433" cy="5354"/>
              </a:xfrm>
            </p:grpSpPr>
            <p:grpSp>
              <p:nvGrpSpPr>
                <p:cNvPr id="14" name="组合 25"/>
                <p:cNvGrpSpPr/>
                <p:nvPr/>
              </p:nvGrpSpPr>
              <p:grpSpPr>
                <a:xfrm>
                  <a:off x="1132" y="2588"/>
                  <a:ext cx="12136" cy="5354"/>
                  <a:chOff x="1132" y="2588"/>
                  <a:chExt cx="12136" cy="5354"/>
                </a:xfrm>
              </p:grpSpPr>
              <p:pic>
                <p:nvPicPr>
                  <p:cNvPr id="18" name="图片 20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132" y="3690"/>
                    <a:ext cx="12136" cy="4252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</p:pic>
              <p:grpSp>
                <p:nvGrpSpPr>
                  <p:cNvPr id="19" name="组合 23"/>
                  <p:cNvGrpSpPr/>
                  <p:nvPr/>
                </p:nvGrpSpPr>
                <p:grpSpPr>
                  <a:xfrm>
                    <a:off x="1655" y="2588"/>
                    <a:ext cx="7068" cy="1093"/>
                    <a:chOff x="1655" y="2588"/>
                    <a:chExt cx="7068" cy="1093"/>
                  </a:xfrm>
                </p:grpSpPr>
                <p:grpSp>
                  <p:nvGrpSpPr>
                    <p:cNvPr id="20" name="组合 14"/>
                    <p:cNvGrpSpPr/>
                    <p:nvPr/>
                  </p:nvGrpSpPr>
                  <p:grpSpPr>
                    <a:xfrm>
                      <a:off x="1655" y="2588"/>
                      <a:ext cx="6813" cy="605"/>
                      <a:chOff x="1655" y="2588"/>
                      <a:chExt cx="6813" cy="605"/>
                    </a:xfrm>
                  </p:grpSpPr>
                  <p:sp>
                    <p:nvSpPr>
                      <p:cNvPr id="22" name="圆角矩形 11"/>
                      <p:cNvSpPr/>
                      <p:nvPr/>
                    </p:nvSpPr>
                    <p:spPr>
                      <a:xfrm>
                        <a:off x="1655" y="2588"/>
                        <a:ext cx="975" cy="605"/>
                      </a:xfrm>
                      <a:prstGeom prst="roundRect">
                        <a:avLst/>
                      </a:prstGeom>
                    </p:spPr>
                    <p:style>
                      <a:lnRef idx="2">
                        <a:schemeClr val="accent1"/>
                      </a:lnRef>
                      <a:fillRef idx="1">
                        <a:schemeClr val="l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/>
                      <a:lstStyle/>
                      <a:p>
                        <a:r>
                          <a:rPr lang="en-US" altLang="zh-CN" sz="1600" b="1">
                            <a:latin typeface="Times New Roman" panose="02020603050405020304" charset="0"/>
                          </a:rPr>
                          <a:t>Ln</a:t>
                        </a:r>
                        <a:r>
                          <a:rPr lang="en-US" altLang="zh-CN" sz="1600" b="1" baseline="30000">
                            <a:latin typeface="Times New Roman" panose="02020603050405020304" charset="0"/>
                          </a:rPr>
                          <a:t>3+</a:t>
                        </a:r>
                      </a:p>
                    </p:txBody>
                  </p:sp>
                  <p:sp>
                    <p:nvSpPr>
                      <p:cNvPr id="23" name="圆角矩形 12"/>
                      <p:cNvSpPr/>
                      <p:nvPr/>
                    </p:nvSpPr>
                    <p:spPr>
                      <a:xfrm>
                        <a:off x="4109" y="2588"/>
                        <a:ext cx="1347" cy="605"/>
                      </a:xfrm>
                      <a:prstGeom prst="roundRect">
                        <a:avLst/>
                      </a:prstGeom>
                    </p:spPr>
                    <p:style>
                      <a:lnRef idx="2">
                        <a:schemeClr val="accent1"/>
                      </a:lnRef>
                      <a:fillRef idx="1">
                        <a:schemeClr val="l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/>
                      <a:lstStyle/>
                      <a:p>
                        <a:r>
                          <a:rPr lang="en-US" altLang="zh-CN" sz="1600" b="1">
                            <a:latin typeface="Times New Roman" panose="02020603050405020304" charset="0"/>
                          </a:rPr>
                          <a:t>Ligand</a:t>
                        </a:r>
                      </a:p>
                    </p:txBody>
                  </p:sp>
                  <p:sp>
                    <p:nvSpPr>
                      <p:cNvPr id="24" name="圆角矩形 13"/>
                      <p:cNvSpPr/>
                      <p:nvPr/>
                    </p:nvSpPr>
                    <p:spPr>
                      <a:xfrm>
                        <a:off x="7121" y="2588"/>
                        <a:ext cx="1347" cy="605"/>
                      </a:xfrm>
                      <a:prstGeom prst="roundRect">
                        <a:avLst/>
                      </a:prstGeom>
                    </p:spPr>
                    <p:style>
                      <a:lnRef idx="2">
                        <a:schemeClr val="accent1"/>
                      </a:lnRef>
                      <a:fillRef idx="1">
                        <a:schemeClr val="lt1"/>
                      </a:fillRef>
                      <a:effectRef idx="0">
                        <a:schemeClr val="accent1"/>
                      </a:effectRef>
                      <a:fontRef idx="minor">
                        <a:schemeClr val="dk1"/>
                      </a:fontRef>
                    </p:style>
                    <p:txBody>
                      <a:bodyPr/>
                      <a:lstStyle/>
                      <a:p>
                        <a:r>
                          <a:rPr lang="en-US" altLang="zh-CN" sz="1600" b="1">
                            <a:latin typeface="Times New Roman" panose="02020603050405020304" charset="0"/>
                          </a:rPr>
                          <a:t>Spacer</a:t>
                        </a:r>
                      </a:p>
                    </p:txBody>
                  </p:sp>
                </p:grpSp>
                <p:sp>
                  <p:nvSpPr>
                    <p:cNvPr id="21" name="文本框 15"/>
                    <p:cNvSpPr txBox="1"/>
                    <p:nvPr/>
                  </p:nvSpPr>
                  <p:spPr>
                    <a:xfrm>
                      <a:off x="1655" y="3150"/>
                      <a:ext cx="7068" cy="5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600" b="1">
                          <a:solidFill>
                            <a:srgbClr val="C00000"/>
                          </a:solidFill>
                          <a:latin typeface="Times New Roman" panose="02020603050405020304" charset="0"/>
                        </a:rPr>
                        <a:t>   1              :                1                  :                2</a:t>
                      </a:r>
                    </a:p>
                  </p:txBody>
                </p:sp>
              </p:grpSp>
            </p:grpSp>
            <p:grpSp>
              <p:nvGrpSpPr>
                <p:cNvPr id="15" name="组合 29"/>
                <p:cNvGrpSpPr/>
                <p:nvPr/>
              </p:nvGrpSpPr>
              <p:grpSpPr>
                <a:xfrm>
                  <a:off x="8468" y="2589"/>
                  <a:ext cx="5097" cy="605"/>
                  <a:chOff x="8468" y="2589"/>
                  <a:chExt cx="5097" cy="605"/>
                </a:xfrm>
              </p:grpSpPr>
              <p:sp>
                <p:nvSpPr>
                  <p:cNvPr id="16" name="圆角矩形 27"/>
                  <p:cNvSpPr/>
                  <p:nvPr/>
                </p:nvSpPr>
                <p:spPr>
                  <a:xfrm>
                    <a:off x="10603" y="2589"/>
                    <a:ext cx="2962" cy="605"/>
                  </a:xfrm>
                  <a:prstGeom prst="round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en-US" altLang="zh-CN" sz="1600" b="1">
                        <a:latin typeface="Times New Roman" panose="02020603050405020304" charset="0"/>
                      </a:rPr>
                      <a:t>[Ln_ligand_spacer]</a:t>
                    </a:r>
                  </a:p>
                </p:txBody>
              </p:sp>
              <p:cxnSp>
                <p:nvCxnSpPr>
                  <p:cNvPr id="17" name="直接箭头连接符 28"/>
                  <p:cNvCxnSpPr>
                    <a:stCxn id="24" idx="3"/>
                    <a:endCxn id="16" idx="1"/>
                  </p:cNvCxnSpPr>
                  <p:nvPr/>
                </p:nvCxnSpPr>
                <p:spPr>
                  <a:xfrm>
                    <a:off x="8468" y="2892"/>
                    <a:ext cx="2135" cy="0"/>
                  </a:xfrm>
                  <a:prstGeom prst="straightConnector1">
                    <a:avLst/>
                  </a:prstGeom>
                  <a:ln>
                    <a:solidFill>
                      <a:srgbClr val="4F80BD"/>
                    </a:solidFill>
                    <a:tailEnd type="arrow" w="sm" len="med"/>
                  </a:ln>
                </p:spPr>
                <p:style>
                  <a:lnRef idx="1">
                    <a:schemeClr val="accent5"/>
                  </a:lnRef>
                  <a:fillRef idx="0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3" name="文本框 35"/>
              <p:cNvSpPr txBox="1"/>
              <p:nvPr/>
            </p:nvSpPr>
            <p:spPr>
              <a:xfrm>
                <a:off x="3133" y="2614"/>
                <a:ext cx="472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>
                    <a:solidFill>
                      <a:srgbClr val="4F80BD"/>
                    </a:solidFill>
                  </a:rPr>
                  <a:t>+</a:t>
                </a:r>
              </a:p>
            </p:txBody>
          </p:sp>
        </p:grpSp>
        <p:sp>
          <p:nvSpPr>
            <p:cNvPr id="11" name="文本框 37"/>
            <p:cNvSpPr txBox="1"/>
            <p:nvPr/>
          </p:nvSpPr>
          <p:spPr>
            <a:xfrm>
              <a:off x="6052" y="2600"/>
              <a:ext cx="47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rgbClr val="4F80BD"/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7620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Metal</a:t>
            </a:r>
            <a:r>
              <a:rPr lang="fr-FR" dirty="0"/>
              <a:t> </a:t>
            </a:r>
            <a:r>
              <a:rPr lang="fr-FR" dirty="0" err="1">
                <a:solidFill>
                  <a:srgbClr val="00B050"/>
                </a:solidFill>
              </a:rPr>
              <a:t>precipitation</a:t>
            </a: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/>
          </a:p>
        </p:txBody>
      </p:sp>
      <p:grpSp>
        <p:nvGrpSpPr>
          <p:cNvPr id="5" name="组合 9"/>
          <p:cNvGrpSpPr/>
          <p:nvPr/>
        </p:nvGrpSpPr>
        <p:grpSpPr>
          <a:xfrm>
            <a:off x="1133475" y="2461895"/>
            <a:ext cx="7200053" cy="4127500"/>
            <a:chOff x="1531" y="3715"/>
            <a:chExt cx="11452" cy="6500"/>
          </a:xfrm>
        </p:grpSpPr>
        <p:pic>
          <p:nvPicPr>
            <p:cNvPr id="6" name="图片 128" descr="(a)(grid)Ln_BDP_Spacer_Burned"/>
            <p:cNvPicPr>
              <a:picLocks noChangeAspect="1"/>
            </p:cNvPicPr>
            <p:nvPr/>
          </p:nvPicPr>
          <p:blipFill>
            <a:blip r:embed="rId2"/>
            <a:srcRect t="8362" b="11381"/>
            <a:stretch>
              <a:fillRect/>
            </a:stretch>
          </p:blipFill>
          <p:spPr>
            <a:xfrm>
              <a:off x="1531" y="3715"/>
              <a:ext cx="11452" cy="6500"/>
            </a:xfrm>
            <a:prstGeom prst="rect">
              <a:avLst/>
            </a:prstGeom>
          </p:spPr>
        </p:pic>
        <p:sp>
          <p:nvSpPr>
            <p:cNvPr id="7" name="矩形 8"/>
            <p:cNvSpPr/>
            <p:nvPr/>
          </p:nvSpPr>
          <p:spPr>
            <a:xfrm>
              <a:off x="1764" y="3845"/>
              <a:ext cx="741" cy="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11"/>
          <p:cNvGrpSpPr/>
          <p:nvPr/>
        </p:nvGrpSpPr>
        <p:grpSpPr>
          <a:xfrm>
            <a:off x="196215" y="1494155"/>
            <a:ext cx="8751570" cy="967740"/>
            <a:chOff x="776" y="2084"/>
            <a:chExt cx="13782" cy="1524"/>
          </a:xfrm>
        </p:grpSpPr>
        <p:grpSp>
          <p:nvGrpSpPr>
            <p:cNvPr id="9" name="组合 41"/>
            <p:cNvGrpSpPr/>
            <p:nvPr/>
          </p:nvGrpSpPr>
          <p:grpSpPr>
            <a:xfrm>
              <a:off x="776" y="2084"/>
              <a:ext cx="13782" cy="1524"/>
              <a:chOff x="2202" y="2055"/>
              <a:chExt cx="13782" cy="1524"/>
            </a:xfrm>
          </p:grpSpPr>
          <p:sp>
            <p:nvSpPr>
              <p:cNvPr id="11" name="圆角矩形 20"/>
              <p:cNvSpPr/>
              <p:nvPr/>
            </p:nvSpPr>
            <p:spPr>
              <a:xfrm>
                <a:off x="11042" y="2307"/>
                <a:ext cx="4942" cy="890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r>
                  <a:rPr lang="en-US" altLang="zh-CN" sz="1600" b="1">
                    <a:latin typeface="Times New Roman" panose="02020603050405020304" charset="0"/>
                  </a:rPr>
                  <a:t>Monazite lanthanide phosphates</a:t>
                </a:r>
              </a:p>
              <a:p>
                <a:pPr algn="ctr"/>
                <a:r>
                  <a:rPr lang="en-US" altLang="zh-CN" sz="1600" b="1">
                    <a:latin typeface="Times New Roman" panose="02020603050405020304" charset="0"/>
                  </a:rPr>
                  <a:t>LnPO</a:t>
                </a:r>
                <a:r>
                  <a:rPr lang="en-US" altLang="zh-CN" sz="1600" b="1" baseline="-25000">
                    <a:latin typeface="Times New Roman" panose="02020603050405020304" charset="0"/>
                  </a:rPr>
                  <a:t>4</a:t>
                </a:r>
              </a:p>
            </p:txBody>
          </p:sp>
          <p:sp>
            <p:nvSpPr>
              <p:cNvPr id="12" name="右箭头 21"/>
              <p:cNvSpPr/>
              <p:nvPr/>
            </p:nvSpPr>
            <p:spPr>
              <a:xfrm>
                <a:off x="7673" y="2307"/>
                <a:ext cx="3348" cy="890"/>
              </a:xfrm>
              <a:prstGeom prst="rightArrow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en-US" altLang="zh-CN" sz="1600" b="1">
                    <a:solidFill>
                      <a:schemeClr val="tx1"/>
                    </a:solidFill>
                    <a:latin typeface="Times New Roman" panose="02020603050405020304" charset="0"/>
                  </a:rPr>
                  <a:t>Thermal conversion</a:t>
                </a:r>
              </a:p>
            </p:txBody>
          </p:sp>
          <p:grpSp>
            <p:nvGrpSpPr>
              <p:cNvPr id="13" name="组合 40"/>
              <p:cNvGrpSpPr/>
              <p:nvPr/>
            </p:nvGrpSpPr>
            <p:grpSpPr>
              <a:xfrm>
                <a:off x="2202" y="2055"/>
                <a:ext cx="5456" cy="1524"/>
                <a:chOff x="3252" y="5393"/>
                <a:chExt cx="5456" cy="1524"/>
              </a:xfrm>
            </p:grpSpPr>
            <p:grpSp>
              <p:nvGrpSpPr>
                <p:cNvPr id="14" name="组合 24"/>
                <p:cNvGrpSpPr/>
                <p:nvPr/>
              </p:nvGrpSpPr>
              <p:grpSpPr>
                <a:xfrm>
                  <a:off x="3252" y="5393"/>
                  <a:ext cx="5456" cy="1524"/>
                  <a:chOff x="2244" y="2293"/>
                  <a:chExt cx="5456" cy="1524"/>
                </a:xfrm>
              </p:grpSpPr>
              <p:sp>
                <p:nvSpPr>
                  <p:cNvPr id="16" name="圆角矩形 25"/>
                  <p:cNvSpPr/>
                  <p:nvPr/>
                </p:nvSpPr>
                <p:spPr>
                  <a:xfrm>
                    <a:off x="2244" y="2293"/>
                    <a:ext cx="5456" cy="649"/>
                  </a:xfrm>
                  <a:prstGeom prst="roundRect">
                    <a:avLst/>
                  </a:prstGeom>
                </p:spPr>
                <p:style>
                  <a:lnRef idx="2">
                    <a:schemeClr val="accent2"/>
                  </a:lnRef>
                  <a:fillRef idx="1">
                    <a:schemeClr val="lt1"/>
                  </a:fillRef>
                  <a:effectRef idx="0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ctr"/>
                    <a:r>
                      <a:rPr lang="en-US" altLang="zh-CN" sz="1600" b="1">
                        <a:solidFill>
                          <a:srgbClr val="C00000"/>
                        </a:solidFill>
                        <a:latin typeface="Times New Roman" panose="02020603050405020304" charset="0"/>
                      </a:rPr>
                      <a:t>BDP</a:t>
                    </a:r>
                    <a:r>
                      <a:rPr lang="en-US" altLang="zh-CN" sz="1600" b="1">
                        <a:latin typeface="Times New Roman" panose="02020603050405020304" charset="0"/>
                      </a:rPr>
                      <a:t>-based Ln organophosphonates</a:t>
                    </a:r>
                  </a:p>
                </p:txBody>
              </p:sp>
              <p:grpSp>
                <p:nvGrpSpPr>
                  <p:cNvPr id="17" name="组合 26"/>
                  <p:cNvGrpSpPr/>
                  <p:nvPr/>
                </p:nvGrpSpPr>
                <p:grpSpPr>
                  <a:xfrm>
                    <a:off x="2244" y="3162"/>
                    <a:ext cx="5456" cy="655"/>
                    <a:chOff x="2375" y="3180"/>
                    <a:chExt cx="5456" cy="655"/>
                  </a:xfrm>
                </p:grpSpPr>
                <p:sp>
                  <p:nvSpPr>
                    <p:cNvPr id="18" name="圆角矩形 27"/>
                    <p:cNvSpPr/>
                    <p:nvPr/>
                  </p:nvSpPr>
                  <p:spPr>
                    <a:xfrm>
                      <a:off x="2375" y="3180"/>
                      <a:ext cx="1729" cy="655"/>
                    </a:xfrm>
                    <a:prstGeom prst="roundRect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ctr"/>
                      <a:r>
                        <a:rPr lang="en-US" altLang="zh-CN" sz="1600" b="1">
                          <a:latin typeface="Times New Roman" panose="02020603050405020304" charset="0"/>
                        </a:rPr>
                        <a:t>[Ln_</a:t>
                      </a:r>
                      <a:r>
                        <a:rPr lang="en-US" altLang="zh-CN" sz="1600" b="1">
                          <a:solidFill>
                            <a:srgbClr val="C00000"/>
                          </a:solidFill>
                          <a:latin typeface="Times New Roman" panose="02020603050405020304" charset="0"/>
                        </a:rPr>
                        <a:t>BDP</a:t>
                      </a:r>
                      <a:r>
                        <a:rPr lang="en-US" altLang="zh-CN" sz="1600" b="1">
                          <a:latin typeface="Times New Roman" panose="02020603050405020304" charset="0"/>
                        </a:rPr>
                        <a:t>]</a:t>
                      </a:r>
                    </a:p>
                  </p:txBody>
                </p:sp>
                <p:sp>
                  <p:nvSpPr>
                    <p:cNvPr id="19" name="圆角矩形 28"/>
                    <p:cNvSpPr/>
                    <p:nvPr/>
                  </p:nvSpPr>
                  <p:spPr>
                    <a:xfrm>
                      <a:off x="4990" y="3180"/>
                      <a:ext cx="2841" cy="655"/>
                    </a:xfrm>
                    <a:prstGeom prst="roundRect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ctr"/>
                      <a:r>
                        <a:rPr lang="en-US" altLang="zh-CN" sz="1600" b="1">
                          <a:latin typeface="Times New Roman" panose="02020603050405020304" charset="0"/>
                        </a:rPr>
                        <a:t>[Ln_</a:t>
                      </a:r>
                      <a:r>
                        <a:rPr lang="en-US" altLang="zh-CN" sz="1600" b="1">
                          <a:solidFill>
                            <a:srgbClr val="C00000"/>
                          </a:solidFill>
                          <a:latin typeface="Times New Roman" panose="02020603050405020304" charset="0"/>
                        </a:rPr>
                        <a:t>BDP</a:t>
                      </a:r>
                      <a:r>
                        <a:rPr lang="en-US" altLang="zh-CN" sz="1600" b="1">
                          <a:latin typeface="Times New Roman" panose="02020603050405020304" charset="0"/>
                        </a:rPr>
                        <a:t>_spacer]</a:t>
                      </a:r>
                    </a:p>
                  </p:txBody>
                </p:sp>
              </p:grpSp>
            </p:grpSp>
            <p:cxnSp>
              <p:nvCxnSpPr>
                <p:cNvPr id="15" name="肘形连接符 39"/>
                <p:cNvCxnSpPr>
                  <a:stCxn id="16" idx="2"/>
                  <a:endCxn id="18" idx="0"/>
                </p:cNvCxnSpPr>
                <p:nvPr/>
              </p:nvCxnSpPr>
              <p:spPr>
                <a:xfrm rot="5400000">
                  <a:off x="4928" y="5210"/>
                  <a:ext cx="220" cy="1885"/>
                </a:xfrm>
                <a:prstGeom prst="bentConnector3">
                  <a:avLst>
                    <a:gd name="adj1" fmla="val 50000"/>
                  </a:avLst>
                </a:prstGeom>
                <a:ln w="12700" cmpd="sng">
                  <a:solidFill>
                    <a:schemeClr val="accent1"/>
                  </a:solidFill>
                  <a:prstDash val="solid"/>
                  <a:tailEnd type="arrow" w="sm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0" name="肘形连接符 10"/>
            <p:cNvCxnSpPr>
              <a:stCxn id="16" idx="2"/>
              <a:endCxn id="19" idx="0"/>
            </p:cNvCxnSpPr>
            <p:nvPr/>
          </p:nvCxnSpPr>
          <p:spPr>
            <a:xfrm rot="5400000" flipV="1">
              <a:off x="3826" y="2412"/>
              <a:ext cx="220" cy="863"/>
            </a:xfrm>
            <a:prstGeom prst="bentConnector3">
              <a:avLst>
                <a:gd name="adj1" fmla="val 49773"/>
              </a:avLst>
            </a:prstGeom>
            <a:ln w="12700" cmpd="sng">
              <a:solidFill>
                <a:schemeClr val="accent1"/>
              </a:solidFill>
              <a:prstDash val="solid"/>
              <a:tailEnd type="arrow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3603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20</a:t>
            </a:fld>
            <a:endParaRPr lang="fr-FR" dirty="0"/>
          </a:p>
        </p:txBody>
      </p:sp>
      <p:pic>
        <p:nvPicPr>
          <p:cNvPr id="4099" name="Picture 3" descr="C:\Users\MC216459\Desktop\labe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5" r="27120"/>
          <a:stretch/>
        </p:blipFill>
        <p:spPr bwMode="auto">
          <a:xfrm>
            <a:off x="6264179" y="4658242"/>
            <a:ext cx="886521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C216459\Desktop\Sarp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442" y="4963567"/>
            <a:ext cx="1452957" cy="82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4667884"/>
            <a:ext cx="1524191" cy="124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229223" y="243366"/>
            <a:ext cx="3242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 smtClean="0">
                <a:solidFill>
                  <a:srgbClr val="FF0000"/>
                </a:solidFill>
              </a:rPr>
              <a:t>Thank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</a:rPr>
              <a:t>you</a:t>
            </a:r>
            <a:r>
              <a:rPr lang="fr-FR" sz="2000" b="1" dirty="0" smtClean="0">
                <a:solidFill>
                  <a:srgbClr val="FF0000"/>
                </a:solidFill>
              </a:rPr>
              <a:t> for </a:t>
            </a:r>
            <a:r>
              <a:rPr lang="fr-FR" sz="2000" b="1" dirty="0" err="1" smtClean="0">
                <a:solidFill>
                  <a:srgbClr val="FF0000"/>
                </a:solidFill>
              </a:rPr>
              <a:t>your</a:t>
            </a:r>
            <a:r>
              <a:rPr lang="fr-FR" sz="2000" b="1" dirty="0" smtClean="0">
                <a:solidFill>
                  <a:srgbClr val="FF0000"/>
                </a:solidFill>
              </a:rPr>
              <a:t> attention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536" y="2090420"/>
            <a:ext cx="3863863" cy="240909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0" y="2091439"/>
            <a:ext cx="4186453" cy="235135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686426" y="1404283"/>
            <a:ext cx="956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Past</a:t>
            </a:r>
            <a:r>
              <a:rPr lang="fr-FR" dirty="0" smtClean="0"/>
              <a:t> </a:t>
            </a:r>
            <a:r>
              <a:rPr lang="fr-FR" dirty="0" err="1" smtClean="0"/>
              <a:t>Lab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6096190" y="1490174"/>
            <a:ext cx="996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New </a:t>
            </a:r>
            <a:r>
              <a:rPr lang="fr-FR" dirty="0" err="1" smtClean="0"/>
              <a:t>Lab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443" y="4740744"/>
            <a:ext cx="1046735" cy="104673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2167" y="4854914"/>
            <a:ext cx="2075330" cy="77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06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4322</TotalTime>
  <Words>893</Words>
  <Application>Microsoft Office PowerPoint</Application>
  <PresentationFormat>Affichage à l'écran (4:3)</PresentationFormat>
  <Paragraphs>199</Paragraphs>
  <Slides>21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31" baseType="lpstr">
      <vt:lpstr>SimSun</vt:lpstr>
      <vt:lpstr>Arial</vt:lpstr>
      <vt:lpstr>Calibri</vt:lpstr>
      <vt:lpstr>Times New Roman</vt:lpstr>
      <vt:lpstr>Verdana</vt:lpstr>
      <vt:lpstr>Wingdings</vt:lpstr>
      <vt:lpstr>Thème Office</vt:lpstr>
      <vt:lpstr>Conception personnalisée</vt:lpstr>
      <vt:lpstr>CS ChemDraw Drawing</vt:lpstr>
      <vt:lpstr>Document</vt:lpstr>
      <vt:lpstr>Highly porous and stable metal–organic frameworks for actinide extraction and storage</vt:lpstr>
      <vt:lpstr>Metal-Organic Frameworks (MOFs) </vt:lpstr>
      <vt:lpstr>Hybrid materials for Actinides Extraction</vt:lpstr>
      <vt:lpstr>Metal extraction  </vt:lpstr>
      <vt:lpstr>Metal extraction  </vt:lpstr>
      <vt:lpstr>Metal extraction  </vt:lpstr>
      <vt:lpstr>Metal extraction  </vt:lpstr>
      <vt:lpstr>Metal extraction  </vt:lpstr>
      <vt:lpstr>Lab Activities on MOFs</vt:lpstr>
      <vt:lpstr>Metal extraction  </vt:lpstr>
      <vt:lpstr>Metal extraction  </vt:lpstr>
      <vt:lpstr>Metal extraction  </vt:lpstr>
      <vt:lpstr>Metal extraction </vt:lpstr>
      <vt:lpstr>Metal extraction </vt:lpstr>
      <vt:lpstr>Metal extraction </vt:lpstr>
      <vt:lpstr>Metal extraction </vt:lpstr>
      <vt:lpstr>Présentation PowerPoint</vt:lpstr>
      <vt:lpstr>Metal precipitation </vt:lpstr>
      <vt:lpstr>Metal precipitation </vt:lpstr>
      <vt:lpstr>Metal precipitation 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Waël HASNAOUI</dc:creator>
  <cp:lastModifiedBy>CARBONI Michael</cp:lastModifiedBy>
  <cp:revision>211</cp:revision>
  <cp:lastPrinted>2015-10-02T12:42:29Z</cp:lastPrinted>
  <dcterms:created xsi:type="dcterms:W3CDTF">2015-03-04T11:35:07Z</dcterms:created>
  <dcterms:modified xsi:type="dcterms:W3CDTF">2017-11-01T00:38:33Z</dcterms:modified>
</cp:coreProperties>
</file>