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54"/>
  </p:notesMasterIdLst>
  <p:handoutMasterIdLst>
    <p:handoutMasterId r:id="rId55"/>
  </p:handoutMasterIdLst>
  <p:sldIdLst>
    <p:sldId id="261" r:id="rId7"/>
    <p:sldId id="295" r:id="rId8"/>
    <p:sldId id="273" r:id="rId9"/>
    <p:sldId id="336" r:id="rId10"/>
    <p:sldId id="337" r:id="rId11"/>
    <p:sldId id="335" r:id="rId12"/>
    <p:sldId id="311" r:id="rId13"/>
    <p:sldId id="331" r:id="rId14"/>
    <p:sldId id="271" r:id="rId15"/>
    <p:sldId id="279" r:id="rId16"/>
    <p:sldId id="332" r:id="rId17"/>
    <p:sldId id="312" r:id="rId18"/>
    <p:sldId id="296" r:id="rId19"/>
    <p:sldId id="351" r:id="rId20"/>
    <p:sldId id="352" r:id="rId21"/>
    <p:sldId id="349" r:id="rId22"/>
    <p:sldId id="353" r:id="rId23"/>
    <p:sldId id="339" r:id="rId24"/>
    <p:sldId id="348" r:id="rId25"/>
    <p:sldId id="313" r:id="rId26"/>
    <p:sldId id="340" r:id="rId27"/>
    <p:sldId id="315" r:id="rId28"/>
    <p:sldId id="323" r:id="rId29"/>
    <p:sldId id="314" r:id="rId30"/>
    <p:sldId id="317" r:id="rId31"/>
    <p:sldId id="319" r:id="rId32"/>
    <p:sldId id="320" r:id="rId33"/>
    <p:sldId id="321" r:id="rId34"/>
    <p:sldId id="346" r:id="rId35"/>
    <p:sldId id="293" r:id="rId36"/>
    <p:sldId id="347" r:id="rId37"/>
    <p:sldId id="288" r:id="rId38"/>
    <p:sldId id="329" r:id="rId39"/>
    <p:sldId id="303" r:id="rId40"/>
    <p:sldId id="305" r:id="rId41"/>
    <p:sldId id="276" r:id="rId42"/>
    <p:sldId id="327" r:id="rId43"/>
    <p:sldId id="354" r:id="rId44"/>
    <p:sldId id="310" r:id="rId45"/>
    <p:sldId id="301" r:id="rId46"/>
    <p:sldId id="286" r:id="rId47"/>
    <p:sldId id="287" r:id="rId48"/>
    <p:sldId id="341" r:id="rId49"/>
    <p:sldId id="342" r:id="rId50"/>
    <p:sldId id="343" r:id="rId51"/>
    <p:sldId id="344" r:id="rId52"/>
    <p:sldId id="345" r:id="rId53"/>
  </p:sldIdLst>
  <p:sldSz cx="9144000" cy="6858000" type="screen4x3"/>
  <p:notesSz cx="6858000" cy="9144000"/>
  <p:defaultTextStyle>
    <a:defPPr>
      <a:defRPr lang="es-ES"/>
    </a:defPPr>
    <a:lvl1pPr algn="ctr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ctr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ctr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ctr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ctr" rtl="0" fontAlgn="base">
      <a:lnSpc>
        <a:spcPct val="80000"/>
      </a:lnSpc>
      <a:spcBef>
        <a:spcPct val="2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1267" y="1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8" d="100"/>
          <a:sy n="68" d="100"/>
        </p:scale>
        <p:origin x="-3130" y="-8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handoutMaster" Target="handoutMasters/handoutMaster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presProps" Target="presProps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hugo%20ms%202015\20150424-105323-ver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hugo%20ms%202015\20150424-105323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pirolisis%20de%20resinas%202015\142832mid-analisis%202015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pirolisis%20de%20resinas%202015\142832mid-analisis%202015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pirolisis%20de%20resinas%202015\142832mid-analisis%202015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pirolisis%20de%20resinas%202015\142832mid-analisis%202015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F:\mis%20documentos\hugo2015\victor2015\pirolisis%20de%20resinas%202015\142832mid-analisis%202015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0"/>
          <c:order val="0"/>
          <c:tx>
            <c:v>58</c:v>
          </c:tx>
          <c:marker>
            <c:symbol val="none"/>
          </c:marker>
          <c:xVal>
            <c:numRef>
              <c:f>datos!$B$2:$B$189</c:f>
              <c:numCache>
                <c:formatCode>#,##0.00</c:formatCode>
                <c:ptCount val="188"/>
                <c:pt idx="0">
                  <c:v>0</c:v>
                </c:pt>
                <c:pt idx="1">
                  <c:v>0.50823333333334553</c:v>
                </c:pt>
                <c:pt idx="2">
                  <c:v>1.0171999999999475</c:v>
                </c:pt>
                <c:pt idx="3">
                  <c:v>1.5261166666667347</c:v>
                </c:pt>
                <c:pt idx="4">
                  <c:v>2.0344166666666648</c:v>
                </c:pt>
                <c:pt idx="5">
                  <c:v>2.5437166666666875</c:v>
                </c:pt>
                <c:pt idx="6">
                  <c:v>3.0527500000000347</c:v>
                </c:pt>
                <c:pt idx="7">
                  <c:v>3.5617999999999932</c:v>
                </c:pt>
                <c:pt idx="8">
                  <c:v>4.0709666666666777</c:v>
                </c:pt>
                <c:pt idx="9">
                  <c:v>4.5796500000000924</c:v>
                </c:pt>
                <c:pt idx="10">
                  <c:v>5.0882666666667475</c:v>
                </c:pt>
                <c:pt idx="11">
                  <c:v>5.5968833333334089</c:v>
                </c:pt>
                <c:pt idx="12">
                  <c:v>6.1057666666667316</c:v>
                </c:pt>
                <c:pt idx="13">
                  <c:v>6.6142000000000056</c:v>
                </c:pt>
                <c:pt idx="14">
                  <c:v>7.122616666666655</c:v>
                </c:pt>
                <c:pt idx="15">
                  <c:v>7.6309499999999719</c:v>
                </c:pt>
                <c:pt idx="16">
                  <c:v>8.1396500000000671</c:v>
                </c:pt>
                <c:pt idx="17">
                  <c:v>8.6482000000000436</c:v>
                </c:pt>
                <c:pt idx="18">
                  <c:v>9.156666666666716</c:v>
                </c:pt>
                <c:pt idx="19">
                  <c:v>9.665150000000029</c:v>
                </c:pt>
                <c:pt idx="20">
                  <c:v>10.173666666666662</c:v>
                </c:pt>
                <c:pt idx="21">
                  <c:v>10.682400000000051</c:v>
                </c:pt>
                <c:pt idx="22">
                  <c:v>11.190750000000032</c:v>
                </c:pt>
                <c:pt idx="23">
                  <c:v>11.699016666666752</c:v>
                </c:pt>
                <c:pt idx="24">
                  <c:v>12.207783333333353</c:v>
                </c:pt>
                <c:pt idx="25">
                  <c:v>12.716000000000012</c:v>
                </c:pt>
                <c:pt idx="26">
                  <c:v>13.22458333333338</c:v>
                </c:pt>
                <c:pt idx="27">
                  <c:v>13.733266666666708</c:v>
                </c:pt>
                <c:pt idx="28">
                  <c:v>14.241766666666718</c:v>
                </c:pt>
                <c:pt idx="29">
                  <c:v>14.750066666666736</c:v>
                </c:pt>
                <c:pt idx="30">
                  <c:v>15.258183333333353</c:v>
                </c:pt>
                <c:pt idx="31">
                  <c:v>15.766750000000034</c:v>
                </c:pt>
                <c:pt idx="32">
                  <c:v>16.275500000000029</c:v>
                </c:pt>
                <c:pt idx="33">
                  <c:v>16.783800000000042</c:v>
                </c:pt>
                <c:pt idx="34">
                  <c:v>17.29218333333327</c:v>
                </c:pt>
                <c:pt idx="35">
                  <c:v>17.800816666666691</c:v>
                </c:pt>
                <c:pt idx="36">
                  <c:v>18.309850000000054</c:v>
                </c:pt>
                <c:pt idx="37">
                  <c:v>18.819366666666678</c:v>
                </c:pt>
                <c:pt idx="38">
                  <c:v>19.328083333333307</c:v>
                </c:pt>
                <c:pt idx="39">
                  <c:v>19.836633333333403</c:v>
                </c:pt>
                <c:pt idx="40">
                  <c:v>20.345033333333344</c:v>
                </c:pt>
                <c:pt idx="41">
                  <c:v>20.853850000000101</c:v>
                </c:pt>
                <c:pt idx="42">
                  <c:v>21.363033333333302</c:v>
                </c:pt>
                <c:pt idx="43">
                  <c:v>21.871633333333378</c:v>
                </c:pt>
                <c:pt idx="44">
                  <c:v>22.380216666666687</c:v>
                </c:pt>
                <c:pt idx="45">
                  <c:v>22.888566666666687</c:v>
                </c:pt>
                <c:pt idx="46">
                  <c:v>23.396950000000093</c:v>
                </c:pt>
                <c:pt idx="47">
                  <c:v>23.906283333333317</c:v>
                </c:pt>
                <c:pt idx="48">
                  <c:v>24.414950000000047</c:v>
                </c:pt>
                <c:pt idx="49">
                  <c:v>24.923366666666674</c:v>
                </c:pt>
                <c:pt idx="50">
                  <c:v>25.432016666666627</c:v>
                </c:pt>
                <c:pt idx="51">
                  <c:v>25.940483333333283</c:v>
                </c:pt>
                <c:pt idx="52">
                  <c:v>26.449350000000074</c:v>
                </c:pt>
                <c:pt idx="53">
                  <c:v>26.957900000000091</c:v>
                </c:pt>
                <c:pt idx="54">
                  <c:v>27.466433333333221</c:v>
                </c:pt>
                <c:pt idx="55">
                  <c:v>27.974749999999954</c:v>
                </c:pt>
                <c:pt idx="56">
                  <c:v>28.483983333333402</c:v>
                </c:pt>
                <c:pt idx="57">
                  <c:v>28.99280000000001</c:v>
                </c:pt>
                <c:pt idx="58">
                  <c:v>29.501399999999983</c:v>
                </c:pt>
                <c:pt idx="59">
                  <c:v>30.009899999999988</c:v>
                </c:pt>
                <c:pt idx="60">
                  <c:v>30.518800000000031</c:v>
                </c:pt>
                <c:pt idx="61">
                  <c:v>31.027650000000051</c:v>
                </c:pt>
                <c:pt idx="62">
                  <c:v>31.536533333333324</c:v>
                </c:pt>
                <c:pt idx="63">
                  <c:v>32.045400000000022</c:v>
                </c:pt>
                <c:pt idx="64">
                  <c:v>32.553916666666659</c:v>
                </c:pt>
                <c:pt idx="65">
                  <c:v>33.062633333333352</c:v>
                </c:pt>
                <c:pt idx="66">
                  <c:v>33.571133333333364</c:v>
                </c:pt>
                <c:pt idx="67">
                  <c:v>34.079283333333301</c:v>
                </c:pt>
                <c:pt idx="68">
                  <c:v>34.587916666666608</c:v>
                </c:pt>
                <c:pt idx="69">
                  <c:v>35.096416666666705</c:v>
                </c:pt>
                <c:pt idx="70">
                  <c:v>35.60515000000008</c:v>
                </c:pt>
                <c:pt idx="71">
                  <c:v>36.113999999999983</c:v>
                </c:pt>
                <c:pt idx="72">
                  <c:v>36.622866666666624</c:v>
                </c:pt>
                <c:pt idx="73">
                  <c:v>37.131850000000071</c:v>
                </c:pt>
                <c:pt idx="74">
                  <c:v>37.640233333333356</c:v>
                </c:pt>
                <c:pt idx="75">
                  <c:v>38.149150000000063</c:v>
                </c:pt>
                <c:pt idx="76">
                  <c:v>38.6582000000001</c:v>
                </c:pt>
                <c:pt idx="77">
                  <c:v>39.166866666666685</c:v>
                </c:pt>
                <c:pt idx="78">
                  <c:v>39.675433333333423</c:v>
                </c:pt>
                <c:pt idx="79">
                  <c:v>40.184050000000084</c:v>
                </c:pt>
                <c:pt idx="80">
                  <c:v>40.692550000000097</c:v>
                </c:pt>
                <c:pt idx="81">
                  <c:v>41.201550000000083</c:v>
                </c:pt>
                <c:pt idx="82">
                  <c:v>41.710383333333425</c:v>
                </c:pt>
                <c:pt idx="83">
                  <c:v>42.219133333333339</c:v>
                </c:pt>
                <c:pt idx="84">
                  <c:v>42.727933333333411</c:v>
                </c:pt>
                <c:pt idx="85">
                  <c:v>43.237016666666726</c:v>
                </c:pt>
                <c:pt idx="86">
                  <c:v>43.745933333333362</c:v>
                </c:pt>
                <c:pt idx="87">
                  <c:v>44.255100000000063</c:v>
                </c:pt>
                <c:pt idx="88">
                  <c:v>44.763733333333413</c:v>
                </c:pt>
                <c:pt idx="89">
                  <c:v>45.272733333333328</c:v>
                </c:pt>
                <c:pt idx="90">
                  <c:v>45.781150000000032</c:v>
                </c:pt>
                <c:pt idx="91">
                  <c:v>46.290350000000075</c:v>
                </c:pt>
                <c:pt idx="92">
                  <c:v>46.798983333333361</c:v>
                </c:pt>
                <c:pt idx="93">
                  <c:v>47.307466666666627</c:v>
                </c:pt>
                <c:pt idx="94">
                  <c:v>47.816216666666563</c:v>
                </c:pt>
                <c:pt idx="95">
                  <c:v>48.325016666666727</c:v>
                </c:pt>
                <c:pt idx="96">
                  <c:v>48.833783333333358</c:v>
                </c:pt>
                <c:pt idx="97">
                  <c:v>49.34250000000003</c:v>
                </c:pt>
                <c:pt idx="98">
                  <c:v>49.851199999999956</c:v>
                </c:pt>
                <c:pt idx="99">
                  <c:v>50.359816666666489</c:v>
                </c:pt>
                <c:pt idx="100">
                  <c:v>50.868366666666624</c:v>
                </c:pt>
                <c:pt idx="101">
                  <c:v>51.37716666666654</c:v>
                </c:pt>
                <c:pt idx="102">
                  <c:v>51.885899999999985</c:v>
                </c:pt>
                <c:pt idx="103">
                  <c:v>52.394600000000075</c:v>
                </c:pt>
                <c:pt idx="104">
                  <c:v>52.903116666666563</c:v>
                </c:pt>
                <c:pt idx="105">
                  <c:v>53.411766666666608</c:v>
                </c:pt>
                <c:pt idx="106">
                  <c:v>53.920066666666571</c:v>
                </c:pt>
                <c:pt idx="107">
                  <c:v>54.429016666666747</c:v>
                </c:pt>
                <c:pt idx="108">
                  <c:v>54.937316666666746</c:v>
                </c:pt>
                <c:pt idx="109">
                  <c:v>55.445666666666646</c:v>
                </c:pt>
                <c:pt idx="110">
                  <c:v>55.954950000000004</c:v>
                </c:pt>
                <c:pt idx="111">
                  <c:v>56.463633333333334</c:v>
                </c:pt>
                <c:pt idx="112">
                  <c:v>56.972550000000062</c:v>
                </c:pt>
                <c:pt idx="113">
                  <c:v>57.481483333333259</c:v>
                </c:pt>
                <c:pt idx="114">
                  <c:v>57.990383333333355</c:v>
                </c:pt>
                <c:pt idx="115">
                  <c:v>58.499583333333341</c:v>
                </c:pt>
                <c:pt idx="116">
                  <c:v>59.008466666666571</c:v>
                </c:pt>
                <c:pt idx="117">
                  <c:v>59.51735</c:v>
                </c:pt>
                <c:pt idx="118">
                  <c:v>60.026466666666622</c:v>
                </c:pt>
                <c:pt idx="119">
                  <c:v>60.535866666666585</c:v>
                </c:pt>
                <c:pt idx="120">
                  <c:v>61.044716666666659</c:v>
                </c:pt>
                <c:pt idx="121">
                  <c:v>61.55419999999998</c:v>
                </c:pt>
                <c:pt idx="122">
                  <c:v>62.063083333333296</c:v>
                </c:pt>
                <c:pt idx="123">
                  <c:v>62.572083333333346</c:v>
                </c:pt>
                <c:pt idx="124">
                  <c:v>63.081316666666645</c:v>
                </c:pt>
                <c:pt idx="125">
                  <c:v>63.590200000000053</c:v>
                </c:pt>
                <c:pt idx="126">
                  <c:v>64.099233333333402</c:v>
                </c:pt>
                <c:pt idx="127">
                  <c:v>64.60815000000008</c:v>
                </c:pt>
                <c:pt idx="128">
                  <c:v>65.117199999999997</c:v>
                </c:pt>
                <c:pt idx="129">
                  <c:v>65.626100000000079</c:v>
                </c:pt>
                <c:pt idx="130">
                  <c:v>66.135149999999953</c:v>
                </c:pt>
                <c:pt idx="131">
                  <c:v>66.643766666666608</c:v>
                </c:pt>
                <c:pt idx="132">
                  <c:v>67.153216666666651</c:v>
                </c:pt>
                <c:pt idx="133">
                  <c:v>67.662366666666557</c:v>
                </c:pt>
                <c:pt idx="134">
                  <c:v>68.171233333333348</c:v>
                </c:pt>
                <c:pt idx="135">
                  <c:v>68.680366666666558</c:v>
                </c:pt>
                <c:pt idx="136">
                  <c:v>69.189383333333254</c:v>
                </c:pt>
                <c:pt idx="137">
                  <c:v>69.698333333333196</c:v>
                </c:pt>
                <c:pt idx="138">
                  <c:v>70.207916666666733</c:v>
                </c:pt>
                <c:pt idx="139">
                  <c:v>70.71646666666679</c:v>
                </c:pt>
                <c:pt idx="140">
                  <c:v>71.225816666666688</c:v>
                </c:pt>
                <c:pt idx="141">
                  <c:v>71.735033333333448</c:v>
                </c:pt>
                <c:pt idx="142">
                  <c:v>72.244216666666802</c:v>
                </c:pt>
                <c:pt idx="143">
                  <c:v>72.753916666666768</c:v>
                </c:pt>
                <c:pt idx="144">
                  <c:v>73.262833333333319</c:v>
                </c:pt>
                <c:pt idx="145">
                  <c:v>73.771950000000103</c:v>
                </c:pt>
                <c:pt idx="146">
                  <c:v>74.28086666666664</c:v>
                </c:pt>
                <c:pt idx="147">
                  <c:v>74.790350000000061</c:v>
                </c:pt>
                <c:pt idx="148">
                  <c:v>75.299366666666728</c:v>
                </c:pt>
                <c:pt idx="149">
                  <c:v>75.808933333333258</c:v>
                </c:pt>
                <c:pt idx="150">
                  <c:v>76.318000000000012</c:v>
                </c:pt>
                <c:pt idx="151">
                  <c:v>76.827016666666609</c:v>
                </c:pt>
                <c:pt idx="152">
                  <c:v>77.336233333333382</c:v>
                </c:pt>
                <c:pt idx="153">
                  <c:v>77.845449999999971</c:v>
                </c:pt>
                <c:pt idx="154">
                  <c:v>78.354950000000002</c:v>
                </c:pt>
                <c:pt idx="155">
                  <c:v>78.864649999999926</c:v>
                </c:pt>
                <c:pt idx="156">
                  <c:v>79.374616666666682</c:v>
                </c:pt>
                <c:pt idx="157">
                  <c:v>79.884100000000117</c:v>
                </c:pt>
                <c:pt idx="158">
                  <c:v>80.393300000000082</c:v>
                </c:pt>
                <c:pt idx="159">
                  <c:v>80.902150000000063</c:v>
                </c:pt>
                <c:pt idx="160">
                  <c:v>81.41173333333326</c:v>
                </c:pt>
                <c:pt idx="161">
                  <c:v>81.92111666666672</c:v>
                </c:pt>
                <c:pt idx="162">
                  <c:v>82.430283333333321</c:v>
                </c:pt>
                <c:pt idx="163">
                  <c:v>82.939383333333339</c:v>
                </c:pt>
                <c:pt idx="164">
                  <c:v>83.448250000000186</c:v>
                </c:pt>
                <c:pt idx="165">
                  <c:v>83.957600000000085</c:v>
                </c:pt>
                <c:pt idx="166">
                  <c:v>84.46681666666673</c:v>
                </c:pt>
                <c:pt idx="167">
                  <c:v>84.976250000000007</c:v>
                </c:pt>
                <c:pt idx="168">
                  <c:v>85.484850000000066</c:v>
                </c:pt>
                <c:pt idx="169">
                  <c:v>85.995016666666743</c:v>
                </c:pt>
                <c:pt idx="170">
                  <c:v>86.504616666666735</c:v>
                </c:pt>
                <c:pt idx="171">
                  <c:v>87.0137</c:v>
                </c:pt>
                <c:pt idx="172">
                  <c:v>87.523366666666689</c:v>
                </c:pt>
                <c:pt idx="173">
                  <c:v>88.032766666666589</c:v>
                </c:pt>
                <c:pt idx="174">
                  <c:v>88.54318333333336</c:v>
                </c:pt>
                <c:pt idx="175">
                  <c:v>89.052516666666648</c:v>
                </c:pt>
                <c:pt idx="176">
                  <c:v>89.561833333333382</c:v>
                </c:pt>
                <c:pt idx="177">
                  <c:v>90.070999999999984</c:v>
                </c:pt>
                <c:pt idx="178">
                  <c:v>90.579733333333223</c:v>
                </c:pt>
                <c:pt idx="179">
                  <c:v>91.088899999999981</c:v>
                </c:pt>
                <c:pt idx="180">
                  <c:v>91.597433333333441</c:v>
                </c:pt>
                <c:pt idx="181">
                  <c:v>92.10656666666668</c:v>
                </c:pt>
                <c:pt idx="182">
                  <c:v>92.615216666666711</c:v>
                </c:pt>
                <c:pt idx="183">
                  <c:v>93.124483333333259</c:v>
                </c:pt>
                <c:pt idx="184">
                  <c:v>93.633916666666678</c:v>
                </c:pt>
                <c:pt idx="185">
                  <c:v>94.143033333333278</c:v>
                </c:pt>
                <c:pt idx="186">
                  <c:v>94.651933333333218</c:v>
                </c:pt>
                <c:pt idx="187">
                  <c:v>95.161349999999942</c:v>
                </c:pt>
              </c:numCache>
            </c:numRef>
          </c:xVal>
          <c:yVal>
            <c:numRef>
              <c:f>datos!$BI$2:$BI$189</c:f>
              <c:numCache>
                <c:formatCode>0.00E+00</c:formatCode>
                <c:ptCount val="188"/>
                <c:pt idx="0">
                  <c:v>5.5483990000000336E-13</c:v>
                </c:pt>
                <c:pt idx="1">
                  <c:v>6.2372500000000369E-13</c:v>
                </c:pt>
                <c:pt idx="2">
                  <c:v>6.3772500000000332E-13</c:v>
                </c:pt>
                <c:pt idx="3">
                  <c:v>6.563625000000033E-13</c:v>
                </c:pt>
                <c:pt idx="4">
                  <c:v>6.5106840000000319E-13</c:v>
                </c:pt>
                <c:pt idx="5">
                  <c:v>6.036411000000032E-13</c:v>
                </c:pt>
                <c:pt idx="6">
                  <c:v>7.3113470000000416E-13</c:v>
                </c:pt>
                <c:pt idx="7">
                  <c:v>7.0219350000000279E-13</c:v>
                </c:pt>
                <c:pt idx="8">
                  <c:v>7.2248050000000308E-13</c:v>
                </c:pt>
                <c:pt idx="9">
                  <c:v>6.9149510000000306E-13</c:v>
                </c:pt>
                <c:pt idx="10">
                  <c:v>6.9642300000000332E-13</c:v>
                </c:pt>
                <c:pt idx="11">
                  <c:v>8.4178950000000414E-13</c:v>
                </c:pt>
                <c:pt idx="12">
                  <c:v>7.2919180000000351E-13</c:v>
                </c:pt>
                <c:pt idx="13">
                  <c:v>6.8963310000000377E-13</c:v>
                </c:pt>
                <c:pt idx="14">
                  <c:v>7.7734050000000412E-13</c:v>
                </c:pt>
                <c:pt idx="15">
                  <c:v>7.8220410000000352E-13</c:v>
                </c:pt>
                <c:pt idx="16">
                  <c:v>8.3795750000000512E-13</c:v>
                </c:pt>
                <c:pt idx="17">
                  <c:v>7.3632660000000385E-13</c:v>
                </c:pt>
                <c:pt idx="18">
                  <c:v>7.3537160000000358E-13</c:v>
                </c:pt>
                <c:pt idx="19">
                  <c:v>7.3785860000000368E-13</c:v>
                </c:pt>
                <c:pt idx="20">
                  <c:v>6.9680020000000387E-13</c:v>
                </c:pt>
                <c:pt idx="21">
                  <c:v>7.1362250000000401E-13</c:v>
                </c:pt>
                <c:pt idx="22">
                  <c:v>7.3816450000000437E-13</c:v>
                </c:pt>
                <c:pt idx="23">
                  <c:v>7.166638000000033E-13</c:v>
                </c:pt>
                <c:pt idx="24">
                  <c:v>5.7859330000000328E-13</c:v>
                </c:pt>
                <c:pt idx="25">
                  <c:v>7.139069000000044E-13</c:v>
                </c:pt>
                <c:pt idx="26">
                  <c:v>6.5502820000000329E-13</c:v>
                </c:pt>
                <c:pt idx="27">
                  <c:v>6.0215790000000306E-13</c:v>
                </c:pt>
                <c:pt idx="28">
                  <c:v>6.881201000000041E-13</c:v>
                </c:pt>
                <c:pt idx="29">
                  <c:v>6.7682010000000363E-13</c:v>
                </c:pt>
                <c:pt idx="30">
                  <c:v>5.9054260000000304E-13</c:v>
                </c:pt>
                <c:pt idx="31">
                  <c:v>6.916162000000041E-13</c:v>
                </c:pt>
                <c:pt idx="32">
                  <c:v>7.496182000000039E-13</c:v>
                </c:pt>
                <c:pt idx="33">
                  <c:v>6.6016530000000375E-13</c:v>
                </c:pt>
                <c:pt idx="34">
                  <c:v>6.5642610000000357E-13</c:v>
                </c:pt>
                <c:pt idx="35">
                  <c:v>6.3741910000000294E-13</c:v>
                </c:pt>
                <c:pt idx="36">
                  <c:v>6.5683790000000339E-13</c:v>
                </c:pt>
                <c:pt idx="37">
                  <c:v>6.8137250000000321E-13</c:v>
                </c:pt>
                <c:pt idx="38">
                  <c:v>6.577286000000033E-13</c:v>
                </c:pt>
                <c:pt idx="39">
                  <c:v>8.2504530000000456E-13</c:v>
                </c:pt>
                <c:pt idx="40">
                  <c:v>8.4939520000000439E-13</c:v>
                </c:pt>
                <c:pt idx="41">
                  <c:v>1.056832000000005E-12</c:v>
                </c:pt>
                <c:pt idx="42">
                  <c:v>1.049147000000005E-12</c:v>
                </c:pt>
                <c:pt idx="43">
                  <c:v>1.0629070000000055E-12</c:v>
                </c:pt>
                <c:pt idx="44">
                  <c:v>1.1188950000000056E-12</c:v>
                </c:pt>
                <c:pt idx="45">
                  <c:v>1.1945440000000068E-12</c:v>
                </c:pt>
                <c:pt idx="46">
                  <c:v>1.2633850000000059E-12</c:v>
                </c:pt>
                <c:pt idx="47">
                  <c:v>1.3617740000000051E-12</c:v>
                </c:pt>
                <c:pt idx="48">
                  <c:v>1.3534480000000064E-12</c:v>
                </c:pt>
                <c:pt idx="49">
                  <c:v>1.4683550000000076E-12</c:v>
                </c:pt>
                <c:pt idx="50">
                  <c:v>1.6508260000000069E-12</c:v>
                </c:pt>
                <c:pt idx="51">
                  <c:v>1.7480380000000088E-12</c:v>
                </c:pt>
                <c:pt idx="52">
                  <c:v>1.954660000000009E-12</c:v>
                </c:pt>
                <c:pt idx="53">
                  <c:v>2.2214560000000095E-12</c:v>
                </c:pt>
                <c:pt idx="54">
                  <c:v>2.5447690000000122E-12</c:v>
                </c:pt>
                <c:pt idx="55">
                  <c:v>2.7732990000000139E-12</c:v>
                </c:pt>
                <c:pt idx="56">
                  <c:v>3.1802310000000188E-12</c:v>
                </c:pt>
                <c:pt idx="57">
                  <c:v>3.9348630000000159E-12</c:v>
                </c:pt>
                <c:pt idx="58">
                  <c:v>4.7072810000000209E-12</c:v>
                </c:pt>
                <c:pt idx="59">
                  <c:v>5.3949970000000188E-12</c:v>
                </c:pt>
                <c:pt idx="60">
                  <c:v>6.5576790000000321E-12</c:v>
                </c:pt>
                <c:pt idx="61">
                  <c:v>7.6725700000000322E-12</c:v>
                </c:pt>
                <c:pt idx="62">
                  <c:v>9.8114380000000542E-12</c:v>
                </c:pt>
                <c:pt idx="63">
                  <c:v>1.1117680000000043E-11</c:v>
                </c:pt>
                <c:pt idx="64">
                  <c:v>1.4128140000000048E-11</c:v>
                </c:pt>
                <c:pt idx="65">
                  <c:v>1.7974710000000066E-11</c:v>
                </c:pt>
                <c:pt idx="66">
                  <c:v>2.2522660000000072E-11</c:v>
                </c:pt>
                <c:pt idx="67">
                  <c:v>3.033733000000016E-11</c:v>
                </c:pt>
                <c:pt idx="68">
                  <c:v>4.1881090000000166E-11</c:v>
                </c:pt>
                <c:pt idx="69">
                  <c:v>5.7536730000000318E-11</c:v>
                </c:pt>
                <c:pt idx="70">
                  <c:v>8.2281220000000148E-11</c:v>
                </c:pt>
                <c:pt idx="71">
                  <c:v>1.1398460000000041E-10</c:v>
                </c:pt>
                <c:pt idx="72">
                  <c:v>1.4886580000000065E-10</c:v>
                </c:pt>
                <c:pt idx="73">
                  <c:v>1.8410160000000073E-10</c:v>
                </c:pt>
                <c:pt idx="74">
                  <c:v>2.1418750000000066E-10</c:v>
                </c:pt>
                <c:pt idx="75">
                  <c:v>2.3725870000000084E-10</c:v>
                </c:pt>
                <c:pt idx="76">
                  <c:v>2.526358000000008E-10</c:v>
                </c:pt>
                <c:pt idx="77">
                  <c:v>2.5820860000000093E-10</c:v>
                </c:pt>
                <c:pt idx="78">
                  <c:v>2.5511690000000076E-10</c:v>
                </c:pt>
                <c:pt idx="79">
                  <c:v>2.3970500000000067E-10</c:v>
                </c:pt>
                <c:pt idx="80">
                  <c:v>2.1491080000000089E-10</c:v>
                </c:pt>
                <c:pt idx="81">
                  <c:v>1.8119460000000058E-10</c:v>
                </c:pt>
                <c:pt idx="82">
                  <c:v>1.4575110000000044E-10</c:v>
                </c:pt>
                <c:pt idx="83">
                  <c:v>1.0973900000000038E-10</c:v>
                </c:pt>
                <c:pt idx="84">
                  <c:v>8.0759190000000425E-11</c:v>
                </c:pt>
                <c:pt idx="85">
                  <c:v>5.9985070000000273E-11</c:v>
                </c:pt>
                <c:pt idx="86">
                  <c:v>4.5844740000000145E-11</c:v>
                </c:pt>
                <c:pt idx="87">
                  <c:v>3.6465870000000173E-11</c:v>
                </c:pt>
                <c:pt idx="88">
                  <c:v>2.9184630000000091E-11</c:v>
                </c:pt>
                <c:pt idx="89">
                  <c:v>2.4703610000000099E-11</c:v>
                </c:pt>
                <c:pt idx="90">
                  <c:v>2.0436030000000092E-11</c:v>
                </c:pt>
                <c:pt idx="91">
                  <c:v>1.8239050000000069E-11</c:v>
                </c:pt>
                <c:pt idx="92">
                  <c:v>1.613887000000007E-11</c:v>
                </c:pt>
                <c:pt idx="93">
                  <c:v>1.4606460000000055E-11</c:v>
                </c:pt>
                <c:pt idx="94">
                  <c:v>1.3834350000000059E-11</c:v>
                </c:pt>
                <c:pt idx="95">
                  <c:v>1.1974530000000058E-11</c:v>
                </c:pt>
                <c:pt idx="96">
                  <c:v>1.1275330000000043E-11</c:v>
                </c:pt>
                <c:pt idx="97">
                  <c:v>1.1349380000000056E-11</c:v>
                </c:pt>
                <c:pt idx="98">
                  <c:v>1.1223170000000068E-11</c:v>
                </c:pt>
                <c:pt idx="99">
                  <c:v>1.0677160000000043E-11</c:v>
                </c:pt>
                <c:pt idx="100">
                  <c:v>1.0957300000000041E-11</c:v>
                </c:pt>
                <c:pt idx="101">
                  <c:v>1.0876840000000041E-11</c:v>
                </c:pt>
                <c:pt idx="102">
                  <c:v>1.1325060000000051E-11</c:v>
                </c:pt>
                <c:pt idx="103">
                  <c:v>1.203890000000003E-11</c:v>
                </c:pt>
                <c:pt idx="104">
                  <c:v>1.1529190000000054E-11</c:v>
                </c:pt>
                <c:pt idx="105">
                  <c:v>1.0898700000000039E-11</c:v>
                </c:pt>
                <c:pt idx="106">
                  <c:v>1.0609920000000045E-11</c:v>
                </c:pt>
                <c:pt idx="107">
                  <c:v>1.0390660000000036E-11</c:v>
                </c:pt>
                <c:pt idx="108">
                  <c:v>1.003884000000003E-11</c:v>
                </c:pt>
                <c:pt idx="109">
                  <c:v>9.7157910000000419E-12</c:v>
                </c:pt>
                <c:pt idx="110">
                  <c:v>1.0312890000000041E-11</c:v>
                </c:pt>
                <c:pt idx="111">
                  <c:v>9.4284860000000534E-12</c:v>
                </c:pt>
                <c:pt idx="112">
                  <c:v>9.2084410000000352E-12</c:v>
                </c:pt>
                <c:pt idx="113">
                  <c:v>9.1076170000000345E-12</c:v>
                </c:pt>
                <c:pt idx="114">
                  <c:v>9.2707920000000443E-12</c:v>
                </c:pt>
                <c:pt idx="115">
                  <c:v>9.3166060000000585E-12</c:v>
                </c:pt>
                <c:pt idx="116">
                  <c:v>9.1834790000000446E-12</c:v>
                </c:pt>
                <c:pt idx="117">
                  <c:v>9.6859010000000419E-12</c:v>
                </c:pt>
                <c:pt idx="118">
                  <c:v>9.9214680000000378E-12</c:v>
                </c:pt>
                <c:pt idx="119">
                  <c:v>9.7739860000000527E-12</c:v>
                </c:pt>
                <c:pt idx="120">
                  <c:v>9.8454060000000609E-12</c:v>
                </c:pt>
                <c:pt idx="121">
                  <c:v>1.0169150000000046E-11</c:v>
                </c:pt>
                <c:pt idx="122">
                  <c:v>1.0126320000000045E-11</c:v>
                </c:pt>
                <c:pt idx="123">
                  <c:v>1.1039630000000033E-11</c:v>
                </c:pt>
                <c:pt idx="124">
                  <c:v>1.1666040000000049E-11</c:v>
                </c:pt>
                <c:pt idx="125">
                  <c:v>1.1415480000000056E-11</c:v>
                </c:pt>
                <c:pt idx="126">
                  <c:v>1.1243340000000046E-11</c:v>
                </c:pt>
                <c:pt idx="127">
                  <c:v>1.2152450000000047E-11</c:v>
                </c:pt>
                <c:pt idx="128">
                  <c:v>1.1805910000000049E-11</c:v>
                </c:pt>
                <c:pt idx="129">
                  <c:v>1.2505090000000047E-11</c:v>
                </c:pt>
                <c:pt idx="130">
                  <c:v>1.344004000000006E-11</c:v>
                </c:pt>
                <c:pt idx="131">
                  <c:v>1.4308080000000052E-11</c:v>
                </c:pt>
                <c:pt idx="132">
                  <c:v>1.5463520000000081E-11</c:v>
                </c:pt>
                <c:pt idx="133">
                  <c:v>1.5641120000000085E-11</c:v>
                </c:pt>
                <c:pt idx="134">
                  <c:v>1.6102670000000072E-11</c:v>
                </c:pt>
                <c:pt idx="135">
                  <c:v>1.7031010000000058E-11</c:v>
                </c:pt>
                <c:pt idx="136">
                  <c:v>1.8195620000000072E-11</c:v>
                </c:pt>
                <c:pt idx="137">
                  <c:v>1.8772330000000072E-11</c:v>
                </c:pt>
                <c:pt idx="138">
                  <c:v>2.0155000000000078E-11</c:v>
                </c:pt>
                <c:pt idx="139">
                  <c:v>2.1105980000000092E-11</c:v>
                </c:pt>
                <c:pt idx="140">
                  <c:v>2.2063040000000119E-11</c:v>
                </c:pt>
                <c:pt idx="141">
                  <c:v>2.3153920000000068E-11</c:v>
                </c:pt>
                <c:pt idx="142">
                  <c:v>2.3250120000000073E-11</c:v>
                </c:pt>
                <c:pt idx="143">
                  <c:v>2.42115000000001E-11</c:v>
                </c:pt>
                <c:pt idx="144">
                  <c:v>2.3848350000000092E-11</c:v>
                </c:pt>
                <c:pt idx="145">
                  <c:v>2.3577140000000101E-11</c:v>
                </c:pt>
                <c:pt idx="146">
                  <c:v>2.2991140000000118E-11</c:v>
                </c:pt>
                <c:pt idx="147">
                  <c:v>2.1170910000000108E-11</c:v>
                </c:pt>
                <c:pt idx="148">
                  <c:v>2.0154990000000066E-11</c:v>
                </c:pt>
                <c:pt idx="149">
                  <c:v>1.8694710000000075E-11</c:v>
                </c:pt>
                <c:pt idx="150">
                  <c:v>1.7759820000000072E-11</c:v>
                </c:pt>
                <c:pt idx="151">
                  <c:v>1.6489770000000083E-11</c:v>
                </c:pt>
                <c:pt idx="152">
                  <c:v>1.5815380000000063E-11</c:v>
                </c:pt>
                <c:pt idx="153">
                  <c:v>1.4681010000000058E-11</c:v>
                </c:pt>
                <c:pt idx="154">
                  <c:v>1.3943070000000075E-11</c:v>
                </c:pt>
                <c:pt idx="155">
                  <c:v>1.2938260000000039E-11</c:v>
                </c:pt>
                <c:pt idx="156">
                  <c:v>1.2819970000000043E-11</c:v>
                </c:pt>
                <c:pt idx="157">
                  <c:v>1.1976740000000046E-11</c:v>
                </c:pt>
                <c:pt idx="158">
                  <c:v>1.0648740000000038E-11</c:v>
                </c:pt>
                <c:pt idx="159">
                  <c:v>1.0207280000000038E-11</c:v>
                </c:pt>
                <c:pt idx="160">
                  <c:v>9.6732600000000391E-12</c:v>
                </c:pt>
                <c:pt idx="161">
                  <c:v>8.5854550000000513E-12</c:v>
                </c:pt>
                <c:pt idx="162">
                  <c:v>7.805370000000035E-12</c:v>
                </c:pt>
                <c:pt idx="163">
                  <c:v>7.0900440000000309E-12</c:v>
                </c:pt>
                <c:pt idx="164">
                  <c:v>6.1881620000000312E-12</c:v>
                </c:pt>
                <c:pt idx="165">
                  <c:v>5.869508000000026E-12</c:v>
                </c:pt>
                <c:pt idx="166">
                  <c:v>5.5818600000000309E-12</c:v>
                </c:pt>
                <c:pt idx="167">
                  <c:v>4.9191870000000219E-12</c:v>
                </c:pt>
                <c:pt idx="168">
                  <c:v>4.8315960000000241E-12</c:v>
                </c:pt>
                <c:pt idx="169">
                  <c:v>4.6815390000000211E-12</c:v>
                </c:pt>
                <c:pt idx="170">
                  <c:v>4.5007030000000243E-12</c:v>
                </c:pt>
                <c:pt idx="171">
                  <c:v>4.4193910000000266E-12</c:v>
                </c:pt>
                <c:pt idx="172">
                  <c:v>4.1753710000000198E-12</c:v>
                </c:pt>
                <c:pt idx="173">
                  <c:v>4.0573390000000174E-12</c:v>
                </c:pt>
                <c:pt idx="174">
                  <c:v>4.1515310000000145E-12</c:v>
                </c:pt>
                <c:pt idx="175">
                  <c:v>4.0650640000000145E-12</c:v>
                </c:pt>
                <c:pt idx="176">
                  <c:v>3.8943690000000169E-12</c:v>
                </c:pt>
                <c:pt idx="177">
                  <c:v>3.79131400000002E-12</c:v>
                </c:pt>
                <c:pt idx="178">
                  <c:v>3.5717790000000155E-12</c:v>
                </c:pt>
                <c:pt idx="179">
                  <c:v>3.7299060000000197E-12</c:v>
                </c:pt>
                <c:pt idx="180">
                  <c:v>3.624739000000021E-12</c:v>
                </c:pt>
                <c:pt idx="181">
                  <c:v>3.5998950000000157E-12</c:v>
                </c:pt>
                <c:pt idx="182">
                  <c:v>3.4144660000000131E-12</c:v>
                </c:pt>
                <c:pt idx="183">
                  <c:v>3.6332960000000186E-12</c:v>
                </c:pt>
                <c:pt idx="184">
                  <c:v>3.4417010000000169E-12</c:v>
                </c:pt>
                <c:pt idx="185">
                  <c:v>3.4155160000000146E-12</c:v>
                </c:pt>
                <c:pt idx="186">
                  <c:v>3.2128240000000133E-12</c:v>
                </c:pt>
                <c:pt idx="187">
                  <c:v>3.1110190000000134E-12</c:v>
                </c:pt>
              </c:numCache>
            </c:numRef>
          </c:yVal>
          <c:smooth val="1"/>
        </c:ser>
        <c:ser>
          <c:idx val="1"/>
          <c:order val="1"/>
          <c:tx>
            <c:v>59</c:v>
          </c:tx>
          <c:marker>
            <c:symbol val="none"/>
          </c:marker>
          <c:xVal>
            <c:numRef>
              <c:f>datos!$B$2:$B$189</c:f>
              <c:numCache>
                <c:formatCode>#,##0.00</c:formatCode>
                <c:ptCount val="188"/>
                <c:pt idx="0">
                  <c:v>0</c:v>
                </c:pt>
                <c:pt idx="1">
                  <c:v>0.50823333333334553</c:v>
                </c:pt>
                <c:pt idx="2">
                  <c:v>1.0171999999999475</c:v>
                </c:pt>
                <c:pt idx="3">
                  <c:v>1.5261166666667347</c:v>
                </c:pt>
                <c:pt idx="4">
                  <c:v>2.0344166666666648</c:v>
                </c:pt>
                <c:pt idx="5">
                  <c:v>2.5437166666666875</c:v>
                </c:pt>
                <c:pt idx="6">
                  <c:v>3.0527500000000347</c:v>
                </c:pt>
                <c:pt idx="7">
                  <c:v>3.5617999999999932</c:v>
                </c:pt>
                <c:pt idx="8">
                  <c:v>4.0709666666666777</c:v>
                </c:pt>
                <c:pt idx="9">
                  <c:v>4.5796500000000924</c:v>
                </c:pt>
                <c:pt idx="10">
                  <c:v>5.0882666666667475</c:v>
                </c:pt>
                <c:pt idx="11">
                  <c:v>5.5968833333334089</c:v>
                </c:pt>
                <c:pt idx="12">
                  <c:v>6.1057666666667316</c:v>
                </c:pt>
                <c:pt idx="13">
                  <c:v>6.6142000000000056</c:v>
                </c:pt>
                <c:pt idx="14">
                  <c:v>7.122616666666655</c:v>
                </c:pt>
                <c:pt idx="15">
                  <c:v>7.6309499999999719</c:v>
                </c:pt>
                <c:pt idx="16">
                  <c:v>8.1396500000000671</c:v>
                </c:pt>
                <c:pt idx="17">
                  <c:v>8.6482000000000436</c:v>
                </c:pt>
                <c:pt idx="18">
                  <c:v>9.156666666666716</c:v>
                </c:pt>
                <c:pt idx="19">
                  <c:v>9.665150000000029</c:v>
                </c:pt>
                <c:pt idx="20">
                  <c:v>10.173666666666662</c:v>
                </c:pt>
                <c:pt idx="21">
                  <c:v>10.682400000000051</c:v>
                </c:pt>
                <c:pt idx="22">
                  <c:v>11.190750000000032</c:v>
                </c:pt>
                <c:pt idx="23">
                  <c:v>11.699016666666752</c:v>
                </c:pt>
                <c:pt idx="24">
                  <c:v>12.207783333333353</c:v>
                </c:pt>
                <c:pt idx="25">
                  <c:v>12.716000000000012</c:v>
                </c:pt>
                <c:pt idx="26">
                  <c:v>13.22458333333338</c:v>
                </c:pt>
                <c:pt idx="27">
                  <c:v>13.733266666666708</c:v>
                </c:pt>
                <c:pt idx="28">
                  <c:v>14.241766666666718</c:v>
                </c:pt>
                <c:pt idx="29">
                  <c:v>14.750066666666736</c:v>
                </c:pt>
                <c:pt idx="30">
                  <c:v>15.258183333333353</c:v>
                </c:pt>
                <c:pt idx="31">
                  <c:v>15.766750000000034</c:v>
                </c:pt>
                <c:pt idx="32">
                  <c:v>16.275500000000029</c:v>
                </c:pt>
                <c:pt idx="33">
                  <c:v>16.783800000000042</c:v>
                </c:pt>
                <c:pt idx="34">
                  <c:v>17.29218333333327</c:v>
                </c:pt>
                <c:pt idx="35">
                  <c:v>17.800816666666691</c:v>
                </c:pt>
                <c:pt idx="36">
                  <c:v>18.309850000000054</c:v>
                </c:pt>
                <c:pt idx="37">
                  <c:v>18.819366666666678</c:v>
                </c:pt>
                <c:pt idx="38">
                  <c:v>19.328083333333307</c:v>
                </c:pt>
                <c:pt idx="39">
                  <c:v>19.836633333333403</c:v>
                </c:pt>
                <c:pt idx="40">
                  <c:v>20.345033333333344</c:v>
                </c:pt>
                <c:pt idx="41">
                  <c:v>20.853850000000101</c:v>
                </c:pt>
                <c:pt idx="42">
                  <c:v>21.363033333333302</c:v>
                </c:pt>
                <c:pt idx="43">
                  <c:v>21.871633333333378</c:v>
                </c:pt>
                <c:pt idx="44">
                  <c:v>22.380216666666687</c:v>
                </c:pt>
                <c:pt idx="45">
                  <c:v>22.888566666666687</c:v>
                </c:pt>
                <c:pt idx="46">
                  <c:v>23.396950000000093</c:v>
                </c:pt>
                <c:pt idx="47">
                  <c:v>23.906283333333317</c:v>
                </c:pt>
                <c:pt idx="48">
                  <c:v>24.414950000000047</c:v>
                </c:pt>
                <c:pt idx="49">
                  <c:v>24.923366666666674</c:v>
                </c:pt>
                <c:pt idx="50">
                  <c:v>25.432016666666627</c:v>
                </c:pt>
                <c:pt idx="51">
                  <c:v>25.940483333333283</c:v>
                </c:pt>
                <c:pt idx="52">
                  <c:v>26.449350000000074</c:v>
                </c:pt>
                <c:pt idx="53">
                  <c:v>26.957900000000091</c:v>
                </c:pt>
                <c:pt idx="54">
                  <c:v>27.466433333333221</c:v>
                </c:pt>
                <c:pt idx="55">
                  <c:v>27.974749999999954</c:v>
                </c:pt>
                <c:pt idx="56">
                  <c:v>28.483983333333402</c:v>
                </c:pt>
                <c:pt idx="57">
                  <c:v>28.99280000000001</c:v>
                </c:pt>
                <c:pt idx="58">
                  <c:v>29.501399999999983</c:v>
                </c:pt>
                <c:pt idx="59">
                  <c:v>30.009899999999988</c:v>
                </c:pt>
                <c:pt idx="60">
                  <c:v>30.518800000000031</c:v>
                </c:pt>
                <c:pt idx="61">
                  <c:v>31.027650000000051</c:v>
                </c:pt>
                <c:pt idx="62">
                  <c:v>31.536533333333324</c:v>
                </c:pt>
                <c:pt idx="63">
                  <c:v>32.045400000000022</c:v>
                </c:pt>
                <c:pt idx="64">
                  <c:v>32.553916666666659</c:v>
                </c:pt>
                <c:pt idx="65">
                  <c:v>33.062633333333352</c:v>
                </c:pt>
                <c:pt idx="66">
                  <c:v>33.571133333333364</c:v>
                </c:pt>
                <c:pt idx="67">
                  <c:v>34.079283333333301</c:v>
                </c:pt>
                <c:pt idx="68">
                  <c:v>34.587916666666608</c:v>
                </c:pt>
                <c:pt idx="69">
                  <c:v>35.096416666666705</c:v>
                </c:pt>
                <c:pt idx="70">
                  <c:v>35.60515000000008</c:v>
                </c:pt>
                <c:pt idx="71">
                  <c:v>36.113999999999983</c:v>
                </c:pt>
                <c:pt idx="72">
                  <c:v>36.622866666666624</c:v>
                </c:pt>
                <c:pt idx="73">
                  <c:v>37.131850000000071</c:v>
                </c:pt>
                <c:pt idx="74">
                  <c:v>37.640233333333356</c:v>
                </c:pt>
                <c:pt idx="75">
                  <c:v>38.149150000000063</c:v>
                </c:pt>
                <c:pt idx="76">
                  <c:v>38.6582000000001</c:v>
                </c:pt>
                <c:pt idx="77">
                  <c:v>39.166866666666685</c:v>
                </c:pt>
                <c:pt idx="78">
                  <c:v>39.675433333333423</c:v>
                </c:pt>
                <c:pt idx="79">
                  <c:v>40.184050000000084</c:v>
                </c:pt>
                <c:pt idx="80">
                  <c:v>40.692550000000097</c:v>
                </c:pt>
                <c:pt idx="81">
                  <c:v>41.201550000000083</c:v>
                </c:pt>
                <c:pt idx="82">
                  <c:v>41.710383333333425</c:v>
                </c:pt>
                <c:pt idx="83">
                  <c:v>42.219133333333339</c:v>
                </c:pt>
                <c:pt idx="84">
                  <c:v>42.727933333333411</c:v>
                </c:pt>
                <c:pt idx="85">
                  <c:v>43.237016666666726</c:v>
                </c:pt>
                <c:pt idx="86">
                  <c:v>43.745933333333362</c:v>
                </c:pt>
                <c:pt idx="87">
                  <c:v>44.255100000000063</c:v>
                </c:pt>
                <c:pt idx="88">
                  <c:v>44.763733333333413</c:v>
                </c:pt>
                <c:pt idx="89">
                  <c:v>45.272733333333328</c:v>
                </c:pt>
                <c:pt idx="90">
                  <c:v>45.781150000000032</c:v>
                </c:pt>
                <c:pt idx="91">
                  <c:v>46.290350000000075</c:v>
                </c:pt>
                <c:pt idx="92">
                  <c:v>46.798983333333361</c:v>
                </c:pt>
                <c:pt idx="93">
                  <c:v>47.307466666666627</c:v>
                </c:pt>
                <c:pt idx="94">
                  <c:v>47.816216666666563</c:v>
                </c:pt>
                <c:pt idx="95">
                  <c:v>48.325016666666727</c:v>
                </c:pt>
                <c:pt idx="96">
                  <c:v>48.833783333333358</c:v>
                </c:pt>
                <c:pt idx="97">
                  <c:v>49.34250000000003</c:v>
                </c:pt>
                <c:pt idx="98">
                  <c:v>49.851199999999956</c:v>
                </c:pt>
                <c:pt idx="99">
                  <c:v>50.359816666666489</c:v>
                </c:pt>
                <c:pt idx="100">
                  <c:v>50.868366666666624</c:v>
                </c:pt>
                <c:pt idx="101">
                  <c:v>51.37716666666654</c:v>
                </c:pt>
                <c:pt idx="102">
                  <c:v>51.885899999999985</c:v>
                </c:pt>
                <c:pt idx="103">
                  <c:v>52.394600000000075</c:v>
                </c:pt>
                <c:pt idx="104">
                  <c:v>52.903116666666563</c:v>
                </c:pt>
                <c:pt idx="105">
                  <c:v>53.411766666666608</c:v>
                </c:pt>
                <c:pt idx="106">
                  <c:v>53.920066666666571</c:v>
                </c:pt>
                <c:pt idx="107">
                  <c:v>54.429016666666747</c:v>
                </c:pt>
                <c:pt idx="108">
                  <c:v>54.937316666666746</c:v>
                </c:pt>
                <c:pt idx="109">
                  <c:v>55.445666666666646</c:v>
                </c:pt>
                <c:pt idx="110">
                  <c:v>55.954950000000004</c:v>
                </c:pt>
                <c:pt idx="111">
                  <c:v>56.463633333333334</c:v>
                </c:pt>
                <c:pt idx="112">
                  <c:v>56.972550000000062</c:v>
                </c:pt>
                <c:pt idx="113">
                  <c:v>57.481483333333259</c:v>
                </c:pt>
                <c:pt idx="114">
                  <c:v>57.990383333333355</c:v>
                </c:pt>
                <c:pt idx="115">
                  <c:v>58.499583333333341</c:v>
                </c:pt>
                <c:pt idx="116">
                  <c:v>59.008466666666571</c:v>
                </c:pt>
                <c:pt idx="117">
                  <c:v>59.51735</c:v>
                </c:pt>
                <c:pt idx="118">
                  <c:v>60.026466666666622</c:v>
                </c:pt>
                <c:pt idx="119">
                  <c:v>60.535866666666585</c:v>
                </c:pt>
                <c:pt idx="120">
                  <c:v>61.044716666666659</c:v>
                </c:pt>
                <c:pt idx="121">
                  <c:v>61.55419999999998</c:v>
                </c:pt>
                <c:pt idx="122">
                  <c:v>62.063083333333296</c:v>
                </c:pt>
                <c:pt idx="123">
                  <c:v>62.572083333333346</c:v>
                </c:pt>
                <c:pt idx="124">
                  <c:v>63.081316666666645</c:v>
                </c:pt>
                <c:pt idx="125">
                  <c:v>63.590200000000053</c:v>
                </c:pt>
                <c:pt idx="126">
                  <c:v>64.099233333333402</c:v>
                </c:pt>
                <c:pt idx="127">
                  <c:v>64.60815000000008</c:v>
                </c:pt>
                <c:pt idx="128">
                  <c:v>65.117199999999997</c:v>
                </c:pt>
                <c:pt idx="129">
                  <c:v>65.626100000000079</c:v>
                </c:pt>
                <c:pt idx="130">
                  <c:v>66.135149999999953</c:v>
                </c:pt>
                <c:pt idx="131">
                  <c:v>66.643766666666608</c:v>
                </c:pt>
                <c:pt idx="132">
                  <c:v>67.153216666666651</c:v>
                </c:pt>
                <c:pt idx="133">
                  <c:v>67.662366666666557</c:v>
                </c:pt>
                <c:pt idx="134">
                  <c:v>68.171233333333348</c:v>
                </c:pt>
                <c:pt idx="135">
                  <c:v>68.680366666666558</c:v>
                </c:pt>
                <c:pt idx="136">
                  <c:v>69.189383333333254</c:v>
                </c:pt>
                <c:pt idx="137">
                  <c:v>69.698333333333196</c:v>
                </c:pt>
                <c:pt idx="138">
                  <c:v>70.207916666666733</c:v>
                </c:pt>
                <c:pt idx="139">
                  <c:v>70.71646666666679</c:v>
                </c:pt>
                <c:pt idx="140">
                  <c:v>71.225816666666688</c:v>
                </c:pt>
                <c:pt idx="141">
                  <c:v>71.735033333333448</c:v>
                </c:pt>
                <c:pt idx="142">
                  <c:v>72.244216666666802</c:v>
                </c:pt>
                <c:pt idx="143">
                  <c:v>72.753916666666768</c:v>
                </c:pt>
                <c:pt idx="144">
                  <c:v>73.262833333333319</c:v>
                </c:pt>
                <c:pt idx="145">
                  <c:v>73.771950000000103</c:v>
                </c:pt>
                <c:pt idx="146">
                  <c:v>74.28086666666664</c:v>
                </c:pt>
                <c:pt idx="147">
                  <c:v>74.790350000000061</c:v>
                </c:pt>
                <c:pt idx="148">
                  <c:v>75.299366666666728</c:v>
                </c:pt>
                <c:pt idx="149">
                  <c:v>75.808933333333258</c:v>
                </c:pt>
                <c:pt idx="150">
                  <c:v>76.318000000000012</c:v>
                </c:pt>
                <c:pt idx="151">
                  <c:v>76.827016666666609</c:v>
                </c:pt>
                <c:pt idx="152">
                  <c:v>77.336233333333382</c:v>
                </c:pt>
                <c:pt idx="153">
                  <c:v>77.845449999999971</c:v>
                </c:pt>
                <c:pt idx="154">
                  <c:v>78.354950000000002</c:v>
                </c:pt>
                <c:pt idx="155">
                  <c:v>78.864649999999926</c:v>
                </c:pt>
                <c:pt idx="156">
                  <c:v>79.374616666666682</c:v>
                </c:pt>
                <c:pt idx="157">
                  <c:v>79.884100000000117</c:v>
                </c:pt>
                <c:pt idx="158">
                  <c:v>80.393300000000082</c:v>
                </c:pt>
                <c:pt idx="159">
                  <c:v>80.902150000000063</c:v>
                </c:pt>
                <c:pt idx="160">
                  <c:v>81.41173333333326</c:v>
                </c:pt>
                <c:pt idx="161">
                  <c:v>81.92111666666672</c:v>
                </c:pt>
                <c:pt idx="162">
                  <c:v>82.430283333333321</c:v>
                </c:pt>
                <c:pt idx="163">
                  <c:v>82.939383333333339</c:v>
                </c:pt>
                <c:pt idx="164">
                  <c:v>83.448250000000186</c:v>
                </c:pt>
                <c:pt idx="165">
                  <c:v>83.957600000000085</c:v>
                </c:pt>
                <c:pt idx="166">
                  <c:v>84.46681666666673</c:v>
                </c:pt>
                <c:pt idx="167">
                  <c:v>84.976250000000007</c:v>
                </c:pt>
                <c:pt idx="168">
                  <c:v>85.484850000000066</c:v>
                </c:pt>
                <c:pt idx="169">
                  <c:v>85.995016666666743</c:v>
                </c:pt>
                <c:pt idx="170">
                  <c:v>86.504616666666735</c:v>
                </c:pt>
                <c:pt idx="171">
                  <c:v>87.0137</c:v>
                </c:pt>
                <c:pt idx="172">
                  <c:v>87.523366666666689</c:v>
                </c:pt>
                <c:pt idx="173">
                  <c:v>88.032766666666589</c:v>
                </c:pt>
                <c:pt idx="174">
                  <c:v>88.54318333333336</c:v>
                </c:pt>
                <c:pt idx="175">
                  <c:v>89.052516666666648</c:v>
                </c:pt>
                <c:pt idx="176">
                  <c:v>89.561833333333382</c:v>
                </c:pt>
                <c:pt idx="177">
                  <c:v>90.070999999999984</c:v>
                </c:pt>
                <c:pt idx="178">
                  <c:v>90.579733333333223</c:v>
                </c:pt>
                <c:pt idx="179">
                  <c:v>91.088899999999981</c:v>
                </c:pt>
                <c:pt idx="180">
                  <c:v>91.597433333333441</c:v>
                </c:pt>
                <c:pt idx="181">
                  <c:v>92.10656666666668</c:v>
                </c:pt>
                <c:pt idx="182">
                  <c:v>92.615216666666711</c:v>
                </c:pt>
                <c:pt idx="183">
                  <c:v>93.124483333333259</c:v>
                </c:pt>
                <c:pt idx="184">
                  <c:v>93.633916666666678</c:v>
                </c:pt>
                <c:pt idx="185">
                  <c:v>94.143033333333278</c:v>
                </c:pt>
                <c:pt idx="186">
                  <c:v>94.651933333333218</c:v>
                </c:pt>
                <c:pt idx="187">
                  <c:v>95.161349999999942</c:v>
                </c:pt>
              </c:numCache>
            </c:numRef>
          </c:xVal>
          <c:yVal>
            <c:numRef>
              <c:f>datos!$BJ$2:$BJ$189</c:f>
              <c:numCache>
                <c:formatCode>0.00E+00</c:formatCode>
                <c:ptCount val="188"/>
                <c:pt idx="0">
                  <c:v>4.4654500000000206E-13</c:v>
                </c:pt>
                <c:pt idx="1">
                  <c:v>4.469772000000026E-13</c:v>
                </c:pt>
                <c:pt idx="2">
                  <c:v>4.4476730000000271E-13</c:v>
                </c:pt>
                <c:pt idx="3">
                  <c:v>4.3708010000000247E-13</c:v>
                </c:pt>
                <c:pt idx="4">
                  <c:v>4.3899190000000209E-13</c:v>
                </c:pt>
                <c:pt idx="5">
                  <c:v>4.6317320000000269E-13</c:v>
                </c:pt>
                <c:pt idx="6">
                  <c:v>4.8489460000000212E-13</c:v>
                </c:pt>
                <c:pt idx="7">
                  <c:v>4.9220460000000221E-13</c:v>
                </c:pt>
                <c:pt idx="8">
                  <c:v>5.0380500000000262E-13</c:v>
                </c:pt>
                <c:pt idx="9">
                  <c:v>4.5147430000000248E-13</c:v>
                </c:pt>
                <c:pt idx="10">
                  <c:v>4.4730710000000271E-13</c:v>
                </c:pt>
                <c:pt idx="11">
                  <c:v>4.6649910000000148E-13</c:v>
                </c:pt>
                <c:pt idx="12">
                  <c:v>4.7913060000000307E-13</c:v>
                </c:pt>
                <c:pt idx="13">
                  <c:v>4.5280020000000208E-13</c:v>
                </c:pt>
                <c:pt idx="14">
                  <c:v>4.9237070000000268E-13</c:v>
                </c:pt>
                <c:pt idx="15">
                  <c:v>4.6749610000000227E-13</c:v>
                </c:pt>
                <c:pt idx="16">
                  <c:v>4.6807840000000207E-13</c:v>
                </c:pt>
                <c:pt idx="17">
                  <c:v>4.9193150000000259E-13</c:v>
                </c:pt>
                <c:pt idx="18">
                  <c:v>4.3899380000000207E-13</c:v>
                </c:pt>
                <c:pt idx="19">
                  <c:v>4.5783710000000307E-13</c:v>
                </c:pt>
                <c:pt idx="20">
                  <c:v>4.2201500000000176E-13</c:v>
                </c:pt>
                <c:pt idx="21">
                  <c:v>4.354431000000013E-13</c:v>
                </c:pt>
                <c:pt idx="22">
                  <c:v>4.5816780000000303E-13</c:v>
                </c:pt>
                <c:pt idx="23">
                  <c:v>4.796939000000024E-13</c:v>
                </c:pt>
                <c:pt idx="24">
                  <c:v>4.6754980000000267E-13</c:v>
                </c:pt>
                <c:pt idx="25">
                  <c:v>4.7399670000000294E-13</c:v>
                </c:pt>
                <c:pt idx="26">
                  <c:v>4.6133340000000188E-13</c:v>
                </c:pt>
                <c:pt idx="27">
                  <c:v>4.883520000000022E-13</c:v>
                </c:pt>
                <c:pt idx="28">
                  <c:v>4.1585570000000146E-13</c:v>
                </c:pt>
                <c:pt idx="29">
                  <c:v>4.8431360000000206E-13</c:v>
                </c:pt>
                <c:pt idx="30">
                  <c:v>4.4153660000000248E-13</c:v>
                </c:pt>
                <c:pt idx="31">
                  <c:v>4.4060970000000273E-13</c:v>
                </c:pt>
                <c:pt idx="32">
                  <c:v>4.4946120000000209E-13</c:v>
                </c:pt>
                <c:pt idx="33">
                  <c:v>4.3415130000000209E-13</c:v>
                </c:pt>
                <c:pt idx="34">
                  <c:v>4.1263520000000197E-13</c:v>
                </c:pt>
                <c:pt idx="35">
                  <c:v>4.5546700000000218E-13</c:v>
                </c:pt>
                <c:pt idx="36">
                  <c:v>4.2102030000000245E-13</c:v>
                </c:pt>
                <c:pt idx="37">
                  <c:v>4.6055950000000154E-13</c:v>
                </c:pt>
                <c:pt idx="38">
                  <c:v>4.5599870000000175E-13</c:v>
                </c:pt>
                <c:pt idx="39">
                  <c:v>4.6027760000000188E-13</c:v>
                </c:pt>
                <c:pt idx="40">
                  <c:v>4.6167320000000204E-13</c:v>
                </c:pt>
                <c:pt idx="41">
                  <c:v>5.1599090000000224E-13</c:v>
                </c:pt>
                <c:pt idx="42">
                  <c:v>5.3832240000000318E-13</c:v>
                </c:pt>
                <c:pt idx="43">
                  <c:v>5.6941560000000181E-13</c:v>
                </c:pt>
                <c:pt idx="44">
                  <c:v>7.1818980000000402E-13</c:v>
                </c:pt>
                <c:pt idx="45">
                  <c:v>7.7896990000000495E-13</c:v>
                </c:pt>
                <c:pt idx="46">
                  <c:v>6.6995600000000325E-13</c:v>
                </c:pt>
                <c:pt idx="47">
                  <c:v>7.5816240000000449E-13</c:v>
                </c:pt>
                <c:pt idx="48">
                  <c:v>7.2050980000000385E-13</c:v>
                </c:pt>
                <c:pt idx="49">
                  <c:v>7.7263130000000409E-13</c:v>
                </c:pt>
                <c:pt idx="50">
                  <c:v>8.9364610000000455E-13</c:v>
                </c:pt>
                <c:pt idx="51">
                  <c:v>1.0154780000000039E-12</c:v>
                </c:pt>
                <c:pt idx="52">
                  <c:v>1.1193630000000045E-12</c:v>
                </c:pt>
                <c:pt idx="53">
                  <c:v>1.0872370000000055E-12</c:v>
                </c:pt>
                <c:pt idx="54">
                  <c:v>1.3338170000000068E-12</c:v>
                </c:pt>
                <c:pt idx="55">
                  <c:v>1.4541350000000069E-12</c:v>
                </c:pt>
                <c:pt idx="56">
                  <c:v>1.7423470000000091E-12</c:v>
                </c:pt>
                <c:pt idx="57">
                  <c:v>1.9265800000000102E-12</c:v>
                </c:pt>
                <c:pt idx="58">
                  <c:v>2.3228420000000046E-12</c:v>
                </c:pt>
                <c:pt idx="59">
                  <c:v>2.8148380000000099E-12</c:v>
                </c:pt>
                <c:pt idx="60">
                  <c:v>3.3687300000000165E-12</c:v>
                </c:pt>
                <c:pt idx="61">
                  <c:v>3.9419630000000166E-12</c:v>
                </c:pt>
                <c:pt idx="62">
                  <c:v>4.893221000000026E-12</c:v>
                </c:pt>
                <c:pt idx="63">
                  <c:v>6.0246240000000227E-12</c:v>
                </c:pt>
                <c:pt idx="64">
                  <c:v>7.1803860000000303E-12</c:v>
                </c:pt>
                <c:pt idx="65">
                  <c:v>8.729782000000044E-12</c:v>
                </c:pt>
                <c:pt idx="66">
                  <c:v>1.0884860000000058E-11</c:v>
                </c:pt>
                <c:pt idx="67">
                  <c:v>1.4819080000000048E-11</c:v>
                </c:pt>
                <c:pt idx="68">
                  <c:v>2.0089080000000078E-11</c:v>
                </c:pt>
                <c:pt idx="69">
                  <c:v>2.8169490000000069E-11</c:v>
                </c:pt>
                <c:pt idx="70">
                  <c:v>4.0083790000000209E-11</c:v>
                </c:pt>
                <c:pt idx="71">
                  <c:v>5.5055760000000197E-11</c:v>
                </c:pt>
                <c:pt idx="72">
                  <c:v>7.2610090000000332E-11</c:v>
                </c:pt>
                <c:pt idx="73">
                  <c:v>8.8892150000000378E-11</c:v>
                </c:pt>
                <c:pt idx="74">
                  <c:v>1.0269510000000041E-10</c:v>
                </c:pt>
                <c:pt idx="75">
                  <c:v>1.1511260000000041E-10</c:v>
                </c:pt>
                <c:pt idx="76">
                  <c:v>1.2151320000000038E-10</c:v>
                </c:pt>
                <c:pt idx="77">
                  <c:v>1.244335000000005E-10</c:v>
                </c:pt>
                <c:pt idx="78">
                  <c:v>1.2263440000000041E-10</c:v>
                </c:pt>
                <c:pt idx="79">
                  <c:v>1.1670810000000054E-10</c:v>
                </c:pt>
                <c:pt idx="80">
                  <c:v>1.0372220000000033E-10</c:v>
                </c:pt>
                <c:pt idx="81">
                  <c:v>8.831088000000033E-11</c:v>
                </c:pt>
                <c:pt idx="82">
                  <c:v>6.9886400000000381E-11</c:v>
                </c:pt>
                <c:pt idx="83">
                  <c:v>5.3208570000000166E-11</c:v>
                </c:pt>
                <c:pt idx="84">
                  <c:v>3.8676410000000166E-11</c:v>
                </c:pt>
                <c:pt idx="85">
                  <c:v>2.8835130000000152E-11</c:v>
                </c:pt>
                <c:pt idx="86">
                  <c:v>2.1786390000000087E-11</c:v>
                </c:pt>
                <c:pt idx="87">
                  <c:v>1.742854000000007E-11</c:v>
                </c:pt>
                <c:pt idx="88">
                  <c:v>1.3795210000000046E-11</c:v>
                </c:pt>
                <c:pt idx="89">
                  <c:v>1.1239550000000052E-11</c:v>
                </c:pt>
                <c:pt idx="90">
                  <c:v>1.0655970000000041E-11</c:v>
                </c:pt>
                <c:pt idx="91">
                  <c:v>8.7317060000000366E-12</c:v>
                </c:pt>
                <c:pt idx="92">
                  <c:v>7.6298240000000313E-12</c:v>
                </c:pt>
                <c:pt idx="93">
                  <c:v>6.970505000000035E-12</c:v>
                </c:pt>
                <c:pt idx="94">
                  <c:v>6.6936970000000322E-12</c:v>
                </c:pt>
                <c:pt idx="95">
                  <c:v>6.1101250000000209E-12</c:v>
                </c:pt>
                <c:pt idx="96">
                  <c:v>5.8623460000000243E-12</c:v>
                </c:pt>
                <c:pt idx="97">
                  <c:v>5.4951990000000271E-12</c:v>
                </c:pt>
                <c:pt idx="98">
                  <c:v>5.4403690000000364E-12</c:v>
                </c:pt>
                <c:pt idx="99">
                  <c:v>5.4170330000000231E-12</c:v>
                </c:pt>
                <c:pt idx="100">
                  <c:v>5.3903510000000227E-12</c:v>
                </c:pt>
                <c:pt idx="101">
                  <c:v>5.1591130000000193E-12</c:v>
                </c:pt>
                <c:pt idx="102">
                  <c:v>5.1659120000000134E-12</c:v>
                </c:pt>
                <c:pt idx="103">
                  <c:v>5.2202310000000259E-12</c:v>
                </c:pt>
                <c:pt idx="104">
                  <c:v>5.0269320000000192E-12</c:v>
                </c:pt>
                <c:pt idx="105">
                  <c:v>5.0640610000000209E-12</c:v>
                </c:pt>
                <c:pt idx="106">
                  <c:v>4.997389000000024E-12</c:v>
                </c:pt>
                <c:pt idx="107">
                  <c:v>5.0060510000000249E-12</c:v>
                </c:pt>
                <c:pt idx="108">
                  <c:v>4.7680250000000192E-12</c:v>
                </c:pt>
                <c:pt idx="109">
                  <c:v>4.7156640000000246E-12</c:v>
                </c:pt>
                <c:pt idx="110">
                  <c:v>4.6283270000000168E-12</c:v>
                </c:pt>
                <c:pt idx="111">
                  <c:v>4.4253800000000168E-12</c:v>
                </c:pt>
                <c:pt idx="112">
                  <c:v>4.4490380000000269E-12</c:v>
                </c:pt>
                <c:pt idx="113">
                  <c:v>4.5605000000000172E-12</c:v>
                </c:pt>
                <c:pt idx="114">
                  <c:v>4.6990090000000222E-12</c:v>
                </c:pt>
                <c:pt idx="115">
                  <c:v>4.5045820000000147E-12</c:v>
                </c:pt>
                <c:pt idx="116">
                  <c:v>4.584666000000024E-12</c:v>
                </c:pt>
                <c:pt idx="117">
                  <c:v>4.6185710000000161E-12</c:v>
                </c:pt>
                <c:pt idx="118">
                  <c:v>4.653127000000018E-12</c:v>
                </c:pt>
                <c:pt idx="119">
                  <c:v>4.6991190000000187E-12</c:v>
                </c:pt>
                <c:pt idx="120">
                  <c:v>4.7582530000000278E-12</c:v>
                </c:pt>
                <c:pt idx="121">
                  <c:v>4.7631230000000223E-12</c:v>
                </c:pt>
                <c:pt idx="122">
                  <c:v>5.0287040000000186E-12</c:v>
                </c:pt>
                <c:pt idx="123">
                  <c:v>5.0294340000000176E-12</c:v>
                </c:pt>
                <c:pt idx="124">
                  <c:v>5.1723360000000205E-12</c:v>
                </c:pt>
                <c:pt idx="125">
                  <c:v>5.4106810000000278E-12</c:v>
                </c:pt>
                <c:pt idx="126">
                  <c:v>5.5566530000000322E-12</c:v>
                </c:pt>
                <c:pt idx="127">
                  <c:v>5.6376870000000245E-12</c:v>
                </c:pt>
                <c:pt idx="128">
                  <c:v>6.1312920000000381E-12</c:v>
                </c:pt>
                <c:pt idx="129">
                  <c:v>6.4137230000000379E-12</c:v>
                </c:pt>
                <c:pt idx="130">
                  <c:v>6.6012470000000374E-12</c:v>
                </c:pt>
                <c:pt idx="131">
                  <c:v>6.8918600000000356E-12</c:v>
                </c:pt>
                <c:pt idx="132">
                  <c:v>7.2758650000000385E-12</c:v>
                </c:pt>
                <c:pt idx="133">
                  <c:v>7.6795900000000359E-12</c:v>
                </c:pt>
                <c:pt idx="134">
                  <c:v>7.721913000000035E-12</c:v>
                </c:pt>
                <c:pt idx="135">
                  <c:v>8.3897390000000557E-12</c:v>
                </c:pt>
                <c:pt idx="136">
                  <c:v>8.6679310000000343E-12</c:v>
                </c:pt>
                <c:pt idx="137">
                  <c:v>9.1201900000000369E-12</c:v>
                </c:pt>
                <c:pt idx="138">
                  <c:v>9.8581990000000513E-12</c:v>
                </c:pt>
                <c:pt idx="139">
                  <c:v>1.0563820000000062E-11</c:v>
                </c:pt>
                <c:pt idx="140">
                  <c:v>1.0682140000000048E-11</c:v>
                </c:pt>
                <c:pt idx="141">
                  <c:v>1.1301280000000058E-11</c:v>
                </c:pt>
                <c:pt idx="142">
                  <c:v>1.1127530000000062E-11</c:v>
                </c:pt>
                <c:pt idx="143">
                  <c:v>1.206038000000005E-11</c:v>
                </c:pt>
                <c:pt idx="144">
                  <c:v>1.1203000000000054E-11</c:v>
                </c:pt>
                <c:pt idx="145">
                  <c:v>1.1984230000000056E-11</c:v>
                </c:pt>
                <c:pt idx="146">
                  <c:v>1.0910340000000041E-11</c:v>
                </c:pt>
                <c:pt idx="147">
                  <c:v>1.1145640000000041E-11</c:v>
                </c:pt>
                <c:pt idx="148">
                  <c:v>9.3511190000000469E-12</c:v>
                </c:pt>
                <c:pt idx="149">
                  <c:v>8.8786320000000513E-12</c:v>
                </c:pt>
                <c:pt idx="150">
                  <c:v>8.193161000000023E-12</c:v>
                </c:pt>
                <c:pt idx="151">
                  <c:v>7.813781000000034E-12</c:v>
                </c:pt>
                <c:pt idx="152">
                  <c:v>7.4963800000000331E-12</c:v>
                </c:pt>
                <c:pt idx="153">
                  <c:v>6.9622140000000303E-12</c:v>
                </c:pt>
                <c:pt idx="154">
                  <c:v>6.6431990000000332E-12</c:v>
                </c:pt>
                <c:pt idx="155">
                  <c:v>6.5925000000000263E-12</c:v>
                </c:pt>
                <c:pt idx="156">
                  <c:v>6.5071330000000263E-12</c:v>
                </c:pt>
                <c:pt idx="157">
                  <c:v>5.977727000000032E-12</c:v>
                </c:pt>
                <c:pt idx="158">
                  <c:v>5.8048540000000187E-12</c:v>
                </c:pt>
                <c:pt idx="159">
                  <c:v>5.3809010000000218E-12</c:v>
                </c:pt>
                <c:pt idx="160">
                  <c:v>4.9302770000000309E-12</c:v>
                </c:pt>
                <c:pt idx="161">
                  <c:v>4.5026630000000265E-12</c:v>
                </c:pt>
                <c:pt idx="162">
                  <c:v>3.9790810000000168E-12</c:v>
                </c:pt>
                <c:pt idx="163">
                  <c:v>3.6248940000000196E-12</c:v>
                </c:pt>
                <c:pt idx="164">
                  <c:v>3.1893060000000173E-12</c:v>
                </c:pt>
                <c:pt idx="165">
                  <c:v>2.9626950000000123E-12</c:v>
                </c:pt>
                <c:pt idx="166">
                  <c:v>2.4609190000000127E-12</c:v>
                </c:pt>
                <c:pt idx="167">
                  <c:v>2.5908100000000104E-12</c:v>
                </c:pt>
                <c:pt idx="168">
                  <c:v>2.3767960000000083E-12</c:v>
                </c:pt>
                <c:pt idx="169">
                  <c:v>2.2673930000000156E-12</c:v>
                </c:pt>
                <c:pt idx="170">
                  <c:v>2.1513330000000113E-12</c:v>
                </c:pt>
                <c:pt idx="171">
                  <c:v>2.1517040000000102E-12</c:v>
                </c:pt>
                <c:pt idx="172">
                  <c:v>2.1199140000000104E-12</c:v>
                </c:pt>
                <c:pt idx="173">
                  <c:v>2.0626480000000056E-12</c:v>
                </c:pt>
                <c:pt idx="174">
                  <c:v>2.025603000000008E-12</c:v>
                </c:pt>
                <c:pt idx="175">
                  <c:v>1.9607830000000115E-12</c:v>
                </c:pt>
                <c:pt idx="176">
                  <c:v>1.9777950000000083E-12</c:v>
                </c:pt>
                <c:pt idx="177">
                  <c:v>1.9082310000000085E-12</c:v>
                </c:pt>
                <c:pt idx="178">
                  <c:v>1.8445050000000094E-12</c:v>
                </c:pt>
                <c:pt idx="179">
                  <c:v>1.8135460000000077E-12</c:v>
                </c:pt>
                <c:pt idx="180">
                  <c:v>1.7743150000000093E-12</c:v>
                </c:pt>
                <c:pt idx="181">
                  <c:v>1.765592000000007E-12</c:v>
                </c:pt>
                <c:pt idx="182">
                  <c:v>1.7102590000000077E-12</c:v>
                </c:pt>
                <c:pt idx="183">
                  <c:v>1.718313000000008E-12</c:v>
                </c:pt>
                <c:pt idx="184">
                  <c:v>1.643015000000009E-12</c:v>
                </c:pt>
                <c:pt idx="185">
                  <c:v>1.6247200000000076E-12</c:v>
                </c:pt>
                <c:pt idx="186">
                  <c:v>1.6712280000000077E-12</c:v>
                </c:pt>
                <c:pt idx="187">
                  <c:v>1.5910890000000069E-12</c:v>
                </c:pt>
              </c:numCache>
            </c:numRef>
          </c:yVal>
          <c:smooth val="1"/>
        </c:ser>
        <c:ser>
          <c:idx val="2"/>
          <c:order val="2"/>
          <c:tx>
            <c:v>57</c:v>
          </c:tx>
          <c:spPr>
            <a:ln>
              <a:solidFill>
                <a:srgbClr val="000000"/>
              </a:solidFill>
            </a:ln>
          </c:spPr>
          <c:marker>
            <c:symbol val="none"/>
          </c:marker>
          <c:xVal>
            <c:numRef>
              <c:f>datos!$B$2:$B$189</c:f>
              <c:numCache>
                <c:formatCode>#,##0.00</c:formatCode>
                <c:ptCount val="188"/>
                <c:pt idx="0">
                  <c:v>0</c:v>
                </c:pt>
                <c:pt idx="1">
                  <c:v>0.50823333333334553</c:v>
                </c:pt>
                <c:pt idx="2">
                  <c:v>1.0171999999999475</c:v>
                </c:pt>
                <c:pt idx="3">
                  <c:v>1.5261166666667347</c:v>
                </c:pt>
                <c:pt idx="4">
                  <c:v>2.0344166666666648</c:v>
                </c:pt>
                <c:pt idx="5">
                  <c:v>2.5437166666666875</c:v>
                </c:pt>
                <c:pt idx="6">
                  <c:v>3.0527500000000347</c:v>
                </c:pt>
                <c:pt idx="7">
                  <c:v>3.5617999999999932</c:v>
                </c:pt>
                <c:pt idx="8">
                  <c:v>4.0709666666666777</c:v>
                </c:pt>
                <c:pt idx="9">
                  <c:v>4.5796500000000924</c:v>
                </c:pt>
                <c:pt idx="10">
                  <c:v>5.0882666666667475</c:v>
                </c:pt>
                <c:pt idx="11">
                  <c:v>5.5968833333334089</c:v>
                </c:pt>
                <c:pt idx="12">
                  <c:v>6.1057666666667316</c:v>
                </c:pt>
                <c:pt idx="13">
                  <c:v>6.6142000000000056</c:v>
                </c:pt>
                <c:pt idx="14">
                  <c:v>7.122616666666655</c:v>
                </c:pt>
                <c:pt idx="15">
                  <c:v>7.6309499999999719</c:v>
                </c:pt>
                <c:pt idx="16">
                  <c:v>8.1396500000000671</c:v>
                </c:pt>
                <c:pt idx="17">
                  <c:v>8.6482000000000436</c:v>
                </c:pt>
                <c:pt idx="18">
                  <c:v>9.156666666666716</c:v>
                </c:pt>
                <c:pt idx="19">
                  <c:v>9.665150000000029</c:v>
                </c:pt>
                <c:pt idx="20">
                  <c:v>10.173666666666662</c:v>
                </c:pt>
                <c:pt idx="21">
                  <c:v>10.682400000000051</c:v>
                </c:pt>
                <c:pt idx="22">
                  <c:v>11.190750000000032</c:v>
                </c:pt>
                <c:pt idx="23">
                  <c:v>11.699016666666752</c:v>
                </c:pt>
                <c:pt idx="24">
                  <c:v>12.207783333333353</c:v>
                </c:pt>
                <c:pt idx="25">
                  <c:v>12.716000000000012</c:v>
                </c:pt>
                <c:pt idx="26">
                  <c:v>13.22458333333338</c:v>
                </c:pt>
                <c:pt idx="27">
                  <c:v>13.733266666666708</c:v>
                </c:pt>
                <c:pt idx="28">
                  <c:v>14.241766666666718</c:v>
                </c:pt>
                <c:pt idx="29">
                  <c:v>14.750066666666736</c:v>
                </c:pt>
                <c:pt idx="30">
                  <c:v>15.258183333333353</c:v>
                </c:pt>
                <c:pt idx="31">
                  <c:v>15.766750000000034</c:v>
                </c:pt>
                <c:pt idx="32">
                  <c:v>16.275500000000029</c:v>
                </c:pt>
                <c:pt idx="33">
                  <c:v>16.783800000000042</c:v>
                </c:pt>
                <c:pt idx="34">
                  <c:v>17.29218333333327</c:v>
                </c:pt>
                <c:pt idx="35">
                  <c:v>17.800816666666691</c:v>
                </c:pt>
                <c:pt idx="36">
                  <c:v>18.309850000000054</c:v>
                </c:pt>
                <c:pt idx="37">
                  <c:v>18.819366666666678</c:v>
                </c:pt>
                <c:pt idx="38">
                  <c:v>19.328083333333307</c:v>
                </c:pt>
                <c:pt idx="39">
                  <c:v>19.836633333333403</c:v>
                </c:pt>
                <c:pt idx="40">
                  <c:v>20.345033333333344</c:v>
                </c:pt>
                <c:pt idx="41">
                  <c:v>20.853850000000101</c:v>
                </c:pt>
                <c:pt idx="42">
                  <c:v>21.363033333333302</c:v>
                </c:pt>
                <c:pt idx="43">
                  <c:v>21.871633333333378</c:v>
                </c:pt>
                <c:pt idx="44">
                  <c:v>22.380216666666687</c:v>
                </c:pt>
                <c:pt idx="45">
                  <c:v>22.888566666666687</c:v>
                </c:pt>
                <c:pt idx="46">
                  <c:v>23.396950000000093</c:v>
                </c:pt>
                <c:pt idx="47">
                  <c:v>23.906283333333317</c:v>
                </c:pt>
                <c:pt idx="48">
                  <c:v>24.414950000000047</c:v>
                </c:pt>
                <c:pt idx="49">
                  <c:v>24.923366666666674</c:v>
                </c:pt>
                <c:pt idx="50">
                  <c:v>25.432016666666627</c:v>
                </c:pt>
                <c:pt idx="51">
                  <c:v>25.940483333333283</c:v>
                </c:pt>
                <c:pt idx="52">
                  <c:v>26.449350000000074</c:v>
                </c:pt>
                <c:pt idx="53">
                  <c:v>26.957900000000091</c:v>
                </c:pt>
                <c:pt idx="54">
                  <c:v>27.466433333333221</c:v>
                </c:pt>
                <c:pt idx="55">
                  <c:v>27.974749999999954</c:v>
                </c:pt>
                <c:pt idx="56">
                  <c:v>28.483983333333402</c:v>
                </c:pt>
                <c:pt idx="57">
                  <c:v>28.99280000000001</c:v>
                </c:pt>
                <c:pt idx="58">
                  <c:v>29.501399999999983</c:v>
                </c:pt>
                <c:pt idx="59">
                  <c:v>30.009899999999988</c:v>
                </c:pt>
                <c:pt idx="60">
                  <c:v>30.518800000000031</c:v>
                </c:pt>
                <c:pt idx="61">
                  <c:v>31.027650000000051</c:v>
                </c:pt>
                <c:pt idx="62">
                  <c:v>31.536533333333324</c:v>
                </c:pt>
                <c:pt idx="63">
                  <c:v>32.045400000000022</c:v>
                </c:pt>
                <c:pt idx="64">
                  <c:v>32.553916666666659</c:v>
                </c:pt>
                <c:pt idx="65">
                  <c:v>33.062633333333352</c:v>
                </c:pt>
                <c:pt idx="66">
                  <c:v>33.571133333333364</c:v>
                </c:pt>
                <c:pt idx="67">
                  <c:v>34.079283333333301</c:v>
                </c:pt>
                <c:pt idx="68">
                  <c:v>34.587916666666608</c:v>
                </c:pt>
                <c:pt idx="69">
                  <c:v>35.096416666666705</c:v>
                </c:pt>
                <c:pt idx="70">
                  <c:v>35.60515000000008</c:v>
                </c:pt>
                <c:pt idx="71">
                  <c:v>36.113999999999983</c:v>
                </c:pt>
                <c:pt idx="72">
                  <c:v>36.622866666666624</c:v>
                </c:pt>
                <c:pt idx="73">
                  <c:v>37.131850000000071</c:v>
                </c:pt>
                <c:pt idx="74">
                  <c:v>37.640233333333356</c:v>
                </c:pt>
                <c:pt idx="75">
                  <c:v>38.149150000000063</c:v>
                </c:pt>
                <c:pt idx="76">
                  <c:v>38.6582000000001</c:v>
                </c:pt>
                <c:pt idx="77">
                  <c:v>39.166866666666685</c:v>
                </c:pt>
                <c:pt idx="78">
                  <c:v>39.675433333333423</c:v>
                </c:pt>
                <c:pt idx="79">
                  <c:v>40.184050000000084</c:v>
                </c:pt>
                <c:pt idx="80">
                  <c:v>40.692550000000097</c:v>
                </c:pt>
                <c:pt idx="81">
                  <c:v>41.201550000000083</c:v>
                </c:pt>
                <c:pt idx="82">
                  <c:v>41.710383333333425</c:v>
                </c:pt>
                <c:pt idx="83">
                  <c:v>42.219133333333339</c:v>
                </c:pt>
                <c:pt idx="84">
                  <c:v>42.727933333333411</c:v>
                </c:pt>
                <c:pt idx="85">
                  <c:v>43.237016666666726</c:v>
                </c:pt>
                <c:pt idx="86">
                  <c:v>43.745933333333362</c:v>
                </c:pt>
                <c:pt idx="87">
                  <c:v>44.255100000000063</c:v>
                </c:pt>
                <c:pt idx="88">
                  <c:v>44.763733333333413</c:v>
                </c:pt>
                <c:pt idx="89">
                  <c:v>45.272733333333328</c:v>
                </c:pt>
                <c:pt idx="90">
                  <c:v>45.781150000000032</c:v>
                </c:pt>
                <c:pt idx="91">
                  <c:v>46.290350000000075</c:v>
                </c:pt>
                <c:pt idx="92">
                  <c:v>46.798983333333361</c:v>
                </c:pt>
                <c:pt idx="93">
                  <c:v>47.307466666666627</c:v>
                </c:pt>
                <c:pt idx="94">
                  <c:v>47.816216666666563</c:v>
                </c:pt>
                <c:pt idx="95">
                  <c:v>48.325016666666727</c:v>
                </c:pt>
                <c:pt idx="96">
                  <c:v>48.833783333333358</c:v>
                </c:pt>
                <c:pt idx="97">
                  <c:v>49.34250000000003</c:v>
                </c:pt>
                <c:pt idx="98">
                  <c:v>49.851199999999956</c:v>
                </c:pt>
                <c:pt idx="99">
                  <c:v>50.359816666666489</c:v>
                </c:pt>
                <c:pt idx="100">
                  <c:v>50.868366666666624</c:v>
                </c:pt>
                <c:pt idx="101">
                  <c:v>51.37716666666654</c:v>
                </c:pt>
                <c:pt idx="102">
                  <c:v>51.885899999999985</c:v>
                </c:pt>
                <c:pt idx="103">
                  <c:v>52.394600000000075</c:v>
                </c:pt>
                <c:pt idx="104">
                  <c:v>52.903116666666563</c:v>
                </c:pt>
                <c:pt idx="105">
                  <c:v>53.411766666666608</c:v>
                </c:pt>
                <c:pt idx="106">
                  <c:v>53.920066666666571</c:v>
                </c:pt>
                <c:pt idx="107">
                  <c:v>54.429016666666747</c:v>
                </c:pt>
                <c:pt idx="108">
                  <c:v>54.937316666666746</c:v>
                </c:pt>
                <c:pt idx="109">
                  <c:v>55.445666666666646</c:v>
                </c:pt>
                <c:pt idx="110">
                  <c:v>55.954950000000004</c:v>
                </c:pt>
                <c:pt idx="111">
                  <c:v>56.463633333333334</c:v>
                </c:pt>
                <c:pt idx="112">
                  <c:v>56.972550000000062</c:v>
                </c:pt>
                <c:pt idx="113">
                  <c:v>57.481483333333259</c:v>
                </c:pt>
                <c:pt idx="114">
                  <c:v>57.990383333333355</c:v>
                </c:pt>
                <c:pt idx="115">
                  <c:v>58.499583333333341</c:v>
                </c:pt>
                <c:pt idx="116">
                  <c:v>59.008466666666571</c:v>
                </c:pt>
                <c:pt idx="117">
                  <c:v>59.51735</c:v>
                </c:pt>
                <c:pt idx="118">
                  <c:v>60.026466666666622</c:v>
                </c:pt>
                <c:pt idx="119">
                  <c:v>60.535866666666585</c:v>
                </c:pt>
                <c:pt idx="120">
                  <c:v>61.044716666666659</c:v>
                </c:pt>
                <c:pt idx="121">
                  <c:v>61.55419999999998</c:v>
                </c:pt>
                <c:pt idx="122">
                  <c:v>62.063083333333296</c:v>
                </c:pt>
                <c:pt idx="123">
                  <c:v>62.572083333333346</c:v>
                </c:pt>
                <c:pt idx="124">
                  <c:v>63.081316666666645</c:v>
                </c:pt>
                <c:pt idx="125">
                  <c:v>63.590200000000053</c:v>
                </c:pt>
                <c:pt idx="126">
                  <c:v>64.099233333333402</c:v>
                </c:pt>
                <c:pt idx="127">
                  <c:v>64.60815000000008</c:v>
                </c:pt>
                <c:pt idx="128">
                  <c:v>65.117199999999997</c:v>
                </c:pt>
                <c:pt idx="129">
                  <c:v>65.626100000000079</c:v>
                </c:pt>
                <c:pt idx="130">
                  <c:v>66.135149999999953</c:v>
                </c:pt>
                <c:pt idx="131">
                  <c:v>66.643766666666608</c:v>
                </c:pt>
                <c:pt idx="132">
                  <c:v>67.153216666666651</c:v>
                </c:pt>
                <c:pt idx="133">
                  <c:v>67.662366666666557</c:v>
                </c:pt>
                <c:pt idx="134">
                  <c:v>68.171233333333348</c:v>
                </c:pt>
                <c:pt idx="135">
                  <c:v>68.680366666666558</c:v>
                </c:pt>
                <c:pt idx="136">
                  <c:v>69.189383333333254</c:v>
                </c:pt>
                <c:pt idx="137">
                  <c:v>69.698333333333196</c:v>
                </c:pt>
                <c:pt idx="138">
                  <c:v>70.207916666666733</c:v>
                </c:pt>
                <c:pt idx="139">
                  <c:v>70.71646666666679</c:v>
                </c:pt>
                <c:pt idx="140">
                  <c:v>71.225816666666688</c:v>
                </c:pt>
                <c:pt idx="141">
                  <c:v>71.735033333333448</c:v>
                </c:pt>
                <c:pt idx="142">
                  <c:v>72.244216666666802</c:v>
                </c:pt>
                <c:pt idx="143">
                  <c:v>72.753916666666768</c:v>
                </c:pt>
                <c:pt idx="144">
                  <c:v>73.262833333333319</c:v>
                </c:pt>
                <c:pt idx="145">
                  <c:v>73.771950000000103</c:v>
                </c:pt>
                <c:pt idx="146">
                  <c:v>74.28086666666664</c:v>
                </c:pt>
                <c:pt idx="147">
                  <c:v>74.790350000000061</c:v>
                </c:pt>
                <c:pt idx="148">
                  <c:v>75.299366666666728</c:v>
                </c:pt>
                <c:pt idx="149">
                  <c:v>75.808933333333258</c:v>
                </c:pt>
                <c:pt idx="150">
                  <c:v>76.318000000000012</c:v>
                </c:pt>
                <c:pt idx="151">
                  <c:v>76.827016666666609</c:v>
                </c:pt>
                <c:pt idx="152">
                  <c:v>77.336233333333382</c:v>
                </c:pt>
                <c:pt idx="153">
                  <c:v>77.845449999999971</c:v>
                </c:pt>
                <c:pt idx="154">
                  <c:v>78.354950000000002</c:v>
                </c:pt>
                <c:pt idx="155">
                  <c:v>78.864649999999926</c:v>
                </c:pt>
                <c:pt idx="156">
                  <c:v>79.374616666666682</c:v>
                </c:pt>
                <c:pt idx="157">
                  <c:v>79.884100000000117</c:v>
                </c:pt>
                <c:pt idx="158">
                  <c:v>80.393300000000082</c:v>
                </c:pt>
                <c:pt idx="159">
                  <c:v>80.902150000000063</c:v>
                </c:pt>
                <c:pt idx="160">
                  <c:v>81.41173333333326</c:v>
                </c:pt>
                <c:pt idx="161">
                  <c:v>81.92111666666672</c:v>
                </c:pt>
                <c:pt idx="162">
                  <c:v>82.430283333333321</c:v>
                </c:pt>
                <c:pt idx="163">
                  <c:v>82.939383333333339</c:v>
                </c:pt>
                <c:pt idx="164">
                  <c:v>83.448250000000186</c:v>
                </c:pt>
                <c:pt idx="165">
                  <c:v>83.957600000000085</c:v>
                </c:pt>
                <c:pt idx="166">
                  <c:v>84.46681666666673</c:v>
                </c:pt>
                <c:pt idx="167">
                  <c:v>84.976250000000007</c:v>
                </c:pt>
                <c:pt idx="168">
                  <c:v>85.484850000000066</c:v>
                </c:pt>
                <c:pt idx="169">
                  <c:v>85.995016666666743</c:v>
                </c:pt>
                <c:pt idx="170">
                  <c:v>86.504616666666735</c:v>
                </c:pt>
                <c:pt idx="171">
                  <c:v>87.0137</c:v>
                </c:pt>
                <c:pt idx="172">
                  <c:v>87.523366666666689</c:v>
                </c:pt>
                <c:pt idx="173">
                  <c:v>88.032766666666589</c:v>
                </c:pt>
                <c:pt idx="174">
                  <c:v>88.54318333333336</c:v>
                </c:pt>
                <c:pt idx="175">
                  <c:v>89.052516666666648</c:v>
                </c:pt>
                <c:pt idx="176">
                  <c:v>89.561833333333382</c:v>
                </c:pt>
                <c:pt idx="177">
                  <c:v>90.070999999999984</c:v>
                </c:pt>
                <c:pt idx="178">
                  <c:v>90.579733333333223</c:v>
                </c:pt>
                <c:pt idx="179">
                  <c:v>91.088899999999981</c:v>
                </c:pt>
                <c:pt idx="180">
                  <c:v>91.597433333333441</c:v>
                </c:pt>
                <c:pt idx="181">
                  <c:v>92.10656666666668</c:v>
                </c:pt>
                <c:pt idx="182">
                  <c:v>92.615216666666711</c:v>
                </c:pt>
                <c:pt idx="183">
                  <c:v>93.124483333333259</c:v>
                </c:pt>
                <c:pt idx="184">
                  <c:v>93.633916666666678</c:v>
                </c:pt>
                <c:pt idx="185">
                  <c:v>94.143033333333278</c:v>
                </c:pt>
                <c:pt idx="186">
                  <c:v>94.651933333333218</c:v>
                </c:pt>
                <c:pt idx="187">
                  <c:v>95.161349999999942</c:v>
                </c:pt>
              </c:numCache>
            </c:numRef>
          </c:xVal>
          <c:yVal>
            <c:numRef>
              <c:f>datos!$BH$2:$BH$189</c:f>
              <c:numCache>
                <c:formatCode>0.00E+00</c:formatCode>
                <c:ptCount val="188"/>
                <c:pt idx="0">
                  <c:v>4.6730530000000259E-13</c:v>
                </c:pt>
                <c:pt idx="1">
                  <c:v>4.1233700000000159E-13</c:v>
                </c:pt>
                <c:pt idx="2">
                  <c:v>4.6471050000000134E-13</c:v>
                </c:pt>
                <c:pt idx="3">
                  <c:v>4.1471850000000113E-13</c:v>
                </c:pt>
                <c:pt idx="4">
                  <c:v>3.896057000000016E-13</c:v>
                </c:pt>
                <c:pt idx="5">
                  <c:v>4.0491890000000189E-13</c:v>
                </c:pt>
                <c:pt idx="6">
                  <c:v>4.5003050000000221E-13</c:v>
                </c:pt>
                <c:pt idx="7">
                  <c:v>4.5485070000000184E-13</c:v>
                </c:pt>
                <c:pt idx="8">
                  <c:v>4.4154550000000207E-13</c:v>
                </c:pt>
                <c:pt idx="9">
                  <c:v>4.514662000000025E-13</c:v>
                </c:pt>
                <c:pt idx="10">
                  <c:v>4.5748770000000211E-13</c:v>
                </c:pt>
                <c:pt idx="11">
                  <c:v>4.2523020000000218E-13</c:v>
                </c:pt>
                <c:pt idx="12">
                  <c:v>5.5092430000000383E-13</c:v>
                </c:pt>
                <c:pt idx="13">
                  <c:v>4.4329770000000209E-13</c:v>
                </c:pt>
                <c:pt idx="14">
                  <c:v>4.0910870000000199E-13</c:v>
                </c:pt>
                <c:pt idx="15">
                  <c:v>4.3076670000000248E-13</c:v>
                </c:pt>
                <c:pt idx="16">
                  <c:v>4.7497910000000338E-13</c:v>
                </c:pt>
                <c:pt idx="17">
                  <c:v>3.8567970000000188E-13</c:v>
                </c:pt>
                <c:pt idx="18">
                  <c:v>4.6783220000000262E-13</c:v>
                </c:pt>
                <c:pt idx="19">
                  <c:v>4.3607730000000217E-13</c:v>
                </c:pt>
                <c:pt idx="20">
                  <c:v>3.9103660000000199E-13</c:v>
                </c:pt>
                <c:pt idx="21">
                  <c:v>4.1792640000000253E-13</c:v>
                </c:pt>
                <c:pt idx="22">
                  <c:v>4.4229170000000156E-13</c:v>
                </c:pt>
                <c:pt idx="23">
                  <c:v>4.8936570000000263E-13</c:v>
                </c:pt>
                <c:pt idx="24">
                  <c:v>3.8646370000000219E-13</c:v>
                </c:pt>
                <c:pt idx="25">
                  <c:v>4.343272000000024E-13</c:v>
                </c:pt>
                <c:pt idx="26">
                  <c:v>4.3620180000000129E-13</c:v>
                </c:pt>
                <c:pt idx="27">
                  <c:v>4.0810170000000209E-13</c:v>
                </c:pt>
                <c:pt idx="28">
                  <c:v>4.1820380000000176E-13</c:v>
                </c:pt>
                <c:pt idx="29">
                  <c:v>3.8220850000000165E-13</c:v>
                </c:pt>
                <c:pt idx="30">
                  <c:v>3.753397000000024E-13</c:v>
                </c:pt>
                <c:pt idx="31">
                  <c:v>3.948452000000018E-13</c:v>
                </c:pt>
                <c:pt idx="32">
                  <c:v>4.1490330000000209E-13</c:v>
                </c:pt>
                <c:pt idx="33">
                  <c:v>4.2756100000000219E-13</c:v>
                </c:pt>
                <c:pt idx="34">
                  <c:v>4.3893810000000218E-13</c:v>
                </c:pt>
                <c:pt idx="35">
                  <c:v>4.031893000000026E-13</c:v>
                </c:pt>
                <c:pt idx="36">
                  <c:v>4.4542860000000207E-13</c:v>
                </c:pt>
                <c:pt idx="37">
                  <c:v>4.282132000000018E-13</c:v>
                </c:pt>
                <c:pt idx="38">
                  <c:v>4.1483330000000207E-13</c:v>
                </c:pt>
                <c:pt idx="39">
                  <c:v>3.6966900000000177E-13</c:v>
                </c:pt>
                <c:pt idx="40">
                  <c:v>4.3013320000000231E-13</c:v>
                </c:pt>
                <c:pt idx="41">
                  <c:v>4.422071000000021E-13</c:v>
                </c:pt>
                <c:pt idx="42">
                  <c:v>4.1792170000000219E-13</c:v>
                </c:pt>
                <c:pt idx="43">
                  <c:v>4.5237250000000207E-13</c:v>
                </c:pt>
                <c:pt idx="44">
                  <c:v>3.9844730000000201E-13</c:v>
                </c:pt>
                <c:pt idx="45">
                  <c:v>4.1208780000000157E-13</c:v>
                </c:pt>
                <c:pt idx="46">
                  <c:v>4.7104220000000256E-13</c:v>
                </c:pt>
                <c:pt idx="47">
                  <c:v>5.2111790000000293E-13</c:v>
                </c:pt>
                <c:pt idx="48">
                  <c:v>5.0459650000000221E-13</c:v>
                </c:pt>
                <c:pt idx="49">
                  <c:v>5.0830990000000305E-13</c:v>
                </c:pt>
                <c:pt idx="50">
                  <c:v>5.2182200000000317E-13</c:v>
                </c:pt>
                <c:pt idx="51">
                  <c:v>5.401332000000033E-13</c:v>
                </c:pt>
                <c:pt idx="52">
                  <c:v>5.0303730000000313E-13</c:v>
                </c:pt>
                <c:pt idx="53">
                  <c:v>5.2664700000000269E-13</c:v>
                </c:pt>
                <c:pt idx="54">
                  <c:v>5.1029120000000154E-13</c:v>
                </c:pt>
                <c:pt idx="55">
                  <c:v>5.6888350000000212E-13</c:v>
                </c:pt>
                <c:pt idx="56">
                  <c:v>5.4803540000000275E-13</c:v>
                </c:pt>
                <c:pt idx="57">
                  <c:v>6.1086030000000329E-13</c:v>
                </c:pt>
                <c:pt idx="58">
                  <c:v>6.9165890000000331E-13</c:v>
                </c:pt>
                <c:pt idx="59">
                  <c:v>6.8087330000000353E-13</c:v>
                </c:pt>
                <c:pt idx="60">
                  <c:v>8.3576320000000615E-13</c:v>
                </c:pt>
                <c:pt idx="61">
                  <c:v>9.3675780000000493E-13</c:v>
                </c:pt>
                <c:pt idx="62">
                  <c:v>1.1717600000000047E-12</c:v>
                </c:pt>
                <c:pt idx="63">
                  <c:v>1.2330200000000046E-12</c:v>
                </c:pt>
                <c:pt idx="64">
                  <c:v>1.3279810000000056E-12</c:v>
                </c:pt>
                <c:pt idx="65">
                  <c:v>1.5248050000000071E-12</c:v>
                </c:pt>
                <c:pt idx="66">
                  <c:v>2.0052320000000084E-12</c:v>
                </c:pt>
                <c:pt idx="67">
                  <c:v>2.4202300000000122E-12</c:v>
                </c:pt>
                <c:pt idx="68">
                  <c:v>3.3183700000000143E-12</c:v>
                </c:pt>
                <c:pt idx="69">
                  <c:v>4.5265460000000186E-12</c:v>
                </c:pt>
                <c:pt idx="70">
                  <c:v>6.1111030000000265E-12</c:v>
                </c:pt>
                <c:pt idx="71">
                  <c:v>8.3385860000000469E-12</c:v>
                </c:pt>
                <c:pt idx="72">
                  <c:v>1.0758380000000041E-11</c:v>
                </c:pt>
                <c:pt idx="73">
                  <c:v>1.2692150000000054E-11</c:v>
                </c:pt>
                <c:pt idx="74">
                  <c:v>1.5504820000000073E-11</c:v>
                </c:pt>
                <c:pt idx="75">
                  <c:v>1.6992250000000072E-11</c:v>
                </c:pt>
                <c:pt idx="76">
                  <c:v>1.8749130000000086E-11</c:v>
                </c:pt>
                <c:pt idx="77">
                  <c:v>1.8397880000000081E-11</c:v>
                </c:pt>
                <c:pt idx="78">
                  <c:v>1.823139000000007E-11</c:v>
                </c:pt>
                <c:pt idx="79">
                  <c:v>1.7572740000000064E-11</c:v>
                </c:pt>
                <c:pt idx="80">
                  <c:v>1.5519450000000056E-11</c:v>
                </c:pt>
                <c:pt idx="81">
                  <c:v>1.3440210000000056E-11</c:v>
                </c:pt>
                <c:pt idx="82">
                  <c:v>1.1125970000000058E-11</c:v>
                </c:pt>
                <c:pt idx="83">
                  <c:v>8.4273170000000299E-12</c:v>
                </c:pt>
                <c:pt idx="84">
                  <c:v>6.3593780000000323E-12</c:v>
                </c:pt>
                <c:pt idx="85">
                  <c:v>4.7509280000000209E-12</c:v>
                </c:pt>
                <c:pt idx="86">
                  <c:v>3.7140130000000177E-12</c:v>
                </c:pt>
                <c:pt idx="87">
                  <c:v>3.0429930000000136E-12</c:v>
                </c:pt>
                <c:pt idx="88">
                  <c:v>2.6455660000000134E-12</c:v>
                </c:pt>
                <c:pt idx="89">
                  <c:v>2.3038180000000091E-12</c:v>
                </c:pt>
                <c:pt idx="90">
                  <c:v>2.0377090000000093E-12</c:v>
                </c:pt>
                <c:pt idx="91">
                  <c:v>1.8400100000000109E-12</c:v>
                </c:pt>
                <c:pt idx="92">
                  <c:v>1.7380890000000088E-12</c:v>
                </c:pt>
                <c:pt idx="93">
                  <c:v>1.5480070000000077E-12</c:v>
                </c:pt>
                <c:pt idx="94">
                  <c:v>1.4665320000000068E-12</c:v>
                </c:pt>
                <c:pt idx="95">
                  <c:v>1.4052520000000065E-12</c:v>
                </c:pt>
                <c:pt idx="96">
                  <c:v>1.3966810000000069E-12</c:v>
                </c:pt>
                <c:pt idx="97">
                  <c:v>1.2375860000000047E-12</c:v>
                </c:pt>
                <c:pt idx="98">
                  <c:v>1.2381300000000051E-12</c:v>
                </c:pt>
                <c:pt idx="99">
                  <c:v>1.1761080000000068E-12</c:v>
                </c:pt>
                <c:pt idx="100">
                  <c:v>1.210402000000005E-12</c:v>
                </c:pt>
                <c:pt idx="101">
                  <c:v>1.2224930000000047E-12</c:v>
                </c:pt>
                <c:pt idx="102">
                  <c:v>1.3177700000000058E-12</c:v>
                </c:pt>
                <c:pt idx="103">
                  <c:v>1.2409740000000046E-12</c:v>
                </c:pt>
                <c:pt idx="104">
                  <c:v>1.2086240000000035E-12</c:v>
                </c:pt>
                <c:pt idx="105">
                  <c:v>1.2304490000000047E-12</c:v>
                </c:pt>
                <c:pt idx="106">
                  <c:v>1.1091730000000054E-12</c:v>
                </c:pt>
                <c:pt idx="107">
                  <c:v>1.203610000000005E-12</c:v>
                </c:pt>
                <c:pt idx="108">
                  <c:v>1.2045480000000055E-12</c:v>
                </c:pt>
                <c:pt idx="109">
                  <c:v>1.1719860000000051E-12</c:v>
                </c:pt>
                <c:pt idx="110">
                  <c:v>1.0970170000000069E-12</c:v>
                </c:pt>
                <c:pt idx="111">
                  <c:v>1.0841880000000062E-12</c:v>
                </c:pt>
                <c:pt idx="112">
                  <c:v>1.0611320000000047E-12</c:v>
                </c:pt>
                <c:pt idx="113">
                  <c:v>1.0979940000000032E-12</c:v>
                </c:pt>
                <c:pt idx="114">
                  <c:v>1.1905930000000061E-12</c:v>
                </c:pt>
                <c:pt idx="115">
                  <c:v>1.050087000000006E-12</c:v>
                </c:pt>
                <c:pt idx="116">
                  <c:v>1.1102370000000069E-12</c:v>
                </c:pt>
                <c:pt idx="117">
                  <c:v>1.0812020000000051E-12</c:v>
                </c:pt>
                <c:pt idx="118">
                  <c:v>1.1054170000000061E-12</c:v>
                </c:pt>
                <c:pt idx="119">
                  <c:v>1.1663600000000059E-12</c:v>
                </c:pt>
                <c:pt idx="120">
                  <c:v>1.1426850000000069E-12</c:v>
                </c:pt>
                <c:pt idx="121">
                  <c:v>1.1523490000000059E-12</c:v>
                </c:pt>
                <c:pt idx="122">
                  <c:v>1.1073580000000051E-12</c:v>
                </c:pt>
                <c:pt idx="123">
                  <c:v>1.1885360000000061E-12</c:v>
                </c:pt>
                <c:pt idx="124">
                  <c:v>1.2180260000000046E-12</c:v>
                </c:pt>
                <c:pt idx="125">
                  <c:v>1.2728050000000059E-12</c:v>
                </c:pt>
                <c:pt idx="126">
                  <c:v>1.3008320000000068E-12</c:v>
                </c:pt>
                <c:pt idx="127">
                  <c:v>1.2673810000000054E-12</c:v>
                </c:pt>
                <c:pt idx="128">
                  <c:v>1.3545300000000065E-12</c:v>
                </c:pt>
                <c:pt idx="129">
                  <c:v>1.4563110000000061E-12</c:v>
                </c:pt>
                <c:pt idx="130">
                  <c:v>1.4341820000000077E-12</c:v>
                </c:pt>
                <c:pt idx="131">
                  <c:v>1.5761230000000069E-12</c:v>
                </c:pt>
                <c:pt idx="132">
                  <c:v>1.7304360000000076E-12</c:v>
                </c:pt>
                <c:pt idx="133">
                  <c:v>1.6651850000000089E-12</c:v>
                </c:pt>
                <c:pt idx="134">
                  <c:v>1.9006930000000091E-12</c:v>
                </c:pt>
                <c:pt idx="135">
                  <c:v>1.8507120000000095E-12</c:v>
                </c:pt>
                <c:pt idx="136">
                  <c:v>1.9140080000000104E-12</c:v>
                </c:pt>
                <c:pt idx="137">
                  <c:v>2.1867370000000128E-12</c:v>
                </c:pt>
                <c:pt idx="138">
                  <c:v>2.2531550000000113E-12</c:v>
                </c:pt>
                <c:pt idx="139">
                  <c:v>2.4558420000000062E-12</c:v>
                </c:pt>
                <c:pt idx="140">
                  <c:v>2.5591210000000132E-12</c:v>
                </c:pt>
                <c:pt idx="141">
                  <c:v>2.8409930000000138E-12</c:v>
                </c:pt>
                <c:pt idx="142">
                  <c:v>2.9183930000000139E-12</c:v>
                </c:pt>
                <c:pt idx="143">
                  <c:v>3.133391000000019E-12</c:v>
                </c:pt>
                <c:pt idx="144">
                  <c:v>3.3307490000000125E-12</c:v>
                </c:pt>
                <c:pt idx="145">
                  <c:v>3.3830880000000161E-12</c:v>
                </c:pt>
                <c:pt idx="146">
                  <c:v>3.396705000000012E-12</c:v>
                </c:pt>
                <c:pt idx="147">
                  <c:v>3.264581000000021E-12</c:v>
                </c:pt>
                <c:pt idx="148">
                  <c:v>3.3098550000000102E-12</c:v>
                </c:pt>
                <c:pt idx="149">
                  <c:v>3.2205330000000197E-12</c:v>
                </c:pt>
                <c:pt idx="150">
                  <c:v>3.1481860000000176E-12</c:v>
                </c:pt>
                <c:pt idx="151">
                  <c:v>3.1793150000000139E-12</c:v>
                </c:pt>
                <c:pt idx="152">
                  <c:v>2.9750620000000109E-12</c:v>
                </c:pt>
                <c:pt idx="153">
                  <c:v>2.938952000000011E-12</c:v>
                </c:pt>
                <c:pt idx="154">
                  <c:v>2.8968730000000094E-12</c:v>
                </c:pt>
                <c:pt idx="155">
                  <c:v>2.8272540000000133E-12</c:v>
                </c:pt>
                <c:pt idx="156">
                  <c:v>2.8052720000000095E-12</c:v>
                </c:pt>
                <c:pt idx="157">
                  <c:v>2.6198850000000093E-12</c:v>
                </c:pt>
                <c:pt idx="158">
                  <c:v>2.447604000000013E-12</c:v>
                </c:pt>
                <c:pt idx="159">
                  <c:v>2.30807000000001E-12</c:v>
                </c:pt>
                <c:pt idx="160">
                  <c:v>1.9691220000000096E-12</c:v>
                </c:pt>
                <c:pt idx="161">
                  <c:v>1.6904040000000077E-12</c:v>
                </c:pt>
                <c:pt idx="162">
                  <c:v>1.5020400000000072E-12</c:v>
                </c:pt>
                <c:pt idx="163">
                  <c:v>1.3311270000000055E-12</c:v>
                </c:pt>
                <c:pt idx="164">
                  <c:v>1.1837570000000069E-12</c:v>
                </c:pt>
                <c:pt idx="165">
                  <c:v>1.0284390000000045E-12</c:v>
                </c:pt>
                <c:pt idx="166">
                  <c:v>9.972985000000062E-13</c:v>
                </c:pt>
                <c:pt idx="167">
                  <c:v>9.1952150000000461E-13</c:v>
                </c:pt>
                <c:pt idx="168">
                  <c:v>7.2539020000000375E-13</c:v>
                </c:pt>
                <c:pt idx="169">
                  <c:v>8.0456510000000391E-13</c:v>
                </c:pt>
                <c:pt idx="170">
                  <c:v>8.2078950000000383E-13</c:v>
                </c:pt>
                <c:pt idx="171">
                  <c:v>7.873108000000042E-13</c:v>
                </c:pt>
                <c:pt idx="172">
                  <c:v>8.0948470000000413E-13</c:v>
                </c:pt>
                <c:pt idx="173">
                  <c:v>7.1920620000000389E-13</c:v>
                </c:pt>
                <c:pt idx="174">
                  <c:v>7.1217910000000352E-13</c:v>
                </c:pt>
                <c:pt idx="175">
                  <c:v>6.5122640000000352E-13</c:v>
                </c:pt>
                <c:pt idx="176">
                  <c:v>6.2659200000000263E-13</c:v>
                </c:pt>
                <c:pt idx="177">
                  <c:v>6.4431960000000363E-13</c:v>
                </c:pt>
                <c:pt idx="178">
                  <c:v>6.5807070000000388E-13</c:v>
                </c:pt>
                <c:pt idx="179">
                  <c:v>7.1616620000000403E-13</c:v>
                </c:pt>
                <c:pt idx="180">
                  <c:v>6.0495110000000272E-13</c:v>
                </c:pt>
                <c:pt idx="181">
                  <c:v>6.2563840000000316E-13</c:v>
                </c:pt>
                <c:pt idx="182">
                  <c:v>6.0445680000000303E-13</c:v>
                </c:pt>
                <c:pt idx="183">
                  <c:v>7.1041110000000265E-13</c:v>
                </c:pt>
                <c:pt idx="184">
                  <c:v>6.0666380000000327E-13</c:v>
                </c:pt>
                <c:pt idx="185">
                  <c:v>6.5491970000000366E-13</c:v>
                </c:pt>
                <c:pt idx="186">
                  <c:v>5.6462400000000329E-13</c:v>
                </c:pt>
                <c:pt idx="187">
                  <c:v>6.7687250000000328E-13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072648"/>
        <c:axId val="274073824"/>
      </c:scatterChart>
      <c:valAx>
        <c:axId val="274072648"/>
        <c:scaling>
          <c:orientation val="minMax"/>
        </c:scaling>
        <c:delete val="0"/>
        <c:axPos val="b"/>
        <c:numFmt formatCode="#,##0.00" sourceLinked="1"/>
        <c:majorTickMark val="out"/>
        <c:minorTickMark val="none"/>
        <c:tickLblPos val="nextTo"/>
        <c:crossAx val="274073824"/>
        <c:crosses val="autoZero"/>
        <c:crossBetween val="midCat"/>
      </c:valAx>
      <c:valAx>
        <c:axId val="274073824"/>
        <c:scaling>
          <c:logBase val="10"/>
          <c:orientation val="minMax"/>
          <c:max val="1.0000000000000079E-9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crossAx val="27407264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726618547681575"/>
          <c:y val="2.8252405949256338E-2"/>
          <c:w val="0.64142125984251963"/>
          <c:h val="0.79822506561679785"/>
        </c:manualLayout>
      </c:layout>
      <c:scatterChart>
        <c:scatterStyle val="smoothMarker"/>
        <c:varyColors val="0"/>
        <c:ser>
          <c:idx val="2"/>
          <c:order val="0"/>
          <c:tx>
            <c:v>30</c:v>
          </c:tx>
          <c:spPr>
            <a:ln>
              <a:solidFill>
                <a:schemeClr val="accent2"/>
              </a:solidFill>
            </a:ln>
          </c:spPr>
          <c:marker>
            <c:symbol val="none"/>
          </c:marker>
          <c:xVal>
            <c:numRef>
              <c:f>datos!$FL$2:$FL$189</c:f>
              <c:numCache>
                <c:formatCode>General</c:formatCode>
                <c:ptCount val="188"/>
                <c:pt idx="0">
                  <c:v>19.897521999999999</c:v>
                </c:pt>
                <c:pt idx="1">
                  <c:v>22.401308606136084</c:v>
                </c:pt>
                <c:pt idx="2">
                  <c:v>24.909397698012654</c:v>
                </c:pt>
                <c:pt idx="3">
                  <c:v>27.417924630318375</c:v>
                </c:pt>
                <c:pt idx="4">
                  <c:v>29.924088964698619</c:v>
                </c:pt>
                <c:pt idx="5">
                  <c:v>32.43585649015229</c:v>
                </c:pt>
                <c:pt idx="6">
                  <c:v>34.946975782910833</c:v>
                </c:pt>
                <c:pt idx="7">
                  <c:v>37.458838139773185</c:v>
                </c:pt>
                <c:pt idx="8">
                  <c:v>39.971931332501669</c:v>
                </c:pt>
                <c:pt idx="9">
                  <c:v>42.483287314484848</c:v>
                </c:pt>
                <c:pt idx="10">
                  <c:v>44.994956192227093</c:v>
                </c:pt>
                <c:pt idx="11">
                  <c:v>47.507261143407007</c:v>
                </c:pt>
                <c:pt idx="12">
                  <c:v>50.021513947421688</c:v>
                </c:pt>
                <c:pt idx="13">
                  <c:v>52.534167500129058</c:v>
                </c:pt>
                <c:pt idx="14">
                  <c:v>55.047356548814982</c:v>
                </c:pt>
                <c:pt idx="15">
                  <c:v>57.560745463804494</c:v>
                </c:pt>
                <c:pt idx="16">
                  <c:v>60.076553814153613</c:v>
                </c:pt>
                <c:pt idx="17">
                  <c:v>62.592220869517675</c:v>
                </c:pt>
                <c:pt idx="18">
                  <c:v>65.108070091597298</c:v>
                </c:pt>
                <c:pt idx="19">
                  <c:v>67.62459024788771</c:v>
                </c:pt>
                <c:pt idx="20">
                  <c:v>70.141858002172754</c:v>
                </c:pt>
                <c:pt idx="21">
                  <c:v>72.660775411385018</c:v>
                </c:pt>
                <c:pt idx="22">
                  <c:v>75.178365474646739</c:v>
                </c:pt>
                <c:pt idx="23">
                  <c:v>77.696107246475009</c:v>
                </c:pt>
                <c:pt idx="24">
                  <c:v>80.216885101644053</c:v>
                </c:pt>
                <c:pt idx="25">
                  <c:v>82.735490636839188</c:v>
                </c:pt>
                <c:pt idx="26">
                  <c:v>85.256460435702564</c:v>
                </c:pt>
                <c:pt idx="27">
                  <c:v>87.778467514486678</c:v>
                </c:pt>
                <c:pt idx="28">
                  <c:v>90.300101088885782</c:v>
                </c:pt>
                <c:pt idx="29">
                  <c:v>92.821272000212531</c:v>
                </c:pt>
                <c:pt idx="30">
                  <c:v>95.342056419403278</c:v>
                </c:pt>
                <c:pt idx="31">
                  <c:v>97.865590842393019</c:v>
                </c:pt>
                <c:pt idx="32">
                  <c:v>100.39054711028388</c:v>
                </c:pt>
                <c:pt idx="33">
                  <c:v>102.91377564392009</c:v>
                </c:pt>
                <c:pt idx="34">
                  <c:v>105.43791748755726</c:v>
                </c:pt>
                <c:pt idx="35">
                  <c:v>107.96379473038073</c:v>
                </c:pt>
                <c:pt idx="36">
                  <c:v>110.49214730147135</c:v>
                </c:pt>
                <c:pt idx="37">
                  <c:v>113.02338445326203</c:v>
                </c:pt>
                <c:pt idx="38">
                  <c:v>115.55112431571366</c:v>
                </c:pt>
                <c:pt idx="39">
                  <c:v>118.07850655716793</c:v>
                </c:pt>
                <c:pt idx="40">
                  <c:v>120.60560766123629</c:v>
                </c:pt>
                <c:pt idx="41">
                  <c:v>123.13523880679222</c:v>
                </c:pt>
                <c:pt idx="42">
                  <c:v>125.66714654946651</c:v>
                </c:pt>
                <c:pt idx="43">
                  <c:v>128.19660081922467</c:v>
                </c:pt>
                <c:pt idx="44">
                  <c:v>130.72641315320757</c:v>
                </c:pt>
                <c:pt idx="45">
                  <c:v>133.25549957024003</c:v>
                </c:pt>
                <c:pt idx="46">
                  <c:v>135.78518060028193</c:v>
                </c:pt>
                <c:pt idx="47">
                  <c:v>138.32001283587661</c:v>
                </c:pt>
                <c:pt idx="48">
                  <c:v>140.85194494233562</c:v>
                </c:pt>
                <c:pt idx="49">
                  <c:v>143.38304387460201</c:v>
                </c:pt>
                <c:pt idx="50">
                  <c:v>145.91570992614569</c:v>
                </c:pt>
                <c:pt idx="51">
                  <c:v>148.44786258550002</c:v>
                </c:pt>
                <c:pt idx="52">
                  <c:v>150.98240117949027</c:v>
                </c:pt>
                <c:pt idx="53">
                  <c:v>153.51575035409292</c:v>
                </c:pt>
                <c:pt idx="54">
                  <c:v>156.04939827230658</c:v>
                </c:pt>
                <c:pt idx="55">
                  <c:v>158.58234231430103</c:v>
                </c:pt>
                <c:pt idx="56">
                  <c:v>161.12022473958405</c:v>
                </c:pt>
                <c:pt idx="57">
                  <c:v>163.6563951975098</c:v>
                </c:pt>
                <c:pt idx="58">
                  <c:v>166.19184398174272</c:v>
                </c:pt>
                <c:pt idx="59">
                  <c:v>168.72714644922129</c:v>
                </c:pt>
                <c:pt idx="60">
                  <c:v>171.26478991809645</c:v>
                </c:pt>
                <c:pt idx="61">
                  <c:v>173.80252489018929</c:v>
                </c:pt>
                <c:pt idx="62">
                  <c:v>176.34076102788705</c:v>
                </c:pt>
                <c:pt idx="63">
                  <c:v>178.87924303455418</c:v>
                </c:pt>
                <c:pt idx="64">
                  <c:v>181.41630180806791</c:v>
                </c:pt>
                <c:pt idx="65">
                  <c:v>183.9546753167192</c:v>
                </c:pt>
                <c:pt idx="66">
                  <c:v>186.49227856910179</c:v>
                </c:pt>
                <c:pt idx="67">
                  <c:v>189.02843976219631</c:v>
                </c:pt>
                <c:pt idx="68">
                  <c:v>191.56731225029941</c:v>
                </c:pt>
                <c:pt idx="69">
                  <c:v>194.10581230756776</c:v>
                </c:pt>
                <c:pt idx="70">
                  <c:v>196.64576455659227</c:v>
                </c:pt>
                <c:pt idx="71">
                  <c:v>199.18658089526591</c:v>
                </c:pt>
                <c:pt idx="72">
                  <c:v>201.72775618948788</c:v>
                </c:pt>
                <c:pt idx="73">
                  <c:v>204.26978400435445</c:v>
                </c:pt>
                <c:pt idx="74">
                  <c:v>206.8090787787292</c:v>
                </c:pt>
                <c:pt idx="75">
                  <c:v>209.35129536538281</c:v>
                </c:pt>
                <c:pt idx="76">
                  <c:v>211.89443020864877</c:v>
                </c:pt>
                <c:pt idx="77">
                  <c:v>214.43589601827989</c:v>
                </c:pt>
                <c:pt idx="78">
                  <c:v>216.97710215746343</c:v>
                </c:pt>
                <c:pt idx="79">
                  <c:v>219.51879219963038</c:v>
                </c:pt>
                <c:pt idx="80">
                  <c:v>222.06012731313731</c:v>
                </c:pt>
                <c:pt idx="81">
                  <c:v>224.60418375805062</c:v>
                </c:pt>
                <c:pt idx="82">
                  <c:v>227.14762373600416</c:v>
                </c:pt>
                <c:pt idx="83">
                  <c:v>229.69085771710775</c:v>
                </c:pt>
                <c:pt idx="84">
                  <c:v>232.23454629452164</c:v>
                </c:pt>
                <c:pt idx="85">
                  <c:v>234.77985026946311</c:v>
                </c:pt>
                <c:pt idx="86">
                  <c:v>237.32451388675278</c:v>
                </c:pt>
                <c:pt idx="87">
                  <c:v>239.87061466486432</c:v>
                </c:pt>
                <c:pt idx="88">
                  <c:v>242.41422945114832</c:v>
                </c:pt>
                <c:pt idx="89">
                  <c:v>244.95985302757751</c:v>
                </c:pt>
                <c:pt idx="90">
                  <c:v>247.50272820746221</c:v>
                </c:pt>
                <c:pt idx="91">
                  <c:v>250.04968462890668</c:v>
                </c:pt>
                <c:pt idx="92">
                  <c:v>252.59396394371535</c:v>
                </c:pt>
                <c:pt idx="93">
                  <c:v>255.13764415323161</c:v>
                </c:pt>
                <c:pt idx="94">
                  <c:v>257.68280376507465</c:v>
                </c:pt>
                <c:pt idx="95">
                  <c:v>260.22835306514474</c:v>
                </c:pt>
                <c:pt idx="96">
                  <c:v>262.77386922285575</c:v>
                </c:pt>
                <c:pt idx="97">
                  <c:v>265.31926290108419</c:v>
                </c:pt>
                <c:pt idx="98">
                  <c:v>267.8646949451587</c:v>
                </c:pt>
                <c:pt idx="99">
                  <c:v>270.40982581991551</c:v>
                </c:pt>
                <c:pt idx="100">
                  <c:v>272.95473296411353</c:v>
                </c:pt>
                <c:pt idx="101">
                  <c:v>275.50099519893371</c:v>
                </c:pt>
                <c:pt idx="102">
                  <c:v>278.0470219237634</c:v>
                </c:pt>
                <c:pt idx="103">
                  <c:v>280.59297401582228</c:v>
                </c:pt>
                <c:pt idx="104">
                  <c:v>283.13809478250948</c:v>
                </c:pt>
                <c:pt idx="105">
                  <c:v>285.68396321297024</c:v>
                </c:pt>
                <c:pt idx="106">
                  <c:v>288.22815419638363</c:v>
                </c:pt>
                <c:pt idx="107">
                  <c:v>290.77566717698505</c:v>
                </c:pt>
                <c:pt idx="108">
                  <c:v>293.31998919055974</c:v>
                </c:pt>
                <c:pt idx="109">
                  <c:v>295.8646181085802</c:v>
                </c:pt>
                <c:pt idx="110">
                  <c:v>298.41396984273359</c:v>
                </c:pt>
                <c:pt idx="111">
                  <c:v>300.96036302109923</c:v>
                </c:pt>
                <c:pt idx="112">
                  <c:v>303.50796321680571</c:v>
                </c:pt>
                <c:pt idx="113">
                  <c:v>306.05567991939205</c:v>
                </c:pt>
                <c:pt idx="114">
                  <c:v>308.60325690577622</c:v>
                </c:pt>
                <c:pt idx="115">
                  <c:v>311.15235695146634</c:v>
                </c:pt>
                <c:pt idx="116">
                  <c:v>313.69988704380194</c:v>
                </c:pt>
                <c:pt idx="117">
                  <c:v>316.24742651717509</c:v>
                </c:pt>
                <c:pt idx="118">
                  <c:v>318.79613755075962</c:v>
                </c:pt>
                <c:pt idx="119">
                  <c:v>321.34626452286602</c:v>
                </c:pt>
                <c:pt idx="120">
                  <c:v>323.89362972726889</c:v>
                </c:pt>
                <c:pt idx="121">
                  <c:v>326.44415113766939</c:v>
                </c:pt>
                <c:pt idx="122">
                  <c:v>328.99164864364826</c:v>
                </c:pt>
                <c:pt idx="123">
                  <c:v>331.53970402051067</c:v>
                </c:pt>
                <c:pt idx="124">
                  <c:v>334.0888953454687</c:v>
                </c:pt>
                <c:pt idx="125">
                  <c:v>336.63629657342108</c:v>
                </c:pt>
                <c:pt idx="126">
                  <c:v>339.18440473384567</c:v>
                </c:pt>
                <c:pt idx="127">
                  <c:v>341.73187902512825</c:v>
                </c:pt>
                <c:pt idx="128">
                  <c:v>344.27996493967413</c:v>
                </c:pt>
                <c:pt idx="129">
                  <c:v>346.82723831216924</c:v>
                </c:pt>
                <c:pt idx="130">
                  <c:v>349.37519485233054</c:v>
                </c:pt>
                <c:pt idx="131">
                  <c:v>351.92090893163373</c:v>
                </c:pt>
                <c:pt idx="132">
                  <c:v>354.47071441734204</c:v>
                </c:pt>
                <c:pt idx="133">
                  <c:v>357.01893290184654</c:v>
                </c:pt>
                <c:pt idx="134">
                  <c:v>359.5656420209047</c:v>
                </c:pt>
                <c:pt idx="135">
                  <c:v>362.11358841978489</c:v>
                </c:pt>
                <c:pt idx="136">
                  <c:v>364.6608477463389</c:v>
                </c:pt>
                <c:pt idx="137">
                  <c:v>367.20766434554218</c:v>
                </c:pt>
                <c:pt idx="138">
                  <c:v>369.75753494051526</c:v>
                </c:pt>
                <c:pt idx="139">
                  <c:v>372.30211402217174</c:v>
                </c:pt>
                <c:pt idx="140">
                  <c:v>374.85056900398672</c:v>
                </c:pt>
                <c:pt idx="141">
                  <c:v>377.39822391455965</c:v>
                </c:pt>
                <c:pt idx="142">
                  <c:v>379.94557319550171</c:v>
                </c:pt>
                <c:pt idx="143">
                  <c:v>382.4953622540005</c:v>
                </c:pt>
                <c:pt idx="144">
                  <c:v>385.04108198541172</c:v>
                </c:pt>
                <c:pt idx="145">
                  <c:v>387.58764558188608</c:v>
                </c:pt>
                <c:pt idx="146">
                  <c:v>390.13304634931251</c:v>
                </c:pt>
                <c:pt idx="147">
                  <c:v>392.68111274197639</c:v>
                </c:pt>
                <c:pt idx="148">
                  <c:v>395.22667079616764</c:v>
                </c:pt>
                <c:pt idx="149">
                  <c:v>397.77479881149185</c:v>
                </c:pt>
                <c:pt idx="150">
                  <c:v>400.3202402222671</c:v>
                </c:pt>
                <c:pt idx="151">
                  <c:v>402.86523949780269</c:v>
                </c:pt>
                <c:pt idx="152">
                  <c:v>405.41104058192315</c:v>
                </c:pt>
                <c:pt idx="153">
                  <c:v>407.95663753702729</c:v>
                </c:pt>
                <c:pt idx="154">
                  <c:v>410.50344065022171</c:v>
                </c:pt>
                <c:pt idx="155">
                  <c:v>413.05102712402862</c:v>
                </c:pt>
                <c:pt idx="156">
                  <c:v>415.59972392075701</c:v>
                </c:pt>
                <c:pt idx="157">
                  <c:v>418.14577690633308</c:v>
                </c:pt>
                <c:pt idx="158">
                  <c:v>420.69018012277172</c:v>
                </c:pt>
                <c:pt idx="159">
                  <c:v>423.23259495643794</c:v>
                </c:pt>
                <c:pt idx="160">
                  <c:v>425.77842795956064</c:v>
                </c:pt>
                <c:pt idx="161">
                  <c:v>428.32300995764427</c:v>
                </c:pt>
                <c:pt idx="162">
                  <c:v>430.86625206820418</c:v>
                </c:pt>
                <c:pt idx="163">
                  <c:v>433.40889781266759</c:v>
                </c:pt>
                <c:pt idx="164">
                  <c:v>435.95010910118458</c:v>
                </c:pt>
                <c:pt idx="165">
                  <c:v>438.49345874029962</c:v>
                </c:pt>
                <c:pt idx="166">
                  <c:v>441.03586129722817</c:v>
                </c:pt>
                <c:pt idx="167">
                  <c:v>443.57905823536902</c:v>
                </c:pt>
                <c:pt idx="168">
                  <c:v>446.11780233693838</c:v>
                </c:pt>
                <c:pt idx="169">
                  <c:v>448.66406693796296</c:v>
                </c:pt>
                <c:pt idx="170">
                  <c:v>451.20719764768177</c:v>
                </c:pt>
                <c:pt idx="171">
                  <c:v>453.74743902538233</c:v>
                </c:pt>
                <c:pt idx="172">
                  <c:v>456.29027388519199</c:v>
                </c:pt>
                <c:pt idx="173">
                  <c:v>458.83145516129497</c:v>
                </c:pt>
                <c:pt idx="174">
                  <c:v>461.37737818551022</c:v>
                </c:pt>
                <c:pt idx="175">
                  <c:v>463.91756242038326</c:v>
                </c:pt>
                <c:pt idx="176">
                  <c:v>466.45732276854869</c:v>
                </c:pt>
                <c:pt idx="177">
                  <c:v>468.99598858393102</c:v>
                </c:pt>
                <c:pt idx="178">
                  <c:v>471.53214186160164</c:v>
                </c:pt>
                <c:pt idx="179">
                  <c:v>474.07009720872395</c:v>
                </c:pt>
                <c:pt idx="180">
                  <c:v>476.60453209121891</c:v>
                </c:pt>
                <c:pt idx="181">
                  <c:v>479.14158732328752</c:v>
                </c:pt>
                <c:pt idx="182">
                  <c:v>481.67585851759645</c:v>
                </c:pt>
                <c:pt idx="183">
                  <c:v>484.21282018126902</c:v>
                </c:pt>
                <c:pt idx="184">
                  <c:v>486.75022377834944</c:v>
                </c:pt>
                <c:pt idx="185">
                  <c:v>489.28565614388953</c:v>
                </c:pt>
                <c:pt idx="186">
                  <c:v>491.81960997736735</c:v>
                </c:pt>
                <c:pt idx="187">
                  <c:v>494.3557304615851</c:v>
                </c:pt>
              </c:numCache>
            </c:numRef>
          </c:xVal>
          <c:yVal>
            <c:numRef>
              <c:f>datos!$AG$2:$AG$189</c:f>
              <c:numCache>
                <c:formatCode>0.00E+00</c:formatCode>
                <c:ptCount val="188"/>
                <c:pt idx="0">
                  <c:v>2.1936830000000119E-11</c:v>
                </c:pt>
                <c:pt idx="1">
                  <c:v>2.5143480000000106E-11</c:v>
                </c:pt>
                <c:pt idx="2">
                  <c:v>2.6552930000000148E-11</c:v>
                </c:pt>
                <c:pt idx="3">
                  <c:v>2.6414260000000151E-11</c:v>
                </c:pt>
                <c:pt idx="4">
                  <c:v>2.7094110000000176E-11</c:v>
                </c:pt>
                <c:pt idx="5">
                  <c:v>2.6583420000000126E-11</c:v>
                </c:pt>
                <c:pt idx="6">
                  <c:v>2.6767450000000113E-11</c:v>
                </c:pt>
                <c:pt idx="7">
                  <c:v>2.6850670000000167E-11</c:v>
                </c:pt>
                <c:pt idx="8">
                  <c:v>2.6175910000000198E-11</c:v>
                </c:pt>
                <c:pt idx="9">
                  <c:v>2.6287490000000148E-11</c:v>
                </c:pt>
                <c:pt idx="10">
                  <c:v>2.5791380000000136E-11</c:v>
                </c:pt>
                <c:pt idx="11">
                  <c:v>2.563869000000015E-11</c:v>
                </c:pt>
                <c:pt idx="12">
                  <c:v>2.5057230000000151E-11</c:v>
                </c:pt>
                <c:pt idx="13">
                  <c:v>2.4965880000000105E-11</c:v>
                </c:pt>
                <c:pt idx="14">
                  <c:v>2.5238050000000126E-11</c:v>
                </c:pt>
                <c:pt idx="15">
                  <c:v>2.4313790000000115E-11</c:v>
                </c:pt>
                <c:pt idx="16">
                  <c:v>2.3936910000000142E-11</c:v>
                </c:pt>
                <c:pt idx="17">
                  <c:v>2.3915100000000115E-11</c:v>
                </c:pt>
                <c:pt idx="18">
                  <c:v>2.3154230000000088E-11</c:v>
                </c:pt>
                <c:pt idx="19">
                  <c:v>2.2944790000000126E-11</c:v>
                </c:pt>
                <c:pt idx="20">
                  <c:v>2.2808740000000155E-11</c:v>
                </c:pt>
                <c:pt idx="21">
                  <c:v>2.2274300000000163E-11</c:v>
                </c:pt>
                <c:pt idx="22">
                  <c:v>2.2202440000000143E-11</c:v>
                </c:pt>
                <c:pt idx="23">
                  <c:v>2.1461120000000126E-11</c:v>
                </c:pt>
                <c:pt idx="24">
                  <c:v>2.1339220000000129E-11</c:v>
                </c:pt>
                <c:pt idx="25">
                  <c:v>2.095056000000008E-11</c:v>
                </c:pt>
                <c:pt idx="26">
                  <c:v>2.0958680000000073E-11</c:v>
                </c:pt>
                <c:pt idx="27">
                  <c:v>2.0813520000000113E-11</c:v>
                </c:pt>
                <c:pt idx="28">
                  <c:v>2.0536060000000098E-11</c:v>
                </c:pt>
                <c:pt idx="29">
                  <c:v>2.013355000000009E-11</c:v>
                </c:pt>
                <c:pt idx="30">
                  <c:v>2.025910000000012E-11</c:v>
                </c:pt>
                <c:pt idx="31">
                  <c:v>2.0019970000000127E-11</c:v>
                </c:pt>
                <c:pt idx="32">
                  <c:v>1.9470040000000106E-11</c:v>
                </c:pt>
                <c:pt idx="33">
                  <c:v>1.9832830000000119E-11</c:v>
                </c:pt>
                <c:pt idx="34">
                  <c:v>2.0412160000000113E-11</c:v>
                </c:pt>
                <c:pt idx="35">
                  <c:v>2.0249690000000116E-11</c:v>
                </c:pt>
                <c:pt idx="36">
                  <c:v>2.1247190000000156E-11</c:v>
                </c:pt>
                <c:pt idx="37">
                  <c:v>2.1398620000000074E-11</c:v>
                </c:pt>
                <c:pt idx="38">
                  <c:v>2.1732200000000125E-11</c:v>
                </c:pt>
                <c:pt idx="39">
                  <c:v>2.2396010000000118E-11</c:v>
                </c:pt>
                <c:pt idx="40">
                  <c:v>2.2995880000000124E-11</c:v>
                </c:pt>
                <c:pt idx="41">
                  <c:v>2.3660360000000113E-11</c:v>
                </c:pt>
                <c:pt idx="42">
                  <c:v>2.4311110000000125E-11</c:v>
                </c:pt>
                <c:pt idx="43">
                  <c:v>2.467761000000017E-11</c:v>
                </c:pt>
                <c:pt idx="44">
                  <c:v>2.4586450000000079E-11</c:v>
                </c:pt>
                <c:pt idx="45">
                  <c:v>2.4172450000000085E-11</c:v>
                </c:pt>
                <c:pt idx="46">
                  <c:v>2.4795020000000105E-11</c:v>
                </c:pt>
                <c:pt idx="47">
                  <c:v>2.4347930000000125E-11</c:v>
                </c:pt>
                <c:pt idx="48">
                  <c:v>2.4231180000000154E-11</c:v>
                </c:pt>
                <c:pt idx="49">
                  <c:v>2.3930040000000122E-11</c:v>
                </c:pt>
                <c:pt idx="50">
                  <c:v>2.379829000000009E-11</c:v>
                </c:pt>
                <c:pt idx="51">
                  <c:v>2.3985860000000117E-11</c:v>
                </c:pt>
                <c:pt idx="52">
                  <c:v>2.3541070000000124E-11</c:v>
                </c:pt>
                <c:pt idx="53">
                  <c:v>2.3534870000000115E-11</c:v>
                </c:pt>
                <c:pt idx="54">
                  <c:v>2.3839960000000169E-11</c:v>
                </c:pt>
                <c:pt idx="55">
                  <c:v>2.4027470000000113E-11</c:v>
                </c:pt>
                <c:pt idx="56">
                  <c:v>2.5004140000000155E-11</c:v>
                </c:pt>
                <c:pt idx="57">
                  <c:v>2.5458290000000129E-11</c:v>
                </c:pt>
                <c:pt idx="58">
                  <c:v>2.699590000000017E-11</c:v>
                </c:pt>
                <c:pt idx="59">
                  <c:v>2.8105710000000151E-11</c:v>
                </c:pt>
                <c:pt idx="60">
                  <c:v>2.9737110000000205E-11</c:v>
                </c:pt>
                <c:pt idx="61">
                  <c:v>3.2014330000000213E-11</c:v>
                </c:pt>
                <c:pt idx="62">
                  <c:v>3.4021810000000214E-11</c:v>
                </c:pt>
                <c:pt idx="63">
                  <c:v>3.7451500000000236E-11</c:v>
                </c:pt>
                <c:pt idx="64">
                  <c:v>4.07114700000003E-11</c:v>
                </c:pt>
                <c:pt idx="65">
                  <c:v>4.6274550000000131E-11</c:v>
                </c:pt>
                <c:pt idx="66">
                  <c:v>5.130762000000034E-11</c:v>
                </c:pt>
                <c:pt idx="67">
                  <c:v>5.77046800000004E-11</c:v>
                </c:pt>
                <c:pt idx="68">
                  <c:v>6.5774550000000296E-11</c:v>
                </c:pt>
                <c:pt idx="69">
                  <c:v>7.7598070000000471E-11</c:v>
                </c:pt>
                <c:pt idx="70">
                  <c:v>9.2961080000000373E-11</c:v>
                </c:pt>
                <c:pt idx="71">
                  <c:v>1.1147370000000067E-10</c:v>
                </c:pt>
                <c:pt idx="72">
                  <c:v>1.3359600000000052E-10</c:v>
                </c:pt>
                <c:pt idx="73">
                  <c:v>1.5314190000000068E-10</c:v>
                </c:pt>
                <c:pt idx="74">
                  <c:v>1.7297550000000077E-10</c:v>
                </c:pt>
                <c:pt idx="75">
                  <c:v>1.8622690000000089E-10</c:v>
                </c:pt>
                <c:pt idx="76">
                  <c:v>1.9711680000000104E-10</c:v>
                </c:pt>
                <c:pt idx="77">
                  <c:v>2.0272360000000125E-10</c:v>
                </c:pt>
                <c:pt idx="78">
                  <c:v>2.02728500000001E-10</c:v>
                </c:pt>
                <c:pt idx="79">
                  <c:v>1.9654280000000097E-10</c:v>
                </c:pt>
                <c:pt idx="80">
                  <c:v>1.8363940000000076E-10</c:v>
                </c:pt>
                <c:pt idx="81">
                  <c:v>1.6626990000000081E-10</c:v>
                </c:pt>
                <c:pt idx="82">
                  <c:v>1.4284590000000074E-10</c:v>
                </c:pt>
                <c:pt idx="83">
                  <c:v>1.1991820000000081E-10</c:v>
                </c:pt>
                <c:pt idx="84">
                  <c:v>9.7958070000000557E-11</c:v>
                </c:pt>
                <c:pt idx="85">
                  <c:v>7.9849360000000394E-11</c:v>
                </c:pt>
                <c:pt idx="86">
                  <c:v>6.8723690000000433E-11</c:v>
                </c:pt>
                <c:pt idx="87">
                  <c:v>5.8890690000000414E-11</c:v>
                </c:pt>
                <c:pt idx="88">
                  <c:v>5.2707040000000312E-11</c:v>
                </c:pt>
                <c:pt idx="89">
                  <c:v>4.704436000000019E-11</c:v>
                </c:pt>
                <c:pt idx="90">
                  <c:v>4.3199650000000228E-11</c:v>
                </c:pt>
                <c:pt idx="91">
                  <c:v>3.9744610000000215E-11</c:v>
                </c:pt>
                <c:pt idx="92">
                  <c:v>3.7623810000000256E-11</c:v>
                </c:pt>
                <c:pt idx="93">
                  <c:v>3.5552620000000164E-11</c:v>
                </c:pt>
                <c:pt idx="94">
                  <c:v>3.3637760000000206E-11</c:v>
                </c:pt>
                <c:pt idx="95">
                  <c:v>3.2535230000000217E-11</c:v>
                </c:pt>
                <c:pt idx="96">
                  <c:v>3.0804300000000201E-11</c:v>
                </c:pt>
                <c:pt idx="97">
                  <c:v>3.0310110000000157E-11</c:v>
                </c:pt>
                <c:pt idx="98">
                  <c:v>2.9271800000000205E-11</c:v>
                </c:pt>
                <c:pt idx="99">
                  <c:v>2.9117020000000127E-11</c:v>
                </c:pt>
                <c:pt idx="100">
                  <c:v>2.8674710000000172E-11</c:v>
                </c:pt>
                <c:pt idx="101">
                  <c:v>2.8549660000000125E-11</c:v>
                </c:pt>
                <c:pt idx="102">
                  <c:v>2.8104030000000115E-11</c:v>
                </c:pt>
                <c:pt idx="103">
                  <c:v>2.826255000000009E-11</c:v>
                </c:pt>
                <c:pt idx="104">
                  <c:v>2.7392520000000119E-11</c:v>
                </c:pt>
                <c:pt idx="105">
                  <c:v>2.7197190000000162E-11</c:v>
                </c:pt>
                <c:pt idx="106">
                  <c:v>2.7030270000000204E-11</c:v>
                </c:pt>
                <c:pt idx="107">
                  <c:v>2.6718750000000115E-11</c:v>
                </c:pt>
                <c:pt idx="108">
                  <c:v>2.6352480000000095E-11</c:v>
                </c:pt>
                <c:pt idx="109">
                  <c:v>2.598648000000009E-11</c:v>
                </c:pt>
                <c:pt idx="110">
                  <c:v>2.5842890000000151E-11</c:v>
                </c:pt>
                <c:pt idx="111">
                  <c:v>2.5687270000000199E-11</c:v>
                </c:pt>
                <c:pt idx="112">
                  <c:v>2.5398820000000105E-11</c:v>
                </c:pt>
                <c:pt idx="113">
                  <c:v>2.5164310000000126E-11</c:v>
                </c:pt>
                <c:pt idx="114">
                  <c:v>2.5094040000000145E-11</c:v>
                </c:pt>
                <c:pt idx="115">
                  <c:v>2.4954650000000085E-11</c:v>
                </c:pt>
                <c:pt idx="116">
                  <c:v>2.4922140000000114E-11</c:v>
                </c:pt>
                <c:pt idx="117">
                  <c:v>2.5105650000000114E-11</c:v>
                </c:pt>
                <c:pt idx="118">
                  <c:v>2.5071860000000182E-11</c:v>
                </c:pt>
                <c:pt idx="119">
                  <c:v>2.5235740000000198E-11</c:v>
                </c:pt>
                <c:pt idx="120">
                  <c:v>2.5042530000000128E-11</c:v>
                </c:pt>
                <c:pt idx="121">
                  <c:v>2.5690190000000143E-11</c:v>
                </c:pt>
                <c:pt idx="122">
                  <c:v>2.5683330000000176E-11</c:v>
                </c:pt>
                <c:pt idx="123">
                  <c:v>2.6100790000000122E-11</c:v>
                </c:pt>
                <c:pt idx="124">
                  <c:v>2.640612000000015E-11</c:v>
                </c:pt>
                <c:pt idx="125">
                  <c:v>2.6615920000000169E-11</c:v>
                </c:pt>
                <c:pt idx="126">
                  <c:v>2.6408800000000169E-11</c:v>
                </c:pt>
                <c:pt idx="127">
                  <c:v>2.7577230000000194E-11</c:v>
                </c:pt>
                <c:pt idx="128">
                  <c:v>2.7436550000000155E-11</c:v>
                </c:pt>
                <c:pt idx="129">
                  <c:v>2.8138640000000122E-11</c:v>
                </c:pt>
                <c:pt idx="130">
                  <c:v>2.9016190000000147E-11</c:v>
                </c:pt>
                <c:pt idx="131">
                  <c:v>2.9940220000000142E-11</c:v>
                </c:pt>
                <c:pt idx="132">
                  <c:v>3.0352620000000127E-11</c:v>
                </c:pt>
                <c:pt idx="133">
                  <c:v>3.0652060000000161E-11</c:v>
                </c:pt>
                <c:pt idx="134">
                  <c:v>3.1821780000000174E-11</c:v>
                </c:pt>
                <c:pt idx="135">
                  <c:v>3.238112000000019E-11</c:v>
                </c:pt>
                <c:pt idx="136">
                  <c:v>3.3765560000000129E-11</c:v>
                </c:pt>
                <c:pt idx="137">
                  <c:v>3.4384170000000186E-11</c:v>
                </c:pt>
                <c:pt idx="138">
                  <c:v>3.5307530000000189E-11</c:v>
                </c:pt>
                <c:pt idx="139">
                  <c:v>3.6210640000000211E-11</c:v>
                </c:pt>
                <c:pt idx="140">
                  <c:v>3.6879380000000256E-11</c:v>
                </c:pt>
                <c:pt idx="141">
                  <c:v>3.7499060000000233E-11</c:v>
                </c:pt>
                <c:pt idx="142">
                  <c:v>3.8459380000000213E-11</c:v>
                </c:pt>
                <c:pt idx="143">
                  <c:v>3.8176410000000174E-11</c:v>
                </c:pt>
                <c:pt idx="144">
                  <c:v>3.8232880000000209E-11</c:v>
                </c:pt>
                <c:pt idx="145">
                  <c:v>3.8064630000000168E-11</c:v>
                </c:pt>
                <c:pt idx="146">
                  <c:v>3.6585850000000215E-11</c:v>
                </c:pt>
                <c:pt idx="147">
                  <c:v>3.4912000000000171E-11</c:v>
                </c:pt>
                <c:pt idx="148">
                  <c:v>3.3533350000000189E-11</c:v>
                </c:pt>
                <c:pt idx="149">
                  <c:v>3.1545230000000223E-11</c:v>
                </c:pt>
                <c:pt idx="150">
                  <c:v>3.0194880000000123E-11</c:v>
                </c:pt>
                <c:pt idx="151">
                  <c:v>2.8805000000000172E-11</c:v>
                </c:pt>
                <c:pt idx="152">
                  <c:v>2.6711020000000147E-11</c:v>
                </c:pt>
                <c:pt idx="153">
                  <c:v>2.5980520000000113E-11</c:v>
                </c:pt>
                <c:pt idx="154">
                  <c:v>2.4686300000000149E-11</c:v>
                </c:pt>
                <c:pt idx="155">
                  <c:v>2.3627500000000101E-11</c:v>
                </c:pt>
                <c:pt idx="156">
                  <c:v>2.2880470000000142E-11</c:v>
                </c:pt>
                <c:pt idx="157">
                  <c:v>2.1978320000000124E-11</c:v>
                </c:pt>
                <c:pt idx="158">
                  <c:v>2.1281270000000171E-11</c:v>
                </c:pt>
                <c:pt idx="159">
                  <c:v>2.0762750000000064E-11</c:v>
                </c:pt>
                <c:pt idx="160">
                  <c:v>2.0326760000000061E-11</c:v>
                </c:pt>
                <c:pt idx="161">
                  <c:v>1.9430070000000119E-11</c:v>
                </c:pt>
                <c:pt idx="162">
                  <c:v>1.9079910000000091E-11</c:v>
                </c:pt>
                <c:pt idx="163">
                  <c:v>1.8845650000000111E-11</c:v>
                </c:pt>
                <c:pt idx="164">
                  <c:v>1.8594420000000106E-11</c:v>
                </c:pt>
                <c:pt idx="165">
                  <c:v>1.769087000000011E-11</c:v>
                </c:pt>
                <c:pt idx="166">
                  <c:v>1.7770630000000089E-11</c:v>
                </c:pt>
                <c:pt idx="167">
                  <c:v>1.7060830000000095E-11</c:v>
                </c:pt>
                <c:pt idx="168">
                  <c:v>1.6573460000000092E-11</c:v>
                </c:pt>
                <c:pt idx="169">
                  <c:v>1.6439660000000079E-11</c:v>
                </c:pt>
                <c:pt idx="170">
                  <c:v>1.6076860000000088E-11</c:v>
                </c:pt>
                <c:pt idx="171">
                  <c:v>1.6439530000000091E-11</c:v>
                </c:pt>
                <c:pt idx="172">
                  <c:v>1.6226590000000095E-11</c:v>
                </c:pt>
                <c:pt idx="173">
                  <c:v>1.6117070000000091E-11</c:v>
                </c:pt>
                <c:pt idx="174">
                  <c:v>1.5837550000000089E-11</c:v>
                </c:pt>
                <c:pt idx="175">
                  <c:v>1.5628120000000093E-11</c:v>
                </c:pt>
                <c:pt idx="176">
                  <c:v>1.5641240000000083E-11</c:v>
                </c:pt>
                <c:pt idx="177">
                  <c:v>1.5546300000000088E-11</c:v>
                </c:pt>
                <c:pt idx="178">
                  <c:v>1.5503550000000099E-11</c:v>
                </c:pt>
                <c:pt idx="179">
                  <c:v>1.5500330000000089E-11</c:v>
                </c:pt>
                <c:pt idx="180">
                  <c:v>1.5143850000000089E-11</c:v>
                </c:pt>
                <c:pt idx="181">
                  <c:v>1.5377220000000072E-11</c:v>
                </c:pt>
                <c:pt idx="182">
                  <c:v>1.5432300000000076E-11</c:v>
                </c:pt>
                <c:pt idx="183">
                  <c:v>1.484653000000009E-11</c:v>
                </c:pt>
                <c:pt idx="184">
                  <c:v>1.5217530000000083E-11</c:v>
                </c:pt>
                <c:pt idx="185">
                  <c:v>1.5080030000000086E-11</c:v>
                </c:pt>
                <c:pt idx="186">
                  <c:v>1.4705680000000072E-11</c:v>
                </c:pt>
                <c:pt idx="187">
                  <c:v>1.4891900000000066E-11</c:v>
                </c:pt>
              </c:numCache>
            </c:numRef>
          </c:yVal>
          <c:smooth val="1"/>
        </c:ser>
        <c:ser>
          <c:idx val="3"/>
          <c:order val="1"/>
          <c:tx>
            <c:v>31</c:v>
          </c:tx>
          <c:marker>
            <c:symbol val="none"/>
          </c:marker>
          <c:xVal>
            <c:numRef>
              <c:f>datos!$FL$2:$FL$189</c:f>
              <c:numCache>
                <c:formatCode>General</c:formatCode>
                <c:ptCount val="188"/>
                <c:pt idx="0">
                  <c:v>19.897521999999999</c:v>
                </c:pt>
                <c:pt idx="1">
                  <c:v>22.401308606136084</c:v>
                </c:pt>
                <c:pt idx="2">
                  <c:v>24.909397698012654</c:v>
                </c:pt>
                <c:pt idx="3">
                  <c:v>27.417924630318375</c:v>
                </c:pt>
                <c:pt idx="4">
                  <c:v>29.924088964698619</c:v>
                </c:pt>
                <c:pt idx="5">
                  <c:v>32.43585649015229</c:v>
                </c:pt>
                <c:pt idx="6">
                  <c:v>34.946975782910833</c:v>
                </c:pt>
                <c:pt idx="7">
                  <c:v>37.458838139773185</c:v>
                </c:pt>
                <c:pt idx="8">
                  <c:v>39.971931332501669</c:v>
                </c:pt>
                <c:pt idx="9">
                  <c:v>42.483287314484848</c:v>
                </c:pt>
                <c:pt idx="10">
                  <c:v>44.994956192227093</c:v>
                </c:pt>
                <c:pt idx="11">
                  <c:v>47.507261143407007</c:v>
                </c:pt>
                <c:pt idx="12">
                  <c:v>50.021513947421688</c:v>
                </c:pt>
                <c:pt idx="13">
                  <c:v>52.534167500129058</c:v>
                </c:pt>
                <c:pt idx="14">
                  <c:v>55.047356548814982</c:v>
                </c:pt>
                <c:pt idx="15">
                  <c:v>57.560745463804494</c:v>
                </c:pt>
                <c:pt idx="16">
                  <c:v>60.076553814153613</c:v>
                </c:pt>
                <c:pt idx="17">
                  <c:v>62.592220869517675</c:v>
                </c:pt>
                <c:pt idx="18">
                  <c:v>65.108070091597298</c:v>
                </c:pt>
                <c:pt idx="19">
                  <c:v>67.62459024788771</c:v>
                </c:pt>
                <c:pt idx="20">
                  <c:v>70.141858002172754</c:v>
                </c:pt>
                <c:pt idx="21">
                  <c:v>72.660775411385018</c:v>
                </c:pt>
                <c:pt idx="22">
                  <c:v>75.178365474646739</c:v>
                </c:pt>
                <c:pt idx="23">
                  <c:v>77.696107246475009</c:v>
                </c:pt>
                <c:pt idx="24">
                  <c:v>80.216885101644053</c:v>
                </c:pt>
                <c:pt idx="25">
                  <c:v>82.735490636839188</c:v>
                </c:pt>
                <c:pt idx="26">
                  <c:v>85.256460435702564</c:v>
                </c:pt>
                <c:pt idx="27">
                  <c:v>87.778467514486678</c:v>
                </c:pt>
                <c:pt idx="28">
                  <c:v>90.300101088885782</c:v>
                </c:pt>
                <c:pt idx="29">
                  <c:v>92.821272000212531</c:v>
                </c:pt>
                <c:pt idx="30">
                  <c:v>95.342056419403278</c:v>
                </c:pt>
                <c:pt idx="31">
                  <c:v>97.865590842393019</c:v>
                </c:pt>
                <c:pt idx="32">
                  <c:v>100.39054711028388</c:v>
                </c:pt>
                <c:pt idx="33">
                  <c:v>102.91377564392009</c:v>
                </c:pt>
                <c:pt idx="34">
                  <c:v>105.43791748755726</c:v>
                </c:pt>
                <c:pt idx="35">
                  <c:v>107.96379473038073</c:v>
                </c:pt>
                <c:pt idx="36">
                  <c:v>110.49214730147135</c:v>
                </c:pt>
                <c:pt idx="37">
                  <c:v>113.02338445326203</c:v>
                </c:pt>
                <c:pt idx="38">
                  <c:v>115.55112431571366</c:v>
                </c:pt>
                <c:pt idx="39">
                  <c:v>118.07850655716793</c:v>
                </c:pt>
                <c:pt idx="40">
                  <c:v>120.60560766123629</c:v>
                </c:pt>
                <c:pt idx="41">
                  <c:v>123.13523880679222</c:v>
                </c:pt>
                <c:pt idx="42">
                  <c:v>125.66714654946651</c:v>
                </c:pt>
                <c:pt idx="43">
                  <c:v>128.19660081922467</c:v>
                </c:pt>
                <c:pt idx="44">
                  <c:v>130.72641315320757</c:v>
                </c:pt>
                <c:pt idx="45">
                  <c:v>133.25549957024003</c:v>
                </c:pt>
                <c:pt idx="46">
                  <c:v>135.78518060028193</c:v>
                </c:pt>
                <c:pt idx="47">
                  <c:v>138.32001283587661</c:v>
                </c:pt>
                <c:pt idx="48">
                  <c:v>140.85194494233562</c:v>
                </c:pt>
                <c:pt idx="49">
                  <c:v>143.38304387460201</c:v>
                </c:pt>
                <c:pt idx="50">
                  <c:v>145.91570992614569</c:v>
                </c:pt>
                <c:pt idx="51">
                  <c:v>148.44786258550002</c:v>
                </c:pt>
                <c:pt idx="52">
                  <c:v>150.98240117949027</c:v>
                </c:pt>
                <c:pt idx="53">
                  <c:v>153.51575035409292</c:v>
                </c:pt>
                <c:pt idx="54">
                  <c:v>156.04939827230658</c:v>
                </c:pt>
                <c:pt idx="55">
                  <c:v>158.58234231430103</c:v>
                </c:pt>
                <c:pt idx="56">
                  <c:v>161.12022473958405</c:v>
                </c:pt>
                <c:pt idx="57">
                  <c:v>163.6563951975098</c:v>
                </c:pt>
                <c:pt idx="58">
                  <c:v>166.19184398174272</c:v>
                </c:pt>
                <c:pt idx="59">
                  <c:v>168.72714644922129</c:v>
                </c:pt>
                <c:pt idx="60">
                  <c:v>171.26478991809645</c:v>
                </c:pt>
                <c:pt idx="61">
                  <c:v>173.80252489018929</c:v>
                </c:pt>
                <c:pt idx="62">
                  <c:v>176.34076102788705</c:v>
                </c:pt>
                <c:pt idx="63">
                  <c:v>178.87924303455418</c:v>
                </c:pt>
                <c:pt idx="64">
                  <c:v>181.41630180806791</c:v>
                </c:pt>
                <c:pt idx="65">
                  <c:v>183.9546753167192</c:v>
                </c:pt>
                <c:pt idx="66">
                  <c:v>186.49227856910179</c:v>
                </c:pt>
                <c:pt idx="67">
                  <c:v>189.02843976219631</c:v>
                </c:pt>
                <c:pt idx="68">
                  <c:v>191.56731225029941</c:v>
                </c:pt>
                <c:pt idx="69">
                  <c:v>194.10581230756776</c:v>
                </c:pt>
                <c:pt idx="70">
                  <c:v>196.64576455659227</c:v>
                </c:pt>
                <c:pt idx="71">
                  <c:v>199.18658089526591</c:v>
                </c:pt>
                <c:pt idx="72">
                  <c:v>201.72775618948788</c:v>
                </c:pt>
                <c:pt idx="73">
                  <c:v>204.26978400435445</c:v>
                </c:pt>
                <c:pt idx="74">
                  <c:v>206.8090787787292</c:v>
                </c:pt>
                <c:pt idx="75">
                  <c:v>209.35129536538281</c:v>
                </c:pt>
                <c:pt idx="76">
                  <c:v>211.89443020864877</c:v>
                </c:pt>
                <c:pt idx="77">
                  <c:v>214.43589601827989</c:v>
                </c:pt>
                <c:pt idx="78">
                  <c:v>216.97710215746343</c:v>
                </c:pt>
                <c:pt idx="79">
                  <c:v>219.51879219963038</c:v>
                </c:pt>
                <c:pt idx="80">
                  <c:v>222.06012731313731</c:v>
                </c:pt>
                <c:pt idx="81">
                  <c:v>224.60418375805062</c:v>
                </c:pt>
                <c:pt idx="82">
                  <c:v>227.14762373600416</c:v>
                </c:pt>
                <c:pt idx="83">
                  <c:v>229.69085771710775</c:v>
                </c:pt>
                <c:pt idx="84">
                  <c:v>232.23454629452164</c:v>
                </c:pt>
                <c:pt idx="85">
                  <c:v>234.77985026946311</c:v>
                </c:pt>
                <c:pt idx="86">
                  <c:v>237.32451388675278</c:v>
                </c:pt>
                <c:pt idx="87">
                  <c:v>239.87061466486432</c:v>
                </c:pt>
                <c:pt idx="88">
                  <c:v>242.41422945114832</c:v>
                </c:pt>
                <c:pt idx="89">
                  <c:v>244.95985302757751</c:v>
                </c:pt>
                <c:pt idx="90">
                  <c:v>247.50272820746221</c:v>
                </c:pt>
                <c:pt idx="91">
                  <c:v>250.04968462890668</c:v>
                </c:pt>
                <c:pt idx="92">
                  <c:v>252.59396394371535</c:v>
                </c:pt>
                <c:pt idx="93">
                  <c:v>255.13764415323161</c:v>
                </c:pt>
                <c:pt idx="94">
                  <c:v>257.68280376507465</c:v>
                </c:pt>
                <c:pt idx="95">
                  <c:v>260.22835306514474</c:v>
                </c:pt>
                <c:pt idx="96">
                  <c:v>262.77386922285575</c:v>
                </c:pt>
                <c:pt idx="97">
                  <c:v>265.31926290108419</c:v>
                </c:pt>
                <c:pt idx="98">
                  <c:v>267.8646949451587</c:v>
                </c:pt>
                <c:pt idx="99">
                  <c:v>270.40982581991551</c:v>
                </c:pt>
                <c:pt idx="100">
                  <c:v>272.95473296411353</c:v>
                </c:pt>
                <c:pt idx="101">
                  <c:v>275.50099519893371</c:v>
                </c:pt>
                <c:pt idx="102">
                  <c:v>278.0470219237634</c:v>
                </c:pt>
                <c:pt idx="103">
                  <c:v>280.59297401582228</c:v>
                </c:pt>
                <c:pt idx="104">
                  <c:v>283.13809478250948</c:v>
                </c:pt>
                <c:pt idx="105">
                  <c:v>285.68396321297024</c:v>
                </c:pt>
                <c:pt idx="106">
                  <c:v>288.22815419638363</c:v>
                </c:pt>
                <c:pt idx="107">
                  <c:v>290.77566717698505</c:v>
                </c:pt>
                <c:pt idx="108">
                  <c:v>293.31998919055974</c:v>
                </c:pt>
                <c:pt idx="109">
                  <c:v>295.8646181085802</c:v>
                </c:pt>
                <c:pt idx="110">
                  <c:v>298.41396984273359</c:v>
                </c:pt>
                <c:pt idx="111">
                  <c:v>300.96036302109923</c:v>
                </c:pt>
                <c:pt idx="112">
                  <c:v>303.50796321680571</c:v>
                </c:pt>
                <c:pt idx="113">
                  <c:v>306.05567991939205</c:v>
                </c:pt>
                <c:pt idx="114">
                  <c:v>308.60325690577622</c:v>
                </c:pt>
                <c:pt idx="115">
                  <c:v>311.15235695146634</c:v>
                </c:pt>
                <c:pt idx="116">
                  <c:v>313.69988704380194</c:v>
                </c:pt>
                <c:pt idx="117">
                  <c:v>316.24742651717509</c:v>
                </c:pt>
                <c:pt idx="118">
                  <c:v>318.79613755075962</c:v>
                </c:pt>
                <c:pt idx="119">
                  <c:v>321.34626452286602</c:v>
                </c:pt>
                <c:pt idx="120">
                  <c:v>323.89362972726889</c:v>
                </c:pt>
                <c:pt idx="121">
                  <c:v>326.44415113766939</c:v>
                </c:pt>
                <c:pt idx="122">
                  <c:v>328.99164864364826</c:v>
                </c:pt>
                <c:pt idx="123">
                  <c:v>331.53970402051067</c:v>
                </c:pt>
                <c:pt idx="124">
                  <c:v>334.0888953454687</c:v>
                </c:pt>
                <c:pt idx="125">
                  <c:v>336.63629657342108</c:v>
                </c:pt>
                <c:pt idx="126">
                  <c:v>339.18440473384567</c:v>
                </c:pt>
                <c:pt idx="127">
                  <c:v>341.73187902512825</c:v>
                </c:pt>
                <c:pt idx="128">
                  <c:v>344.27996493967413</c:v>
                </c:pt>
                <c:pt idx="129">
                  <c:v>346.82723831216924</c:v>
                </c:pt>
                <c:pt idx="130">
                  <c:v>349.37519485233054</c:v>
                </c:pt>
                <c:pt idx="131">
                  <c:v>351.92090893163373</c:v>
                </c:pt>
                <c:pt idx="132">
                  <c:v>354.47071441734204</c:v>
                </c:pt>
                <c:pt idx="133">
                  <c:v>357.01893290184654</c:v>
                </c:pt>
                <c:pt idx="134">
                  <c:v>359.5656420209047</c:v>
                </c:pt>
                <c:pt idx="135">
                  <c:v>362.11358841978489</c:v>
                </c:pt>
                <c:pt idx="136">
                  <c:v>364.6608477463389</c:v>
                </c:pt>
                <c:pt idx="137">
                  <c:v>367.20766434554218</c:v>
                </c:pt>
                <c:pt idx="138">
                  <c:v>369.75753494051526</c:v>
                </c:pt>
                <c:pt idx="139">
                  <c:v>372.30211402217174</c:v>
                </c:pt>
                <c:pt idx="140">
                  <c:v>374.85056900398672</c:v>
                </c:pt>
                <c:pt idx="141">
                  <c:v>377.39822391455965</c:v>
                </c:pt>
                <c:pt idx="142">
                  <c:v>379.94557319550171</c:v>
                </c:pt>
                <c:pt idx="143">
                  <c:v>382.4953622540005</c:v>
                </c:pt>
                <c:pt idx="144">
                  <c:v>385.04108198541172</c:v>
                </c:pt>
                <c:pt idx="145">
                  <c:v>387.58764558188608</c:v>
                </c:pt>
                <c:pt idx="146">
                  <c:v>390.13304634931251</c:v>
                </c:pt>
                <c:pt idx="147">
                  <c:v>392.68111274197639</c:v>
                </c:pt>
                <c:pt idx="148">
                  <c:v>395.22667079616764</c:v>
                </c:pt>
                <c:pt idx="149">
                  <c:v>397.77479881149185</c:v>
                </c:pt>
                <c:pt idx="150">
                  <c:v>400.3202402222671</c:v>
                </c:pt>
                <c:pt idx="151">
                  <c:v>402.86523949780269</c:v>
                </c:pt>
                <c:pt idx="152">
                  <c:v>405.41104058192315</c:v>
                </c:pt>
                <c:pt idx="153">
                  <c:v>407.95663753702729</c:v>
                </c:pt>
                <c:pt idx="154">
                  <c:v>410.50344065022171</c:v>
                </c:pt>
                <c:pt idx="155">
                  <c:v>413.05102712402862</c:v>
                </c:pt>
                <c:pt idx="156">
                  <c:v>415.59972392075701</c:v>
                </c:pt>
                <c:pt idx="157">
                  <c:v>418.14577690633308</c:v>
                </c:pt>
                <c:pt idx="158">
                  <c:v>420.69018012277172</c:v>
                </c:pt>
                <c:pt idx="159">
                  <c:v>423.23259495643794</c:v>
                </c:pt>
                <c:pt idx="160">
                  <c:v>425.77842795956064</c:v>
                </c:pt>
                <c:pt idx="161">
                  <c:v>428.32300995764427</c:v>
                </c:pt>
                <c:pt idx="162">
                  <c:v>430.86625206820418</c:v>
                </c:pt>
                <c:pt idx="163">
                  <c:v>433.40889781266759</c:v>
                </c:pt>
                <c:pt idx="164">
                  <c:v>435.95010910118458</c:v>
                </c:pt>
                <c:pt idx="165">
                  <c:v>438.49345874029962</c:v>
                </c:pt>
                <c:pt idx="166">
                  <c:v>441.03586129722817</c:v>
                </c:pt>
                <c:pt idx="167">
                  <c:v>443.57905823536902</c:v>
                </c:pt>
                <c:pt idx="168">
                  <c:v>446.11780233693838</c:v>
                </c:pt>
                <c:pt idx="169">
                  <c:v>448.66406693796296</c:v>
                </c:pt>
                <c:pt idx="170">
                  <c:v>451.20719764768177</c:v>
                </c:pt>
                <c:pt idx="171">
                  <c:v>453.74743902538233</c:v>
                </c:pt>
                <c:pt idx="172">
                  <c:v>456.29027388519199</c:v>
                </c:pt>
                <c:pt idx="173">
                  <c:v>458.83145516129497</c:v>
                </c:pt>
                <c:pt idx="174">
                  <c:v>461.37737818551022</c:v>
                </c:pt>
                <c:pt idx="175">
                  <c:v>463.91756242038326</c:v>
                </c:pt>
                <c:pt idx="176">
                  <c:v>466.45732276854869</c:v>
                </c:pt>
                <c:pt idx="177">
                  <c:v>468.99598858393102</c:v>
                </c:pt>
                <c:pt idx="178">
                  <c:v>471.53214186160164</c:v>
                </c:pt>
                <c:pt idx="179">
                  <c:v>474.07009720872395</c:v>
                </c:pt>
                <c:pt idx="180">
                  <c:v>476.60453209121891</c:v>
                </c:pt>
                <c:pt idx="181">
                  <c:v>479.14158732328752</c:v>
                </c:pt>
                <c:pt idx="182">
                  <c:v>481.67585851759645</c:v>
                </c:pt>
                <c:pt idx="183">
                  <c:v>484.21282018126902</c:v>
                </c:pt>
                <c:pt idx="184">
                  <c:v>486.75022377834944</c:v>
                </c:pt>
                <c:pt idx="185">
                  <c:v>489.28565614388953</c:v>
                </c:pt>
                <c:pt idx="186">
                  <c:v>491.81960997736735</c:v>
                </c:pt>
                <c:pt idx="187">
                  <c:v>494.3557304615851</c:v>
                </c:pt>
              </c:numCache>
            </c:numRef>
          </c:xVal>
          <c:yVal>
            <c:numRef>
              <c:f>datos!$AH$2:$AH$189</c:f>
              <c:numCache>
                <c:formatCode>0.00E+00</c:formatCode>
                <c:ptCount val="188"/>
                <c:pt idx="0">
                  <c:v>1.6723340000000098E-12</c:v>
                </c:pt>
                <c:pt idx="1">
                  <c:v>1.8445350000000114E-12</c:v>
                </c:pt>
                <c:pt idx="2">
                  <c:v>1.9468320000000126E-12</c:v>
                </c:pt>
                <c:pt idx="3">
                  <c:v>1.9238480000000119E-12</c:v>
                </c:pt>
                <c:pt idx="4">
                  <c:v>2.1408070000000141E-12</c:v>
                </c:pt>
                <c:pt idx="5">
                  <c:v>2.0628370000000129E-12</c:v>
                </c:pt>
                <c:pt idx="6">
                  <c:v>2.1430290000000168E-12</c:v>
                </c:pt>
                <c:pt idx="7">
                  <c:v>1.9707320000000137E-12</c:v>
                </c:pt>
                <c:pt idx="8">
                  <c:v>2.0966370000000118E-12</c:v>
                </c:pt>
                <c:pt idx="9">
                  <c:v>2.1242800000000149E-12</c:v>
                </c:pt>
                <c:pt idx="10">
                  <c:v>2.0503550000000098E-12</c:v>
                </c:pt>
                <c:pt idx="11">
                  <c:v>2.1849930000000183E-12</c:v>
                </c:pt>
                <c:pt idx="12">
                  <c:v>2.1250630000000117E-12</c:v>
                </c:pt>
                <c:pt idx="13">
                  <c:v>2.0493110000000158E-12</c:v>
                </c:pt>
                <c:pt idx="14">
                  <c:v>2.055865000000007E-12</c:v>
                </c:pt>
                <c:pt idx="15">
                  <c:v>1.9994370000000138E-12</c:v>
                </c:pt>
                <c:pt idx="16">
                  <c:v>2.0159210000000129E-12</c:v>
                </c:pt>
                <c:pt idx="17">
                  <c:v>2.09006600000001E-12</c:v>
                </c:pt>
                <c:pt idx="18">
                  <c:v>2.0683390000000168E-12</c:v>
                </c:pt>
                <c:pt idx="19">
                  <c:v>2.1227740000000151E-12</c:v>
                </c:pt>
                <c:pt idx="20">
                  <c:v>2.0283060000000149E-12</c:v>
                </c:pt>
                <c:pt idx="21">
                  <c:v>2.1025410000000123E-12</c:v>
                </c:pt>
                <c:pt idx="22">
                  <c:v>1.9948090000000128E-12</c:v>
                </c:pt>
                <c:pt idx="23">
                  <c:v>2.0255050000000116E-12</c:v>
                </c:pt>
                <c:pt idx="24">
                  <c:v>1.9906960000000126E-12</c:v>
                </c:pt>
                <c:pt idx="25">
                  <c:v>2.0582380000000105E-12</c:v>
                </c:pt>
                <c:pt idx="26">
                  <c:v>2.1538050000000113E-12</c:v>
                </c:pt>
                <c:pt idx="27">
                  <c:v>2.1818900000000142E-12</c:v>
                </c:pt>
                <c:pt idx="28">
                  <c:v>2.3351230000000137E-12</c:v>
                </c:pt>
                <c:pt idx="29">
                  <c:v>2.4952560000000106E-12</c:v>
                </c:pt>
                <c:pt idx="30">
                  <c:v>2.6156030000000141E-12</c:v>
                </c:pt>
                <c:pt idx="31">
                  <c:v>2.9126410000000123E-12</c:v>
                </c:pt>
                <c:pt idx="32">
                  <c:v>3.3647810000000225E-12</c:v>
                </c:pt>
                <c:pt idx="33">
                  <c:v>3.8987670000000241E-12</c:v>
                </c:pt>
                <c:pt idx="34">
                  <c:v>5.0033470000000367E-12</c:v>
                </c:pt>
                <c:pt idx="35">
                  <c:v>5.9425890000000366E-12</c:v>
                </c:pt>
                <c:pt idx="36">
                  <c:v>7.1852840000000377E-12</c:v>
                </c:pt>
                <c:pt idx="37">
                  <c:v>9.0465140000000576E-12</c:v>
                </c:pt>
                <c:pt idx="38">
                  <c:v>1.108377000000008E-11</c:v>
                </c:pt>
                <c:pt idx="39">
                  <c:v>1.2076370000000057E-11</c:v>
                </c:pt>
                <c:pt idx="40">
                  <c:v>1.4038600000000052E-11</c:v>
                </c:pt>
                <c:pt idx="41">
                  <c:v>1.5922340000000086E-11</c:v>
                </c:pt>
                <c:pt idx="42">
                  <c:v>1.6973560000000107E-11</c:v>
                </c:pt>
                <c:pt idx="43">
                  <c:v>1.7262300000000091E-11</c:v>
                </c:pt>
                <c:pt idx="44">
                  <c:v>1.7380380000000099E-11</c:v>
                </c:pt>
                <c:pt idx="45">
                  <c:v>1.744676000000009E-11</c:v>
                </c:pt>
                <c:pt idx="46">
                  <c:v>1.6946950000000107E-11</c:v>
                </c:pt>
                <c:pt idx="47">
                  <c:v>1.6523780000000106E-11</c:v>
                </c:pt>
                <c:pt idx="48">
                  <c:v>1.5847210000000072E-11</c:v>
                </c:pt>
                <c:pt idx="49">
                  <c:v>1.4881330000000087E-11</c:v>
                </c:pt>
                <c:pt idx="50">
                  <c:v>1.4080370000000083E-11</c:v>
                </c:pt>
                <c:pt idx="51">
                  <c:v>1.3065070000000085E-11</c:v>
                </c:pt>
                <c:pt idx="52">
                  <c:v>1.271712000000007E-11</c:v>
                </c:pt>
                <c:pt idx="53">
                  <c:v>1.242077000000008E-11</c:v>
                </c:pt>
                <c:pt idx="54">
                  <c:v>1.153432000000007E-11</c:v>
                </c:pt>
                <c:pt idx="55">
                  <c:v>1.3282180000000087E-11</c:v>
                </c:pt>
                <c:pt idx="56">
                  <c:v>1.3255840000000068E-11</c:v>
                </c:pt>
                <c:pt idx="57">
                  <c:v>1.5008230000000066E-11</c:v>
                </c:pt>
                <c:pt idx="58">
                  <c:v>1.6329170000000106E-11</c:v>
                </c:pt>
                <c:pt idx="59">
                  <c:v>1.7947670000000103E-11</c:v>
                </c:pt>
                <c:pt idx="60">
                  <c:v>2.019550000000008E-11</c:v>
                </c:pt>
                <c:pt idx="61">
                  <c:v>2.2730380000000147E-11</c:v>
                </c:pt>
                <c:pt idx="62">
                  <c:v>2.640199000000019E-11</c:v>
                </c:pt>
                <c:pt idx="63">
                  <c:v>3.0874420000000172E-11</c:v>
                </c:pt>
                <c:pt idx="64">
                  <c:v>3.6395920000000209E-11</c:v>
                </c:pt>
                <c:pt idx="65">
                  <c:v>4.1252480000000203E-11</c:v>
                </c:pt>
                <c:pt idx="66">
                  <c:v>4.7826660000000312E-11</c:v>
                </c:pt>
                <c:pt idx="67">
                  <c:v>5.5377680000000361E-11</c:v>
                </c:pt>
                <c:pt idx="68">
                  <c:v>6.3064710000000367E-11</c:v>
                </c:pt>
                <c:pt idx="69">
                  <c:v>6.9783130000000466E-11</c:v>
                </c:pt>
                <c:pt idx="70">
                  <c:v>7.754530000000033E-11</c:v>
                </c:pt>
                <c:pt idx="71">
                  <c:v>8.3169310000000515E-11</c:v>
                </c:pt>
                <c:pt idx="72">
                  <c:v>8.901303000000039E-11</c:v>
                </c:pt>
                <c:pt idx="73">
                  <c:v>9.4351990000000621E-11</c:v>
                </c:pt>
                <c:pt idx="74">
                  <c:v>9.9296750000000537E-11</c:v>
                </c:pt>
                <c:pt idx="75">
                  <c:v>1.034403000000005E-10</c:v>
                </c:pt>
                <c:pt idx="76">
                  <c:v>1.0696810000000045E-10</c:v>
                </c:pt>
                <c:pt idx="77">
                  <c:v>1.0958710000000044E-10</c:v>
                </c:pt>
                <c:pt idx="78">
                  <c:v>1.0945290000000044E-10</c:v>
                </c:pt>
                <c:pt idx="79">
                  <c:v>1.0890260000000042E-10</c:v>
                </c:pt>
                <c:pt idx="80">
                  <c:v>1.0215450000000049E-10</c:v>
                </c:pt>
                <c:pt idx="81">
                  <c:v>9.0584360000000719E-11</c:v>
                </c:pt>
                <c:pt idx="82">
                  <c:v>7.3917360000000403E-11</c:v>
                </c:pt>
                <c:pt idx="83">
                  <c:v>5.3228490000000259E-11</c:v>
                </c:pt>
                <c:pt idx="84">
                  <c:v>3.591093000000019E-11</c:v>
                </c:pt>
                <c:pt idx="85">
                  <c:v>2.5242360000000159E-11</c:v>
                </c:pt>
                <c:pt idx="86">
                  <c:v>1.7408930000000081E-11</c:v>
                </c:pt>
                <c:pt idx="87">
                  <c:v>1.3352480000000077E-11</c:v>
                </c:pt>
                <c:pt idx="88">
                  <c:v>1.1294080000000062E-11</c:v>
                </c:pt>
                <c:pt idx="89">
                  <c:v>8.8082410000000426E-12</c:v>
                </c:pt>
                <c:pt idx="90">
                  <c:v>7.5199930000000479E-12</c:v>
                </c:pt>
                <c:pt idx="91">
                  <c:v>6.7255140000000291E-12</c:v>
                </c:pt>
                <c:pt idx="92">
                  <c:v>6.1796000000000453E-12</c:v>
                </c:pt>
                <c:pt idx="93">
                  <c:v>5.7151870000000286E-12</c:v>
                </c:pt>
                <c:pt idx="94">
                  <c:v>5.5792970000000434E-12</c:v>
                </c:pt>
                <c:pt idx="95">
                  <c:v>5.333554000000029E-12</c:v>
                </c:pt>
                <c:pt idx="96">
                  <c:v>5.3487210000000344E-12</c:v>
                </c:pt>
                <c:pt idx="97">
                  <c:v>5.2308560000000338E-12</c:v>
                </c:pt>
                <c:pt idx="98">
                  <c:v>5.5380310000000365E-12</c:v>
                </c:pt>
                <c:pt idx="99">
                  <c:v>5.5411280000000391E-12</c:v>
                </c:pt>
                <c:pt idx="100">
                  <c:v>5.7519480000000392E-12</c:v>
                </c:pt>
                <c:pt idx="101">
                  <c:v>5.6516330000000391E-12</c:v>
                </c:pt>
                <c:pt idx="102">
                  <c:v>5.7396060000000433E-12</c:v>
                </c:pt>
                <c:pt idx="103">
                  <c:v>5.8060740000000355E-12</c:v>
                </c:pt>
                <c:pt idx="104">
                  <c:v>5.8439260000000338E-12</c:v>
                </c:pt>
                <c:pt idx="105">
                  <c:v>5.7188100000000294E-12</c:v>
                </c:pt>
                <c:pt idx="106">
                  <c:v>5.6573050000000248E-12</c:v>
                </c:pt>
                <c:pt idx="107">
                  <c:v>5.5986790000000391E-12</c:v>
                </c:pt>
                <c:pt idx="108">
                  <c:v>5.5283850000000274E-12</c:v>
                </c:pt>
                <c:pt idx="109">
                  <c:v>5.47704800000004E-12</c:v>
                </c:pt>
                <c:pt idx="110">
                  <c:v>5.3714470000000404E-12</c:v>
                </c:pt>
                <c:pt idx="111">
                  <c:v>5.54886100000004E-12</c:v>
                </c:pt>
                <c:pt idx="112">
                  <c:v>5.5353300000000355E-12</c:v>
                </c:pt>
                <c:pt idx="113">
                  <c:v>5.6634270000000288E-12</c:v>
                </c:pt>
                <c:pt idx="114">
                  <c:v>5.4521890000000297E-12</c:v>
                </c:pt>
                <c:pt idx="115">
                  <c:v>5.5766000000000407E-12</c:v>
                </c:pt>
                <c:pt idx="116">
                  <c:v>5.9174980000000354E-12</c:v>
                </c:pt>
                <c:pt idx="117">
                  <c:v>5.6825790000000299E-12</c:v>
                </c:pt>
                <c:pt idx="118">
                  <c:v>6.0183620000000438E-12</c:v>
                </c:pt>
                <c:pt idx="119">
                  <c:v>6.045141000000038E-12</c:v>
                </c:pt>
                <c:pt idx="120">
                  <c:v>6.2682790000000419E-12</c:v>
                </c:pt>
                <c:pt idx="121">
                  <c:v>6.6588580000000366E-12</c:v>
                </c:pt>
                <c:pt idx="122">
                  <c:v>6.6712690000000537E-12</c:v>
                </c:pt>
                <c:pt idx="123">
                  <c:v>6.9272330000000455E-12</c:v>
                </c:pt>
                <c:pt idx="124">
                  <c:v>7.1216700000000427E-12</c:v>
                </c:pt>
                <c:pt idx="125">
                  <c:v>7.1016450000000465E-12</c:v>
                </c:pt>
                <c:pt idx="126">
                  <c:v>7.503164000000046E-12</c:v>
                </c:pt>
                <c:pt idx="127">
                  <c:v>7.7086580000000542E-12</c:v>
                </c:pt>
                <c:pt idx="128">
                  <c:v>8.0453740000000379E-12</c:v>
                </c:pt>
                <c:pt idx="129">
                  <c:v>8.1641130000000373E-12</c:v>
                </c:pt>
                <c:pt idx="130">
                  <c:v>8.6665710000000425E-12</c:v>
                </c:pt>
                <c:pt idx="131">
                  <c:v>8.7187680000000239E-12</c:v>
                </c:pt>
                <c:pt idx="132">
                  <c:v>9.6441770000000316E-12</c:v>
                </c:pt>
                <c:pt idx="133">
                  <c:v>9.2543040000000535E-12</c:v>
                </c:pt>
                <c:pt idx="134">
                  <c:v>1.030074000000005E-11</c:v>
                </c:pt>
                <c:pt idx="135">
                  <c:v>1.0884270000000065E-11</c:v>
                </c:pt>
                <c:pt idx="136">
                  <c:v>1.074595000000006E-11</c:v>
                </c:pt>
                <c:pt idx="137">
                  <c:v>1.1639820000000072E-11</c:v>
                </c:pt>
                <c:pt idx="138">
                  <c:v>1.1567160000000072E-11</c:v>
                </c:pt>
                <c:pt idx="139">
                  <c:v>1.1408760000000072E-11</c:v>
                </c:pt>
                <c:pt idx="140">
                  <c:v>1.2237380000000054E-11</c:v>
                </c:pt>
                <c:pt idx="141">
                  <c:v>1.3091750000000072E-11</c:v>
                </c:pt>
                <c:pt idx="142">
                  <c:v>1.393580000000008E-11</c:v>
                </c:pt>
                <c:pt idx="143">
                  <c:v>1.4108590000000067E-11</c:v>
                </c:pt>
                <c:pt idx="144">
                  <c:v>1.5033910000000059E-11</c:v>
                </c:pt>
                <c:pt idx="145">
                  <c:v>1.5033740000000064E-11</c:v>
                </c:pt>
                <c:pt idx="146">
                  <c:v>1.4554510000000061E-11</c:v>
                </c:pt>
                <c:pt idx="147">
                  <c:v>1.3598340000000057E-11</c:v>
                </c:pt>
                <c:pt idx="148">
                  <c:v>1.1748080000000077E-11</c:v>
                </c:pt>
                <c:pt idx="149">
                  <c:v>1.2522630000000062E-11</c:v>
                </c:pt>
                <c:pt idx="150">
                  <c:v>1.169252000000008E-11</c:v>
                </c:pt>
                <c:pt idx="151">
                  <c:v>9.9981800000000571E-12</c:v>
                </c:pt>
                <c:pt idx="152">
                  <c:v>8.3216520000000506E-12</c:v>
                </c:pt>
                <c:pt idx="153">
                  <c:v>7.5879350000000356E-12</c:v>
                </c:pt>
                <c:pt idx="154">
                  <c:v>6.836935000000036E-12</c:v>
                </c:pt>
                <c:pt idx="155">
                  <c:v>6.3711440000000405E-12</c:v>
                </c:pt>
                <c:pt idx="156">
                  <c:v>5.5336770000000402E-12</c:v>
                </c:pt>
                <c:pt idx="157">
                  <c:v>5.0791610000000401E-12</c:v>
                </c:pt>
                <c:pt idx="158">
                  <c:v>4.6436460000000315E-12</c:v>
                </c:pt>
                <c:pt idx="159">
                  <c:v>4.4139540000000215E-12</c:v>
                </c:pt>
                <c:pt idx="160">
                  <c:v>4.1101380000000159E-12</c:v>
                </c:pt>
                <c:pt idx="161">
                  <c:v>3.9491500000000246E-12</c:v>
                </c:pt>
                <c:pt idx="162">
                  <c:v>3.6344430000000195E-12</c:v>
                </c:pt>
                <c:pt idx="163">
                  <c:v>3.5210870000000228E-12</c:v>
                </c:pt>
                <c:pt idx="164">
                  <c:v>3.5048460000000191E-12</c:v>
                </c:pt>
                <c:pt idx="165">
                  <c:v>3.13397900000002E-12</c:v>
                </c:pt>
                <c:pt idx="166">
                  <c:v>3.1369610000000187E-12</c:v>
                </c:pt>
                <c:pt idx="167">
                  <c:v>3.0817190000000195E-12</c:v>
                </c:pt>
                <c:pt idx="168">
                  <c:v>3.025293000000019E-12</c:v>
                </c:pt>
                <c:pt idx="169">
                  <c:v>2.6486750000000157E-12</c:v>
                </c:pt>
                <c:pt idx="170">
                  <c:v>2.8445950000000175E-12</c:v>
                </c:pt>
                <c:pt idx="171">
                  <c:v>2.7613100000000207E-12</c:v>
                </c:pt>
                <c:pt idx="172">
                  <c:v>2.8114620000000099E-12</c:v>
                </c:pt>
                <c:pt idx="173">
                  <c:v>2.7340920000000174E-12</c:v>
                </c:pt>
                <c:pt idx="174">
                  <c:v>2.7185320000000191E-12</c:v>
                </c:pt>
                <c:pt idx="175">
                  <c:v>2.7566020000000122E-12</c:v>
                </c:pt>
                <c:pt idx="176">
                  <c:v>2.6433480000000171E-12</c:v>
                </c:pt>
                <c:pt idx="177">
                  <c:v>2.4275250000000168E-12</c:v>
                </c:pt>
                <c:pt idx="178">
                  <c:v>2.61687200000001E-12</c:v>
                </c:pt>
                <c:pt idx="179">
                  <c:v>2.5174370000000175E-12</c:v>
                </c:pt>
                <c:pt idx="180">
                  <c:v>2.4690820000000127E-12</c:v>
                </c:pt>
                <c:pt idx="181">
                  <c:v>2.4400430000000128E-12</c:v>
                </c:pt>
                <c:pt idx="182">
                  <c:v>2.3414280000000114E-12</c:v>
                </c:pt>
                <c:pt idx="183">
                  <c:v>2.277349000000015E-12</c:v>
                </c:pt>
                <c:pt idx="184">
                  <c:v>2.3825060000000123E-12</c:v>
                </c:pt>
                <c:pt idx="185">
                  <c:v>2.3233940000000187E-12</c:v>
                </c:pt>
                <c:pt idx="186">
                  <c:v>2.3797960000000118E-12</c:v>
                </c:pt>
                <c:pt idx="187">
                  <c:v>2.315856000000006E-12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075784"/>
        <c:axId val="274073040"/>
      </c:scatterChart>
      <c:valAx>
        <c:axId val="274075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4073040"/>
        <c:crosses val="autoZero"/>
        <c:crossBetween val="midCat"/>
      </c:valAx>
      <c:valAx>
        <c:axId val="274073040"/>
        <c:scaling>
          <c:orientation val="minMax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crossAx val="27407578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127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v>127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'142832mid'!$NT$2:$NT$185</c:f>
              <c:numCache>
                <c:formatCode>0.00E+00</c:formatCode>
                <c:ptCount val="184"/>
                <c:pt idx="0">
                  <c:v>1.0978090000000081E-13</c:v>
                </c:pt>
                <c:pt idx="1">
                  <c:v>1.0911850000000124E-13</c:v>
                </c:pt>
                <c:pt idx="2">
                  <c:v>9.1615560000001044E-14</c:v>
                </c:pt>
                <c:pt idx="3">
                  <c:v>1.0017360000000064E-13</c:v>
                </c:pt>
                <c:pt idx="4">
                  <c:v>6.7993900000000783E-14</c:v>
                </c:pt>
                <c:pt idx="5">
                  <c:v>1.1156380000000096E-13</c:v>
                </c:pt>
                <c:pt idx="6">
                  <c:v>9.5165720000000998E-14</c:v>
                </c:pt>
                <c:pt idx="7">
                  <c:v>7.6555580000000674E-14</c:v>
                </c:pt>
                <c:pt idx="8">
                  <c:v>9.66863600000011E-14</c:v>
                </c:pt>
                <c:pt idx="9">
                  <c:v>1.161716000000011E-13</c:v>
                </c:pt>
                <c:pt idx="10">
                  <c:v>8.4958920000001026E-14</c:v>
                </c:pt>
                <c:pt idx="11">
                  <c:v>1.1691380000000126E-13</c:v>
                </c:pt>
                <c:pt idx="12">
                  <c:v>8.8413560000000784E-14</c:v>
                </c:pt>
                <c:pt idx="13">
                  <c:v>9.386390000000103E-14</c:v>
                </c:pt>
                <c:pt idx="14">
                  <c:v>7.1327680000000794E-14</c:v>
                </c:pt>
                <c:pt idx="15">
                  <c:v>7.6496360000000784E-14</c:v>
                </c:pt>
                <c:pt idx="16">
                  <c:v>1.0741290000000086E-13</c:v>
                </c:pt>
                <c:pt idx="17">
                  <c:v>8.5768790000000833E-14</c:v>
                </c:pt>
                <c:pt idx="18">
                  <c:v>9.5056930000001058E-14</c:v>
                </c:pt>
                <c:pt idx="19">
                  <c:v>6.8826750000000682E-14</c:v>
                </c:pt>
                <c:pt idx="20">
                  <c:v>8.3003140000000848E-14</c:v>
                </c:pt>
                <c:pt idx="21">
                  <c:v>8.8145250000000825E-14</c:v>
                </c:pt>
                <c:pt idx="22">
                  <c:v>1.050788000000011E-13</c:v>
                </c:pt>
                <c:pt idx="23">
                  <c:v>8.0786260000000802E-14</c:v>
                </c:pt>
                <c:pt idx="24">
                  <c:v>7.5697350000000738E-14</c:v>
                </c:pt>
                <c:pt idx="25">
                  <c:v>1.1410460000000118E-13</c:v>
                </c:pt>
                <c:pt idx="26">
                  <c:v>9.2229640000000811E-14</c:v>
                </c:pt>
                <c:pt idx="27">
                  <c:v>8.6597990000001061E-14</c:v>
                </c:pt>
                <c:pt idx="28">
                  <c:v>8.2227110000000653E-14</c:v>
                </c:pt>
                <c:pt idx="29">
                  <c:v>6.2966660000000761E-14</c:v>
                </c:pt>
                <c:pt idx="30">
                  <c:v>9.1742500000000808E-14</c:v>
                </c:pt>
                <c:pt idx="31">
                  <c:v>1.069741000000008E-13</c:v>
                </c:pt>
                <c:pt idx="32">
                  <c:v>7.9770920000000892E-14</c:v>
                </c:pt>
                <c:pt idx="33">
                  <c:v>9.0005520000001059E-14</c:v>
                </c:pt>
                <c:pt idx="34">
                  <c:v>1.0748790000000089E-13</c:v>
                </c:pt>
                <c:pt idx="35">
                  <c:v>8.9681550000000822E-14</c:v>
                </c:pt>
                <c:pt idx="36">
                  <c:v>9.2263490000000813E-14</c:v>
                </c:pt>
                <c:pt idx="37">
                  <c:v>8.9958390000001138E-14</c:v>
                </c:pt>
                <c:pt idx="38">
                  <c:v>8.0817680000000635E-14</c:v>
                </c:pt>
                <c:pt idx="39">
                  <c:v>8.0989330000000655E-14</c:v>
                </c:pt>
                <c:pt idx="40">
                  <c:v>1.0216690000000064E-13</c:v>
                </c:pt>
                <c:pt idx="41">
                  <c:v>8.2534140000000961E-14</c:v>
                </c:pt>
                <c:pt idx="42">
                  <c:v>9.8663890000001173E-14</c:v>
                </c:pt>
                <c:pt idx="43">
                  <c:v>8.9037290000000947E-14</c:v>
                </c:pt>
                <c:pt idx="44">
                  <c:v>7.2482020000000846E-14</c:v>
                </c:pt>
                <c:pt idx="45">
                  <c:v>1.0374070000000094E-13</c:v>
                </c:pt>
                <c:pt idx="46">
                  <c:v>8.699569000000091E-14</c:v>
                </c:pt>
                <c:pt idx="47">
                  <c:v>9.175580000000114E-14</c:v>
                </c:pt>
                <c:pt idx="48">
                  <c:v>9.050112000000094E-14</c:v>
                </c:pt>
                <c:pt idx="49">
                  <c:v>9.2403700000000573E-14</c:v>
                </c:pt>
                <c:pt idx="50">
                  <c:v>6.5069920000000703E-14</c:v>
                </c:pt>
                <c:pt idx="51">
                  <c:v>8.7607320000000967E-14</c:v>
                </c:pt>
                <c:pt idx="52">
                  <c:v>9.6894240000001058E-14</c:v>
                </c:pt>
                <c:pt idx="53">
                  <c:v>8.8090820000001121E-14</c:v>
                </c:pt>
                <c:pt idx="54">
                  <c:v>9.3202690000000901E-14</c:v>
                </c:pt>
                <c:pt idx="55">
                  <c:v>9.2216350000000806E-14</c:v>
                </c:pt>
                <c:pt idx="56">
                  <c:v>9.2131750000000651E-14</c:v>
                </c:pt>
                <c:pt idx="57">
                  <c:v>1.0053260000000064E-13</c:v>
                </c:pt>
                <c:pt idx="58">
                  <c:v>8.6925580000000848E-14</c:v>
                </c:pt>
                <c:pt idx="59">
                  <c:v>9.3758710000000998E-14</c:v>
                </c:pt>
                <c:pt idx="60">
                  <c:v>8.691230000000079E-14</c:v>
                </c:pt>
                <c:pt idx="61">
                  <c:v>1.032294000000008E-13</c:v>
                </c:pt>
                <c:pt idx="62">
                  <c:v>1.0239170000000094E-13</c:v>
                </c:pt>
                <c:pt idx="63">
                  <c:v>1.1318720000000105E-13</c:v>
                </c:pt>
                <c:pt idx="64">
                  <c:v>1.1182980000000115E-13</c:v>
                </c:pt>
                <c:pt idx="65">
                  <c:v>1.2519750000000109E-13</c:v>
                </c:pt>
                <c:pt idx="66">
                  <c:v>1.3150360000000119E-13</c:v>
                </c:pt>
                <c:pt idx="67">
                  <c:v>1.5730110000000139E-13</c:v>
                </c:pt>
                <c:pt idx="68">
                  <c:v>1.5302560000000155E-13</c:v>
                </c:pt>
                <c:pt idx="69">
                  <c:v>1.665517000000018E-13</c:v>
                </c:pt>
                <c:pt idx="70">
                  <c:v>2.0833750000000227E-13</c:v>
                </c:pt>
                <c:pt idx="71">
                  <c:v>2.0228270000000201E-13</c:v>
                </c:pt>
                <c:pt idx="72">
                  <c:v>3.0696430000000242E-13</c:v>
                </c:pt>
                <c:pt idx="73">
                  <c:v>3.6967970000000371E-13</c:v>
                </c:pt>
                <c:pt idx="74">
                  <c:v>4.5855530000000437E-13</c:v>
                </c:pt>
                <c:pt idx="75">
                  <c:v>5.2242020000000517E-13</c:v>
                </c:pt>
                <c:pt idx="76">
                  <c:v>6.9827290000000754E-13</c:v>
                </c:pt>
                <c:pt idx="77">
                  <c:v>8.4411790000000519E-13</c:v>
                </c:pt>
                <c:pt idx="78">
                  <c:v>9.5629370000001118E-13</c:v>
                </c:pt>
                <c:pt idx="79">
                  <c:v>1.1803280000000119E-12</c:v>
                </c:pt>
                <c:pt idx="80">
                  <c:v>1.4325370000000129E-12</c:v>
                </c:pt>
                <c:pt idx="81">
                  <c:v>1.4882010000000115E-12</c:v>
                </c:pt>
                <c:pt idx="82">
                  <c:v>1.7004960000000127E-12</c:v>
                </c:pt>
                <c:pt idx="83">
                  <c:v>1.9630520000000207E-12</c:v>
                </c:pt>
                <c:pt idx="84">
                  <c:v>2.0350580000000102E-12</c:v>
                </c:pt>
                <c:pt idx="85">
                  <c:v>2.113628000000018E-12</c:v>
                </c:pt>
                <c:pt idx="86">
                  <c:v>2.2971790000000258E-12</c:v>
                </c:pt>
                <c:pt idx="87">
                  <c:v>2.374431000000022E-12</c:v>
                </c:pt>
                <c:pt idx="88">
                  <c:v>2.5489520000000221E-12</c:v>
                </c:pt>
                <c:pt idx="89">
                  <c:v>2.8341360000000258E-12</c:v>
                </c:pt>
                <c:pt idx="90">
                  <c:v>3.0791170000000289E-12</c:v>
                </c:pt>
                <c:pt idx="91">
                  <c:v>3.3229360000000272E-12</c:v>
                </c:pt>
                <c:pt idx="92">
                  <c:v>3.5308560000000253E-12</c:v>
                </c:pt>
                <c:pt idx="93">
                  <c:v>3.8193520000000253E-12</c:v>
                </c:pt>
                <c:pt idx="94">
                  <c:v>3.825637000000032E-12</c:v>
                </c:pt>
                <c:pt idx="95">
                  <c:v>4.3791430000000517E-12</c:v>
                </c:pt>
                <c:pt idx="96">
                  <c:v>4.4450580000000445E-12</c:v>
                </c:pt>
                <c:pt idx="97">
                  <c:v>4.6775630000000426E-12</c:v>
                </c:pt>
                <c:pt idx="98">
                  <c:v>5.1603550000000343E-12</c:v>
                </c:pt>
                <c:pt idx="99">
                  <c:v>5.3162610000000565E-12</c:v>
                </c:pt>
                <c:pt idx="100">
                  <c:v>5.4790810000000552E-12</c:v>
                </c:pt>
                <c:pt idx="101">
                  <c:v>5.9586470000000611E-12</c:v>
                </c:pt>
                <c:pt idx="102">
                  <c:v>6.3098290000000632E-12</c:v>
                </c:pt>
                <c:pt idx="103">
                  <c:v>6.5935390000000566E-12</c:v>
                </c:pt>
                <c:pt idx="104">
                  <c:v>6.7977850000000535E-12</c:v>
                </c:pt>
                <c:pt idx="105">
                  <c:v>7.2312840000000704E-12</c:v>
                </c:pt>
                <c:pt idx="106">
                  <c:v>8.0447060000000643E-12</c:v>
                </c:pt>
                <c:pt idx="107">
                  <c:v>8.8158830000001001E-12</c:v>
                </c:pt>
                <c:pt idx="108">
                  <c:v>1.1449560000000108E-11</c:v>
                </c:pt>
                <c:pt idx="109">
                  <c:v>1.1284700000000108E-11</c:v>
                </c:pt>
                <c:pt idx="110">
                  <c:v>1.1832050000000112E-11</c:v>
                </c:pt>
                <c:pt idx="111">
                  <c:v>1.3885920000000118E-11</c:v>
                </c:pt>
                <c:pt idx="112">
                  <c:v>1.6609990000000128E-11</c:v>
                </c:pt>
                <c:pt idx="113">
                  <c:v>1.9506070000000186E-11</c:v>
                </c:pt>
                <c:pt idx="114">
                  <c:v>2.3706890000000148E-11</c:v>
                </c:pt>
                <c:pt idx="115">
                  <c:v>3.1306750000000217E-11</c:v>
                </c:pt>
                <c:pt idx="116">
                  <c:v>4.3331060000000322E-11</c:v>
                </c:pt>
                <c:pt idx="117">
                  <c:v>6.4344340000000496E-11</c:v>
                </c:pt>
                <c:pt idx="118">
                  <c:v>9.3760540000000991E-11</c:v>
                </c:pt>
                <c:pt idx="119">
                  <c:v>1.1987830000000114E-10</c:v>
                </c:pt>
                <c:pt idx="120">
                  <c:v>1.2354330000000066E-10</c:v>
                </c:pt>
                <c:pt idx="121">
                  <c:v>1.0382110000000081E-10</c:v>
                </c:pt>
                <c:pt idx="122">
                  <c:v>8.5679640000000705E-11</c:v>
                </c:pt>
                <c:pt idx="123">
                  <c:v>8.0897180000000582E-11</c:v>
                </c:pt>
                <c:pt idx="124">
                  <c:v>8.5962010000000572E-11</c:v>
                </c:pt>
                <c:pt idx="125">
                  <c:v>8.2052020000000653E-11</c:v>
                </c:pt>
                <c:pt idx="126">
                  <c:v>5.7392740000000601E-11</c:v>
                </c:pt>
                <c:pt idx="127">
                  <c:v>3.2591920000000295E-11</c:v>
                </c:pt>
                <c:pt idx="128">
                  <c:v>1.8900850000000181E-11</c:v>
                </c:pt>
                <c:pt idx="129">
                  <c:v>1.2442950000000095E-11</c:v>
                </c:pt>
                <c:pt idx="130">
                  <c:v>8.9365150000000807E-12</c:v>
                </c:pt>
                <c:pt idx="131">
                  <c:v>7.2315000000000683E-12</c:v>
                </c:pt>
                <c:pt idx="132">
                  <c:v>6.3074480000000515E-12</c:v>
                </c:pt>
                <c:pt idx="133">
                  <c:v>5.2624590000000436E-12</c:v>
                </c:pt>
                <c:pt idx="134">
                  <c:v>4.9027300000000441E-12</c:v>
                </c:pt>
                <c:pt idx="135">
                  <c:v>4.385755000000034E-12</c:v>
                </c:pt>
                <c:pt idx="136">
                  <c:v>4.050431000000029E-12</c:v>
                </c:pt>
                <c:pt idx="137">
                  <c:v>3.5341680000000276E-12</c:v>
                </c:pt>
                <c:pt idx="138">
                  <c:v>3.2755410000000292E-12</c:v>
                </c:pt>
                <c:pt idx="139">
                  <c:v>3.0914690000000224E-12</c:v>
                </c:pt>
                <c:pt idx="140">
                  <c:v>2.8731180000000245E-12</c:v>
                </c:pt>
                <c:pt idx="141">
                  <c:v>2.6556490000000183E-12</c:v>
                </c:pt>
                <c:pt idx="142">
                  <c:v>2.5281130000000258E-12</c:v>
                </c:pt>
                <c:pt idx="143">
                  <c:v>2.4874380000000244E-12</c:v>
                </c:pt>
                <c:pt idx="144">
                  <c:v>2.3797490000000146E-12</c:v>
                </c:pt>
                <c:pt idx="145">
                  <c:v>2.3957780000000155E-12</c:v>
                </c:pt>
                <c:pt idx="146">
                  <c:v>2.3808260000000204E-12</c:v>
                </c:pt>
                <c:pt idx="147">
                  <c:v>2.4978330000000224E-12</c:v>
                </c:pt>
                <c:pt idx="148">
                  <c:v>2.4792310000000225E-12</c:v>
                </c:pt>
                <c:pt idx="149">
                  <c:v>2.4877040000000261E-12</c:v>
                </c:pt>
                <c:pt idx="150">
                  <c:v>2.5929150000000191E-12</c:v>
                </c:pt>
                <c:pt idx="151">
                  <c:v>2.7178050000000227E-12</c:v>
                </c:pt>
                <c:pt idx="152">
                  <c:v>2.7416290000000268E-12</c:v>
                </c:pt>
                <c:pt idx="153">
                  <c:v>2.8897390000000271E-12</c:v>
                </c:pt>
                <c:pt idx="154">
                  <c:v>2.6861710000000289E-12</c:v>
                </c:pt>
                <c:pt idx="155">
                  <c:v>2.7304730000000245E-12</c:v>
                </c:pt>
                <c:pt idx="156">
                  <c:v>2.6302910000000253E-12</c:v>
                </c:pt>
                <c:pt idx="157">
                  <c:v>2.480040000000021E-12</c:v>
                </c:pt>
                <c:pt idx="158">
                  <c:v>2.2216190000000212E-12</c:v>
                </c:pt>
                <c:pt idx="159">
                  <c:v>1.9750430000000195E-12</c:v>
                </c:pt>
                <c:pt idx="160">
                  <c:v>1.5720770000000163E-12</c:v>
                </c:pt>
                <c:pt idx="161">
                  <c:v>1.2989320000000115E-12</c:v>
                </c:pt>
                <c:pt idx="162">
                  <c:v>1.124042000000013E-12</c:v>
                </c:pt>
                <c:pt idx="163">
                  <c:v>9.9325370000001186E-13</c:v>
                </c:pt>
                <c:pt idx="164">
                  <c:v>6.8581130000000598E-13</c:v>
                </c:pt>
                <c:pt idx="165">
                  <c:v>6.4314360000000665E-13</c:v>
                </c:pt>
                <c:pt idx="166">
                  <c:v>6.409607000000078E-13</c:v>
                </c:pt>
                <c:pt idx="167">
                  <c:v>5.6673880000000412E-13</c:v>
                </c:pt>
                <c:pt idx="168">
                  <c:v>4.907499000000056E-13</c:v>
                </c:pt>
                <c:pt idx="169">
                  <c:v>4.6953900000000421E-13</c:v>
                </c:pt>
                <c:pt idx="170">
                  <c:v>3.8848560000000326E-13</c:v>
                </c:pt>
                <c:pt idx="171">
                  <c:v>4.0636820000000412E-13</c:v>
                </c:pt>
                <c:pt idx="172">
                  <c:v>3.5982230000000322E-13</c:v>
                </c:pt>
                <c:pt idx="173">
                  <c:v>3.5668800000000336E-13</c:v>
                </c:pt>
                <c:pt idx="174">
                  <c:v>3.4745780000000304E-13</c:v>
                </c:pt>
                <c:pt idx="175">
                  <c:v>3.6397080000000325E-13</c:v>
                </c:pt>
                <c:pt idx="176">
                  <c:v>3.0599840000000292E-13</c:v>
                </c:pt>
                <c:pt idx="177">
                  <c:v>3.2036110000000367E-13</c:v>
                </c:pt>
                <c:pt idx="178">
                  <c:v>2.9873980000000311E-13</c:v>
                </c:pt>
                <c:pt idx="179">
                  <c:v>2.4305570000000234E-13</c:v>
                </c:pt>
                <c:pt idx="180">
                  <c:v>2.6474690000000251E-13</c:v>
                </c:pt>
                <c:pt idx="181">
                  <c:v>2.6114840000000241E-13</c:v>
                </c:pt>
                <c:pt idx="182">
                  <c:v>2.3997440000000187E-13</c:v>
                </c:pt>
                <c:pt idx="183">
                  <c:v>2.4119060000000182E-13</c:v>
                </c:pt>
              </c:numCache>
            </c:numRef>
          </c:yVal>
          <c:smooth val="1"/>
        </c:ser>
        <c:ser>
          <c:idx val="1"/>
          <c:order val="1"/>
          <c:tx>
            <c:v>cumulative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'142832mid'!$AIP$2:$AIP$185</c:f>
              <c:numCache>
                <c:formatCode>0.00E+00</c:formatCode>
                <c:ptCount val="184"/>
                <c:pt idx="0" formatCode="General">
                  <c:v>0</c:v>
                </c:pt>
                <c:pt idx="1">
                  <c:v>1.0911850000000129E-14</c:v>
                </c:pt>
                <c:pt idx="2">
                  <c:v>2.007340600000021E-14</c:v>
                </c:pt>
                <c:pt idx="3">
                  <c:v>3.0090766000000299E-14</c:v>
                </c:pt>
                <c:pt idx="4">
                  <c:v>3.6890156000000358E-14</c:v>
                </c:pt>
                <c:pt idx="5">
                  <c:v>4.8046536000000498E-14</c:v>
                </c:pt>
                <c:pt idx="6">
                  <c:v>5.7563108000000573E-14</c:v>
                </c:pt>
                <c:pt idx="7">
                  <c:v>6.5218666000000668E-14</c:v>
                </c:pt>
                <c:pt idx="8">
                  <c:v>7.4887302000000748E-14</c:v>
                </c:pt>
                <c:pt idx="9">
                  <c:v>8.6504462000001239E-14</c:v>
                </c:pt>
                <c:pt idx="10">
                  <c:v>9.5000354000000945E-14</c:v>
                </c:pt>
                <c:pt idx="11">
                  <c:v>1.0669173400000112E-13</c:v>
                </c:pt>
                <c:pt idx="12">
                  <c:v>1.1553309000000129E-13</c:v>
                </c:pt>
                <c:pt idx="13">
                  <c:v>1.2491948000000086E-13</c:v>
                </c:pt>
                <c:pt idx="14">
                  <c:v>1.3205224800000129E-13</c:v>
                </c:pt>
                <c:pt idx="15">
                  <c:v>1.397018840000015E-13</c:v>
                </c:pt>
                <c:pt idx="16">
                  <c:v>1.5044317400000122E-13</c:v>
                </c:pt>
                <c:pt idx="17">
                  <c:v>1.5902005300000174E-13</c:v>
                </c:pt>
                <c:pt idx="18">
                  <c:v>1.6852574600000206E-13</c:v>
                </c:pt>
                <c:pt idx="19">
                  <c:v>1.7540842100000137E-13</c:v>
                </c:pt>
                <c:pt idx="20">
                  <c:v>1.8370873500000178E-13</c:v>
                </c:pt>
                <c:pt idx="21">
                  <c:v>1.9252326000000181E-13</c:v>
                </c:pt>
                <c:pt idx="22">
                  <c:v>2.0303114000000211E-13</c:v>
                </c:pt>
                <c:pt idx="23">
                  <c:v>2.1110976600000215E-13</c:v>
                </c:pt>
                <c:pt idx="24">
                  <c:v>2.1867950100000216E-13</c:v>
                </c:pt>
                <c:pt idx="25">
                  <c:v>2.3008996100000162E-13</c:v>
                </c:pt>
                <c:pt idx="26">
                  <c:v>2.3931292500000272E-13</c:v>
                </c:pt>
                <c:pt idx="27">
                  <c:v>2.4797272400000272E-13</c:v>
                </c:pt>
                <c:pt idx="28">
                  <c:v>2.5619543500000271E-13</c:v>
                </c:pt>
                <c:pt idx="29">
                  <c:v>2.6249210100000312E-13</c:v>
                </c:pt>
                <c:pt idx="30">
                  <c:v>2.716663510000024E-13</c:v>
                </c:pt>
                <c:pt idx="31">
                  <c:v>2.823637610000028E-13</c:v>
                </c:pt>
                <c:pt idx="32">
                  <c:v>2.9034085300000237E-13</c:v>
                </c:pt>
                <c:pt idx="33">
                  <c:v>2.9934140500000304E-13</c:v>
                </c:pt>
                <c:pt idx="34">
                  <c:v>3.1009019500000365E-13</c:v>
                </c:pt>
                <c:pt idx="35">
                  <c:v>3.1905835000000334E-13</c:v>
                </c:pt>
                <c:pt idx="36">
                  <c:v>3.2828469900000253E-13</c:v>
                </c:pt>
                <c:pt idx="37">
                  <c:v>3.3728053800000196E-13</c:v>
                </c:pt>
                <c:pt idx="38">
                  <c:v>3.4536230600000326E-13</c:v>
                </c:pt>
                <c:pt idx="39">
                  <c:v>3.5346123900000263E-13</c:v>
                </c:pt>
                <c:pt idx="40">
                  <c:v>3.6367792900000329E-13</c:v>
                </c:pt>
                <c:pt idx="41">
                  <c:v>3.7193134300000323E-13</c:v>
                </c:pt>
                <c:pt idx="42">
                  <c:v>3.8179773200000351E-13</c:v>
                </c:pt>
                <c:pt idx="43">
                  <c:v>3.9070146100000381E-13</c:v>
                </c:pt>
                <c:pt idx="44">
                  <c:v>3.9794966300000306E-13</c:v>
                </c:pt>
                <c:pt idx="45">
                  <c:v>4.0832373300000424E-13</c:v>
                </c:pt>
                <c:pt idx="46">
                  <c:v>4.1702330200000444E-13</c:v>
                </c:pt>
                <c:pt idx="47">
                  <c:v>4.2619888200000255E-13</c:v>
                </c:pt>
                <c:pt idx="48">
                  <c:v>4.3524899400000268E-13</c:v>
                </c:pt>
                <c:pt idx="49">
                  <c:v>4.4448936400000434E-13</c:v>
                </c:pt>
                <c:pt idx="50">
                  <c:v>4.5099635600000431E-13</c:v>
                </c:pt>
                <c:pt idx="51">
                  <c:v>4.59757088000003E-13</c:v>
                </c:pt>
                <c:pt idx="52">
                  <c:v>4.6944651200000334E-13</c:v>
                </c:pt>
                <c:pt idx="53">
                  <c:v>4.7825559400000303E-13</c:v>
                </c:pt>
                <c:pt idx="54">
                  <c:v>4.8757586300000469E-13</c:v>
                </c:pt>
                <c:pt idx="55">
                  <c:v>4.9679749800000323E-13</c:v>
                </c:pt>
                <c:pt idx="56">
                  <c:v>5.0601067300000397E-13</c:v>
                </c:pt>
                <c:pt idx="57">
                  <c:v>5.1606393300000395E-13</c:v>
                </c:pt>
                <c:pt idx="58">
                  <c:v>5.247564910000044E-13</c:v>
                </c:pt>
                <c:pt idx="59">
                  <c:v>5.3413236200000599E-13</c:v>
                </c:pt>
                <c:pt idx="60">
                  <c:v>5.4282359200000435E-13</c:v>
                </c:pt>
                <c:pt idx="61">
                  <c:v>5.5314653200000567E-13</c:v>
                </c:pt>
                <c:pt idx="62">
                  <c:v>5.6338570200000501E-13</c:v>
                </c:pt>
                <c:pt idx="63">
                  <c:v>5.7470442200000443E-13</c:v>
                </c:pt>
                <c:pt idx="64">
                  <c:v>5.8588740200000423E-13</c:v>
                </c:pt>
                <c:pt idx="65">
                  <c:v>5.9840715200000503E-13</c:v>
                </c:pt>
                <c:pt idx="66">
                  <c:v>6.1155751200000451E-13</c:v>
                </c:pt>
                <c:pt idx="67">
                  <c:v>6.2728762200000523E-13</c:v>
                </c:pt>
                <c:pt idx="68">
                  <c:v>6.4259018200000492E-13</c:v>
                </c:pt>
                <c:pt idx="69">
                  <c:v>6.5924535200000537E-13</c:v>
                </c:pt>
                <c:pt idx="70">
                  <c:v>6.8007910200000605E-13</c:v>
                </c:pt>
                <c:pt idx="71">
                  <c:v>7.0030737200000734E-13</c:v>
                </c:pt>
                <c:pt idx="72">
                  <c:v>7.3100380200000578E-13</c:v>
                </c:pt>
                <c:pt idx="73">
                  <c:v>7.6797177200000719E-13</c:v>
                </c:pt>
                <c:pt idx="74">
                  <c:v>8.138273020000027E-13</c:v>
                </c:pt>
                <c:pt idx="75">
                  <c:v>8.6606932200000886E-13</c:v>
                </c:pt>
                <c:pt idx="76">
                  <c:v>9.3589661200000864E-13</c:v>
                </c:pt>
                <c:pt idx="77">
                  <c:v>1.0203084020000086E-12</c:v>
                </c:pt>
                <c:pt idx="78">
                  <c:v>1.1159377720000087E-12</c:v>
                </c:pt>
                <c:pt idx="79">
                  <c:v>1.2339705720000085E-12</c:v>
                </c:pt>
                <c:pt idx="80">
                  <c:v>1.3772242720000083E-12</c:v>
                </c:pt>
                <c:pt idx="81">
                  <c:v>1.5260443720000117E-12</c:v>
                </c:pt>
                <c:pt idx="82">
                  <c:v>1.6960939720000166E-12</c:v>
                </c:pt>
                <c:pt idx="83">
                  <c:v>1.8923991720000161E-12</c:v>
                </c:pt>
                <c:pt idx="84">
                  <c:v>2.0959049720000207E-12</c:v>
                </c:pt>
                <c:pt idx="85">
                  <c:v>2.3072677720000248E-12</c:v>
                </c:pt>
                <c:pt idx="86">
                  <c:v>2.5369856720000187E-12</c:v>
                </c:pt>
                <c:pt idx="87">
                  <c:v>2.7744287720000276E-12</c:v>
                </c:pt>
                <c:pt idx="88">
                  <c:v>3.0293239720000301E-12</c:v>
                </c:pt>
                <c:pt idx="89">
                  <c:v>3.3127375720000293E-12</c:v>
                </c:pt>
                <c:pt idx="90">
                  <c:v>3.6206492720000343E-12</c:v>
                </c:pt>
                <c:pt idx="91">
                  <c:v>3.9529428720000308E-12</c:v>
                </c:pt>
                <c:pt idx="92">
                  <c:v>4.3060284720000436E-12</c:v>
                </c:pt>
                <c:pt idx="93">
                  <c:v>4.6879636720000359E-12</c:v>
                </c:pt>
                <c:pt idx="94">
                  <c:v>5.0705273720000436E-12</c:v>
                </c:pt>
                <c:pt idx="95">
                  <c:v>5.5084416720000486E-12</c:v>
                </c:pt>
                <c:pt idx="96">
                  <c:v>5.9529474720000507E-12</c:v>
                </c:pt>
                <c:pt idx="97">
                  <c:v>6.4207037720000603E-12</c:v>
                </c:pt>
                <c:pt idx="98">
                  <c:v>6.9367392720000661E-12</c:v>
                </c:pt>
                <c:pt idx="99">
                  <c:v>7.4683653720000665E-12</c:v>
                </c:pt>
                <c:pt idx="100">
                  <c:v>8.0162734720000422E-12</c:v>
                </c:pt>
                <c:pt idx="101">
                  <c:v>8.6121381720000718E-12</c:v>
                </c:pt>
                <c:pt idx="102">
                  <c:v>9.2431210720000499E-12</c:v>
                </c:pt>
                <c:pt idx="103">
                  <c:v>9.9024749720001091E-12</c:v>
                </c:pt>
                <c:pt idx="104">
                  <c:v>1.058225347200007E-11</c:v>
                </c:pt>
                <c:pt idx="105">
                  <c:v>1.130538187200009E-11</c:v>
                </c:pt>
                <c:pt idx="106">
                  <c:v>1.2109852472000076E-11</c:v>
                </c:pt>
                <c:pt idx="107">
                  <c:v>1.2991440772000083E-11</c:v>
                </c:pt>
                <c:pt idx="108">
                  <c:v>1.4136396772000051E-11</c:v>
                </c:pt>
                <c:pt idx="109">
                  <c:v>1.526486677200011E-11</c:v>
                </c:pt>
                <c:pt idx="110">
                  <c:v>1.6448071772000156E-11</c:v>
                </c:pt>
                <c:pt idx="111">
                  <c:v>1.7836663772000107E-11</c:v>
                </c:pt>
                <c:pt idx="112">
                  <c:v>1.9497662772000129E-11</c:v>
                </c:pt>
                <c:pt idx="113">
                  <c:v>2.1448269772000211E-11</c:v>
                </c:pt>
                <c:pt idx="114">
                  <c:v>2.3818958772000183E-11</c:v>
                </c:pt>
                <c:pt idx="115">
                  <c:v>2.694963377200025E-11</c:v>
                </c:pt>
                <c:pt idx="116">
                  <c:v>3.1282739772000259E-11</c:v>
                </c:pt>
                <c:pt idx="117">
                  <c:v>3.771717377200036E-11</c:v>
                </c:pt>
                <c:pt idx="118">
                  <c:v>4.7093227772000464E-11</c:v>
                </c:pt>
                <c:pt idx="119">
                  <c:v>5.908105777200039E-11</c:v>
                </c:pt>
                <c:pt idx="120">
                  <c:v>7.1435387772000474E-11</c:v>
                </c:pt>
                <c:pt idx="121">
                  <c:v>8.1817497772000678E-11</c:v>
                </c:pt>
                <c:pt idx="122">
                  <c:v>9.038546177200081E-11</c:v>
                </c:pt>
                <c:pt idx="123">
                  <c:v>9.8475179772000901E-11</c:v>
                </c:pt>
                <c:pt idx="124">
                  <c:v>1.0707138077200086E-10</c:v>
                </c:pt>
                <c:pt idx="125">
                  <c:v>1.1527658277200103E-10</c:v>
                </c:pt>
                <c:pt idx="126">
                  <c:v>1.2101585677200112E-10</c:v>
                </c:pt>
                <c:pt idx="127">
                  <c:v>1.2427504877200094E-10</c:v>
                </c:pt>
                <c:pt idx="128">
                  <c:v>1.2616513377200073E-10</c:v>
                </c:pt>
                <c:pt idx="129">
                  <c:v>1.2740942877200051E-10</c:v>
                </c:pt>
                <c:pt idx="130">
                  <c:v>1.283030802720009E-10</c:v>
                </c:pt>
                <c:pt idx="131">
                  <c:v>1.2902623027200092E-10</c:v>
                </c:pt>
                <c:pt idx="132">
                  <c:v>1.2965697507200071E-10</c:v>
                </c:pt>
                <c:pt idx="133">
                  <c:v>1.3018322097200089E-10</c:v>
                </c:pt>
                <c:pt idx="134">
                  <c:v>1.3067349397200116E-10</c:v>
                </c:pt>
                <c:pt idx="135">
                  <c:v>1.3111206947200071E-10</c:v>
                </c:pt>
                <c:pt idx="136">
                  <c:v>1.3151711257200112E-10</c:v>
                </c:pt>
                <c:pt idx="137">
                  <c:v>1.3187052937200087E-10</c:v>
                </c:pt>
                <c:pt idx="138">
                  <c:v>1.3219808347200128E-10</c:v>
                </c:pt>
                <c:pt idx="139">
                  <c:v>1.3250723037200112E-10</c:v>
                </c:pt>
                <c:pt idx="140">
                  <c:v>1.3279454217200123E-10</c:v>
                </c:pt>
                <c:pt idx="141">
                  <c:v>1.3306010707200105E-10</c:v>
                </c:pt>
                <c:pt idx="142">
                  <c:v>1.3331291837200087E-10</c:v>
                </c:pt>
                <c:pt idx="143">
                  <c:v>1.3356166217200114E-10</c:v>
                </c:pt>
                <c:pt idx="144">
                  <c:v>1.3379963707200071E-10</c:v>
                </c:pt>
                <c:pt idx="145">
                  <c:v>1.3403921487200114E-10</c:v>
                </c:pt>
                <c:pt idx="146">
                  <c:v>1.3427729747200152E-10</c:v>
                </c:pt>
                <c:pt idx="147">
                  <c:v>1.3452708077200099E-10</c:v>
                </c:pt>
                <c:pt idx="148">
                  <c:v>1.3477500387200113E-10</c:v>
                </c:pt>
                <c:pt idx="149">
                  <c:v>1.3502377427200116E-10</c:v>
                </c:pt>
                <c:pt idx="150">
                  <c:v>1.3528306577200069E-10</c:v>
                </c:pt>
                <c:pt idx="151">
                  <c:v>1.3555484627200108E-10</c:v>
                </c:pt>
                <c:pt idx="152">
                  <c:v>1.3582900917200112E-10</c:v>
                </c:pt>
                <c:pt idx="153">
                  <c:v>1.3611798307200116E-10</c:v>
                </c:pt>
                <c:pt idx="154">
                  <c:v>1.3638660017200102E-10</c:v>
                </c:pt>
                <c:pt idx="155">
                  <c:v>1.3665964747200123E-10</c:v>
                </c:pt>
                <c:pt idx="156">
                  <c:v>1.3692267657200097E-10</c:v>
                </c:pt>
                <c:pt idx="157">
                  <c:v>1.3717068057200101E-10</c:v>
                </c:pt>
                <c:pt idx="158">
                  <c:v>1.3739284247200123E-10</c:v>
                </c:pt>
                <c:pt idx="159">
                  <c:v>1.3759034677200102E-10</c:v>
                </c:pt>
                <c:pt idx="160">
                  <c:v>1.3774755447200137E-10</c:v>
                </c:pt>
                <c:pt idx="161">
                  <c:v>1.3787744767200117E-10</c:v>
                </c:pt>
                <c:pt idx="162">
                  <c:v>1.3798985187200101E-10</c:v>
                </c:pt>
                <c:pt idx="163">
                  <c:v>1.3808917724200086E-10</c:v>
                </c:pt>
                <c:pt idx="164">
                  <c:v>1.381577583720013E-10</c:v>
                </c:pt>
                <c:pt idx="165">
                  <c:v>1.382220727320011E-10</c:v>
                </c:pt>
                <c:pt idx="166">
                  <c:v>1.3828616880200078E-10</c:v>
                </c:pt>
                <c:pt idx="167">
                  <c:v>1.3834284268200114E-10</c:v>
                </c:pt>
                <c:pt idx="168">
                  <c:v>1.3839191767200121E-10</c:v>
                </c:pt>
                <c:pt idx="169">
                  <c:v>1.3843887157200125E-10</c:v>
                </c:pt>
                <c:pt idx="170">
                  <c:v>1.3847772013200117E-10</c:v>
                </c:pt>
                <c:pt idx="171">
                  <c:v>1.3851835695200153E-10</c:v>
                </c:pt>
                <c:pt idx="172">
                  <c:v>1.3855433918200104E-10</c:v>
                </c:pt>
                <c:pt idx="173">
                  <c:v>1.3859000798200118E-10</c:v>
                </c:pt>
                <c:pt idx="174">
                  <c:v>1.3862475376200145E-10</c:v>
                </c:pt>
                <c:pt idx="175">
                  <c:v>1.3866115084200125E-10</c:v>
                </c:pt>
                <c:pt idx="176">
                  <c:v>1.3869175068200158E-10</c:v>
                </c:pt>
                <c:pt idx="177">
                  <c:v>1.3872378679200126E-10</c:v>
                </c:pt>
                <c:pt idx="178">
                  <c:v>1.3875366077200074E-10</c:v>
                </c:pt>
                <c:pt idx="179">
                  <c:v>1.3877796634200099E-10</c:v>
                </c:pt>
                <c:pt idx="180">
                  <c:v>1.3880444103200116E-10</c:v>
                </c:pt>
                <c:pt idx="181">
                  <c:v>1.3883055587200123E-10</c:v>
                </c:pt>
                <c:pt idx="182">
                  <c:v>1.3885455331200141E-10</c:v>
                </c:pt>
                <c:pt idx="183">
                  <c:v>1.3887867237200129E-10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573752"/>
        <c:axId val="273577280"/>
      </c:scatterChart>
      <c:valAx>
        <c:axId val="273573752"/>
        <c:scaling>
          <c:orientation val="minMax"/>
          <c:max val="500"/>
          <c:min val="100"/>
        </c:scaling>
        <c:delete val="0"/>
        <c:axPos val="b"/>
        <c:numFmt formatCode="General" sourceLinked="1"/>
        <c:majorTickMark val="none"/>
        <c:minorTickMark val="none"/>
        <c:tickLblPos val="nextTo"/>
        <c:crossAx val="273577280"/>
        <c:crosses val="autoZero"/>
        <c:crossBetween val="midCat"/>
      </c:valAx>
      <c:valAx>
        <c:axId val="273577280"/>
        <c:scaling>
          <c:orientation val="minMax"/>
        </c:scaling>
        <c:delete val="0"/>
        <c:axPos val="l"/>
        <c:majorGridlines/>
        <c:numFmt formatCode="0.00E+00" sourceLinked="1"/>
        <c:majorTickMark val="none"/>
        <c:minorTickMark val="none"/>
        <c:tickLblPos val="nextTo"/>
        <c:crossAx val="27357375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 dirty="0" smtClean="0"/>
              <a:t>I-CH3</a:t>
            </a:r>
            <a:endParaRPr lang="en-US" dirty="0"/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393285214348224"/>
          <c:y val="0.17165536599591719"/>
          <c:w val="0.71178237095363051"/>
          <c:h val="0.65482210557013765"/>
        </c:manualLayout>
      </c:layout>
      <c:scatterChart>
        <c:scatterStyle val="smoothMarker"/>
        <c:varyColors val="0"/>
        <c:ser>
          <c:idx val="0"/>
          <c:order val="0"/>
          <c:tx>
            <c:v>142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'142832mid'!$PM$2:$PM$185</c:f>
              <c:numCache>
                <c:formatCode>0.00E+00</c:formatCode>
                <c:ptCount val="184"/>
                <c:pt idx="0">
                  <c:v>8.9438610000000662E-14</c:v>
                </c:pt>
                <c:pt idx="1">
                  <c:v>9.328849000000094E-14</c:v>
                </c:pt>
                <c:pt idx="2">
                  <c:v>1.0209320000000094E-13</c:v>
                </c:pt>
                <c:pt idx="3">
                  <c:v>8.919687000000112E-14</c:v>
                </c:pt>
                <c:pt idx="4">
                  <c:v>8.4783650000000636E-14</c:v>
                </c:pt>
                <c:pt idx="5">
                  <c:v>6.8850920000000685E-14</c:v>
                </c:pt>
                <c:pt idx="6">
                  <c:v>8.0354750000000792E-14</c:v>
                </c:pt>
                <c:pt idx="7">
                  <c:v>7.9442130000000854E-14</c:v>
                </c:pt>
                <c:pt idx="8">
                  <c:v>5.3312280000000721E-14</c:v>
                </c:pt>
                <c:pt idx="9">
                  <c:v>6.5501440000000598E-14</c:v>
                </c:pt>
                <c:pt idx="10">
                  <c:v>8.7972380000000635E-14</c:v>
                </c:pt>
                <c:pt idx="11">
                  <c:v>1.0387730000000094E-13</c:v>
                </c:pt>
                <c:pt idx="12">
                  <c:v>9.4462230000000655E-14</c:v>
                </c:pt>
                <c:pt idx="13">
                  <c:v>8.0580770000000716E-14</c:v>
                </c:pt>
                <c:pt idx="14">
                  <c:v>8.5112430000000714E-14</c:v>
                </c:pt>
                <c:pt idx="15">
                  <c:v>7.9844620000000901E-14</c:v>
                </c:pt>
                <c:pt idx="16">
                  <c:v>8.0382510000000502E-14</c:v>
                </c:pt>
                <c:pt idx="17">
                  <c:v>9.1731610000000736E-14</c:v>
                </c:pt>
                <c:pt idx="18">
                  <c:v>8.2196900000000804E-14</c:v>
                </c:pt>
                <c:pt idx="19">
                  <c:v>7.6238890000000653E-14</c:v>
                </c:pt>
                <c:pt idx="20">
                  <c:v>5.9948380000000581E-14</c:v>
                </c:pt>
                <c:pt idx="21">
                  <c:v>7.0181790000000735E-14</c:v>
                </c:pt>
                <c:pt idx="22">
                  <c:v>7.9749150000000684E-14</c:v>
                </c:pt>
                <c:pt idx="23">
                  <c:v>8.199261000000059E-14</c:v>
                </c:pt>
                <c:pt idx="24">
                  <c:v>8.0629110000000772E-14</c:v>
                </c:pt>
                <c:pt idx="25">
                  <c:v>6.5512320000000747E-14</c:v>
                </c:pt>
                <c:pt idx="26">
                  <c:v>6.1145050000000459E-14</c:v>
                </c:pt>
                <c:pt idx="27">
                  <c:v>7.4005090000000826E-14</c:v>
                </c:pt>
                <c:pt idx="28">
                  <c:v>8.80823700000009E-14</c:v>
                </c:pt>
                <c:pt idx="29">
                  <c:v>7.4650580000000756E-14</c:v>
                </c:pt>
                <c:pt idx="30">
                  <c:v>7.6690990000000768E-14</c:v>
                </c:pt>
                <c:pt idx="31">
                  <c:v>8.2101410000000603E-14</c:v>
                </c:pt>
                <c:pt idx="32">
                  <c:v>7.6822740000000726E-14</c:v>
                </c:pt>
                <c:pt idx="33">
                  <c:v>7.3974880000000661E-14</c:v>
                </c:pt>
                <c:pt idx="34">
                  <c:v>8.049496000000093E-14</c:v>
                </c:pt>
                <c:pt idx="35">
                  <c:v>7.2154470000000761E-14</c:v>
                </c:pt>
                <c:pt idx="36">
                  <c:v>8.1262520000000656E-14</c:v>
                </c:pt>
                <c:pt idx="37">
                  <c:v>9.55996600000011E-14</c:v>
                </c:pt>
                <c:pt idx="38">
                  <c:v>7.73702700000008E-14</c:v>
                </c:pt>
                <c:pt idx="39">
                  <c:v>8.345763000000081E-14</c:v>
                </c:pt>
                <c:pt idx="40">
                  <c:v>9.7327000000000881E-14</c:v>
                </c:pt>
                <c:pt idx="41">
                  <c:v>7.0017370000000765E-14</c:v>
                </c:pt>
                <c:pt idx="42">
                  <c:v>8.0068260000000812E-14</c:v>
                </c:pt>
                <c:pt idx="43">
                  <c:v>9.5774940000001211E-14</c:v>
                </c:pt>
                <c:pt idx="44">
                  <c:v>1.0163500000000115E-13</c:v>
                </c:pt>
                <c:pt idx="45">
                  <c:v>8.9613880000000825E-14</c:v>
                </c:pt>
                <c:pt idx="46">
                  <c:v>7.5414530000000842E-14</c:v>
                </c:pt>
                <c:pt idx="47">
                  <c:v>8.0549340000000997E-14</c:v>
                </c:pt>
                <c:pt idx="48">
                  <c:v>9.0062310000000843E-14</c:v>
                </c:pt>
                <c:pt idx="49">
                  <c:v>1.1474530000000127E-13</c:v>
                </c:pt>
                <c:pt idx="50">
                  <c:v>7.96137700000009E-14</c:v>
                </c:pt>
                <c:pt idx="51">
                  <c:v>8.534210000000065E-14</c:v>
                </c:pt>
                <c:pt idx="52">
                  <c:v>6.5622320000000657E-14</c:v>
                </c:pt>
                <c:pt idx="53">
                  <c:v>7.92354100000008E-14</c:v>
                </c:pt>
                <c:pt idx="54">
                  <c:v>7.5271890000000661E-14</c:v>
                </c:pt>
                <c:pt idx="55">
                  <c:v>9.2877530000000802E-14</c:v>
                </c:pt>
                <c:pt idx="56">
                  <c:v>9.1268640000000824E-14</c:v>
                </c:pt>
                <c:pt idx="57">
                  <c:v>9.3833670000000907E-14</c:v>
                </c:pt>
                <c:pt idx="58">
                  <c:v>1.0232890000000086E-13</c:v>
                </c:pt>
                <c:pt idx="59">
                  <c:v>1.0147910000000069E-13</c:v>
                </c:pt>
                <c:pt idx="60">
                  <c:v>1.1190830000000118E-13</c:v>
                </c:pt>
                <c:pt idx="61">
                  <c:v>1.3236300000000118E-13</c:v>
                </c:pt>
                <c:pt idx="62">
                  <c:v>9.5305970000000978E-14</c:v>
                </c:pt>
                <c:pt idx="63">
                  <c:v>1.3035160000000115E-13</c:v>
                </c:pt>
                <c:pt idx="64">
                  <c:v>1.6233920000000147E-13</c:v>
                </c:pt>
                <c:pt idx="65">
                  <c:v>2.1190700000000196E-13</c:v>
                </c:pt>
                <c:pt idx="66">
                  <c:v>2.3583200000000223E-13</c:v>
                </c:pt>
                <c:pt idx="67">
                  <c:v>2.552037000000024E-13</c:v>
                </c:pt>
                <c:pt idx="68">
                  <c:v>3.0593200000000296E-13</c:v>
                </c:pt>
                <c:pt idx="69">
                  <c:v>3.725675000000036E-13</c:v>
                </c:pt>
                <c:pt idx="70">
                  <c:v>5.1505780000000421E-13</c:v>
                </c:pt>
                <c:pt idx="71">
                  <c:v>5.7998500000000563E-13</c:v>
                </c:pt>
                <c:pt idx="72">
                  <c:v>7.3132000000000723E-13</c:v>
                </c:pt>
                <c:pt idx="73">
                  <c:v>8.0529270000000822E-13</c:v>
                </c:pt>
                <c:pt idx="74">
                  <c:v>1.1723140000000125E-12</c:v>
                </c:pt>
                <c:pt idx="75">
                  <c:v>1.4661770000000141E-12</c:v>
                </c:pt>
                <c:pt idx="76">
                  <c:v>2.0174460000000127E-12</c:v>
                </c:pt>
                <c:pt idx="77">
                  <c:v>2.5650170000000248E-12</c:v>
                </c:pt>
                <c:pt idx="78">
                  <c:v>3.1707890000000294E-12</c:v>
                </c:pt>
                <c:pt idx="79">
                  <c:v>3.6349420000000289E-12</c:v>
                </c:pt>
                <c:pt idx="80">
                  <c:v>4.3712860000000446E-12</c:v>
                </c:pt>
                <c:pt idx="81">
                  <c:v>4.986594000000048E-12</c:v>
                </c:pt>
                <c:pt idx="82">
                  <c:v>5.2869730000000527E-12</c:v>
                </c:pt>
                <c:pt idx="83">
                  <c:v>5.9281620000000553E-12</c:v>
                </c:pt>
                <c:pt idx="84">
                  <c:v>6.5195020000000571E-12</c:v>
                </c:pt>
                <c:pt idx="85">
                  <c:v>7.0132960000000668E-12</c:v>
                </c:pt>
                <c:pt idx="86">
                  <c:v>7.1972320000000589E-12</c:v>
                </c:pt>
                <c:pt idx="87">
                  <c:v>7.832463000000078E-12</c:v>
                </c:pt>
                <c:pt idx="88">
                  <c:v>8.3004100000000878E-12</c:v>
                </c:pt>
                <c:pt idx="89">
                  <c:v>8.7556880000000899E-12</c:v>
                </c:pt>
                <c:pt idx="90">
                  <c:v>9.4037030000000805E-12</c:v>
                </c:pt>
                <c:pt idx="91">
                  <c:v>1.0823430000000105E-11</c:v>
                </c:pt>
                <c:pt idx="92">
                  <c:v>1.1695040000000081E-11</c:v>
                </c:pt>
                <c:pt idx="93">
                  <c:v>1.2516280000000076E-11</c:v>
                </c:pt>
                <c:pt idx="94">
                  <c:v>1.258216000000011E-11</c:v>
                </c:pt>
                <c:pt idx="95">
                  <c:v>1.3629420000000118E-11</c:v>
                </c:pt>
                <c:pt idx="96">
                  <c:v>1.4489220000000105E-11</c:v>
                </c:pt>
                <c:pt idx="97">
                  <c:v>1.5315050000000107E-11</c:v>
                </c:pt>
                <c:pt idx="98">
                  <c:v>1.6336820000000137E-11</c:v>
                </c:pt>
                <c:pt idx="99">
                  <c:v>1.7116840000000109E-11</c:v>
                </c:pt>
                <c:pt idx="100">
                  <c:v>1.8237720000000134E-11</c:v>
                </c:pt>
                <c:pt idx="101">
                  <c:v>1.8899400000000145E-11</c:v>
                </c:pt>
                <c:pt idx="102">
                  <c:v>1.9762940000000164E-11</c:v>
                </c:pt>
                <c:pt idx="103">
                  <c:v>2.0449750000000173E-11</c:v>
                </c:pt>
                <c:pt idx="104">
                  <c:v>2.1753050000000157E-11</c:v>
                </c:pt>
                <c:pt idx="105">
                  <c:v>2.2991190000000215E-11</c:v>
                </c:pt>
                <c:pt idx="106">
                  <c:v>2.5447390000000251E-11</c:v>
                </c:pt>
                <c:pt idx="107">
                  <c:v>2.9877030000000274E-11</c:v>
                </c:pt>
                <c:pt idx="108">
                  <c:v>3.4210690000000266E-11</c:v>
                </c:pt>
                <c:pt idx="109">
                  <c:v>3.6775940000000372E-11</c:v>
                </c:pt>
                <c:pt idx="110">
                  <c:v>3.991521000000034E-11</c:v>
                </c:pt>
                <c:pt idx="111">
                  <c:v>4.6107720000000354E-11</c:v>
                </c:pt>
                <c:pt idx="112">
                  <c:v>5.380646000000047E-11</c:v>
                </c:pt>
                <c:pt idx="113">
                  <c:v>6.2691740000000454E-11</c:v>
                </c:pt>
                <c:pt idx="114">
                  <c:v>7.828636000000057E-11</c:v>
                </c:pt>
                <c:pt idx="115">
                  <c:v>1.0213120000000077E-10</c:v>
                </c:pt>
                <c:pt idx="116">
                  <c:v>1.4085400000000092E-10</c:v>
                </c:pt>
                <c:pt idx="117">
                  <c:v>2.1271260000000234E-10</c:v>
                </c:pt>
                <c:pt idx="118">
                  <c:v>3.0796090000000178E-10</c:v>
                </c:pt>
                <c:pt idx="119">
                  <c:v>3.882083000000025E-10</c:v>
                </c:pt>
                <c:pt idx="120">
                  <c:v>3.9538240000000297E-10</c:v>
                </c:pt>
                <c:pt idx="121">
                  <c:v>3.2766010000000234E-10</c:v>
                </c:pt>
                <c:pt idx="122">
                  <c:v>2.7055440000000234E-10</c:v>
                </c:pt>
                <c:pt idx="123">
                  <c:v>2.5883310000000262E-10</c:v>
                </c:pt>
                <c:pt idx="124">
                  <c:v>2.7407800000000262E-10</c:v>
                </c:pt>
                <c:pt idx="125">
                  <c:v>2.5946280000000162E-10</c:v>
                </c:pt>
                <c:pt idx="126">
                  <c:v>1.7841640000000114E-10</c:v>
                </c:pt>
                <c:pt idx="127">
                  <c:v>1.0119320000000057E-10</c:v>
                </c:pt>
                <c:pt idx="128">
                  <c:v>5.8793710000000576E-11</c:v>
                </c:pt>
                <c:pt idx="129">
                  <c:v>3.781534000000041E-11</c:v>
                </c:pt>
                <c:pt idx="130">
                  <c:v>2.8180530000000157E-11</c:v>
                </c:pt>
                <c:pt idx="131">
                  <c:v>2.1993590000000159E-11</c:v>
                </c:pt>
                <c:pt idx="132">
                  <c:v>1.7968410000000136E-11</c:v>
                </c:pt>
                <c:pt idx="133">
                  <c:v>1.5808940000000107E-11</c:v>
                </c:pt>
                <c:pt idx="134">
                  <c:v>1.3115010000000083E-11</c:v>
                </c:pt>
                <c:pt idx="135">
                  <c:v>1.1762310000000106E-11</c:v>
                </c:pt>
                <c:pt idx="136">
                  <c:v>1.1221600000000106E-11</c:v>
                </c:pt>
                <c:pt idx="137">
                  <c:v>8.9715730000000703E-12</c:v>
                </c:pt>
                <c:pt idx="138">
                  <c:v>8.0355600000000757E-12</c:v>
                </c:pt>
                <c:pt idx="139">
                  <c:v>7.1043020000000584E-12</c:v>
                </c:pt>
                <c:pt idx="140">
                  <c:v>6.1029620000000517E-12</c:v>
                </c:pt>
                <c:pt idx="141">
                  <c:v>5.3692300000000482E-12</c:v>
                </c:pt>
                <c:pt idx="142">
                  <c:v>4.7110450000000442E-12</c:v>
                </c:pt>
                <c:pt idx="143">
                  <c:v>4.0146510000000313E-12</c:v>
                </c:pt>
                <c:pt idx="144">
                  <c:v>3.4549330000000309E-12</c:v>
                </c:pt>
                <c:pt idx="145">
                  <c:v>3.0381630000000268E-12</c:v>
                </c:pt>
                <c:pt idx="146">
                  <c:v>2.5451930000000268E-12</c:v>
                </c:pt>
                <c:pt idx="147">
                  <c:v>2.2422650000000168E-12</c:v>
                </c:pt>
                <c:pt idx="148">
                  <c:v>1.8655890000000159E-12</c:v>
                </c:pt>
                <c:pt idx="149">
                  <c:v>1.7473120000000156E-12</c:v>
                </c:pt>
                <c:pt idx="150">
                  <c:v>1.4889870000000141E-12</c:v>
                </c:pt>
                <c:pt idx="151">
                  <c:v>1.3552490000000114E-12</c:v>
                </c:pt>
                <c:pt idx="152">
                  <c:v>1.2473300000000088E-12</c:v>
                </c:pt>
                <c:pt idx="153">
                  <c:v>1.1514090000000088E-12</c:v>
                </c:pt>
                <c:pt idx="154">
                  <c:v>9.8938780000000811E-13</c:v>
                </c:pt>
                <c:pt idx="155">
                  <c:v>9.0792860000001025E-13</c:v>
                </c:pt>
                <c:pt idx="156">
                  <c:v>7.475151000000076E-13</c:v>
                </c:pt>
                <c:pt idx="157">
                  <c:v>9.1606420000000993E-13</c:v>
                </c:pt>
                <c:pt idx="158">
                  <c:v>8.0080150000000509E-13</c:v>
                </c:pt>
                <c:pt idx="159">
                  <c:v>6.4459470000000613E-13</c:v>
                </c:pt>
                <c:pt idx="160">
                  <c:v>6.1518350000000496E-13</c:v>
                </c:pt>
                <c:pt idx="161">
                  <c:v>5.674713000000054E-13</c:v>
                </c:pt>
                <c:pt idx="162">
                  <c:v>5.9159700000000516E-13</c:v>
                </c:pt>
                <c:pt idx="163">
                  <c:v>5.2222610000000571E-13</c:v>
                </c:pt>
                <c:pt idx="164">
                  <c:v>4.6785300000000382E-13</c:v>
                </c:pt>
                <c:pt idx="165">
                  <c:v>4.4341180000000404E-13</c:v>
                </c:pt>
                <c:pt idx="166">
                  <c:v>4.9057440000000516E-13</c:v>
                </c:pt>
                <c:pt idx="167">
                  <c:v>4.9387440000000556E-13</c:v>
                </c:pt>
                <c:pt idx="168">
                  <c:v>5.122180000000028E-13</c:v>
                </c:pt>
                <c:pt idx="169">
                  <c:v>5.1363750000000464E-13</c:v>
                </c:pt>
                <c:pt idx="170">
                  <c:v>4.5055900000000387E-13</c:v>
                </c:pt>
                <c:pt idx="171">
                  <c:v>5.1598370000000414E-13</c:v>
                </c:pt>
                <c:pt idx="172">
                  <c:v>4.5383650000000501E-13</c:v>
                </c:pt>
                <c:pt idx="173">
                  <c:v>5.1526360000000396E-13</c:v>
                </c:pt>
                <c:pt idx="174">
                  <c:v>4.9300400000000566E-13</c:v>
                </c:pt>
                <c:pt idx="175">
                  <c:v>4.4994280000000545E-13</c:v>
                </c:pt>
                <c:pt idx="176">
                  <c:v>4.1451780000000336E-13</c:v>
                </c:pt>
                <c:pt idx="177">
                  <c:v>4.4240030000000433E-13</c:v>
                </c:pt>
                <c:pt idx="178">
                  <c:v>4.6839600000000436E-13</c:v>
                </c:pt>
                <c:pt idx="179">
                  <c:v>4.1444270000000317E-13</c:v>
                </c:pt>
                <c:pt idx="180">
                  <c:v>3.81902800000003E-13</c:v>
                </c:pt>
                <c:pt idx="181">
                  <c:v>4.076292000000055E-13</c:v>
                </c:pt>
                <c:pt idx="182">
                  <c:v>3.6875380000000423E-13</c:v>
                </c:pt>
                <c:pt idx="183">
                  <c:v>3.4340970000000326E-13</c:v>
                </c:pt>
              </c:numCache>
            </c:numRef>
          </c:yVal>
          <c:smooth val="1"/>
        </c:ser>
        <c:ser>
          <c:idx val="1"/>
          <c:order val="1"/>
          <c:tx>
            <c:v>127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'142832mid'!$NT$2:$NT$185</c:f>
              <c:numCache>
                <c:formatCode>0.00E+00</c:formatCode>
                <c:ptCount val="184"/>
                <c:pt idx="0">
                  <c:v>1.0978090000000081E-13</c:v>
                </c:pt>
                <c:pt idx="1">
                  <c:v>1.0911850000000124E-13</c:v>
                </c:pt>
                <c:pt idx="2">
                  <c:v>9.1615560000001044E-14</c:v>
                </c:pt>
                <c:pt idx="3">
                  <c:v>1.0017360000000064E-13</c:v>
                </c:pt>
                <c:pt idx="4">
                  <c:v>6.7993900000000783E-14</c:v>
                </c:pt>
                <c:pt idx="5">
                  <c:v>1.1156380000000096E-13</c:v>
                </c:pt>
                <c:pt idx="6">
                  <c:v>9.5165720000000998E-14</c:v>
                </c:pt>
                <c:pt idx="7">
                  <c:v>7.6555580000000674E-14</c:v>
                </c:pt>
                <c:pt idx="8">
                  <c:v>9.66863600000011E-14</c:v>
                </c:pt>
                <c:pt idx="9">
                  <c:v>1.161716000000011E-13</c:v>
                </c:pt>
                <c:pt idx="10">
                  <c:v>8.4958920000001026E-14</c:v>
                </c:pt>
                <c:pt idx="11">
                  <c:v>1.1691380000000126E-13</c:v>
                </c:pt>
                <c:pt idx="12">
                  <c:v>8.8413560000000784E-14</c:v>
                </c:pt>
                <c:pt idx="13">
                  <c:v>9.386390000000103E-14</c:v>
                </c:pt>
                <c:pt idx="14">
                  <c:v>7.1327680000000794E-14</c:v>
                </c:pt>
                <c:pt idx="15">
                  <c:v>7.6496360000000784E-14</c:v>
                </c:pt>
                <c:pt idx="16">
                  <c:v>1.0741290000000086E-13</c:v>
                </c:pt>
                <c:pt idx="17">
                  <c:v>8.5768790000000833E-14</c:v>
                </c:pt>
                <c:pt idx="18">
                  <c:v>9.5056930000001058E-14</c:v>
                </c:pt>
                <c:pt idx="19">
                  <c:v>6.8826750000000682E-14</c:v>
                </c:pt>
                <c:pt idx="20">
                  <c:v>8.3003140000000848E-14</c:v>
                </c:pt>
                <c:pt idx="21">
                  <c:v>8.8145250000000825E-14</c:v>
                </c:pt>
                <c:pt idx="22">
                  <c:v>1.050788000000011E-13</c:v>
                </c:pt>
                <c:pt idx="23">
                  <c:v>8.0786260000000802E-14</c:v>
                </c:pt>
                <c:pt idx="24">
                  <c:v>7.5697350000000738E-14</c:v>
                </c:pt>
                <c:pt idx="25">
                  <c:v>1.1410460000000118E-13</c:v>
                </c:pt>
                <c:pt idx="26">
                  <c:v>9.2229640000000811E-14</c:v>
                </c:pt>
                <c:pt idx="27">
                  <c:v>8.6597990000001061E-14</c:v>
                </c:pt>
                <c:pt idx="28">
                  <c:v>8.2227110000000653E-14</c:v>
                </c:pt>
                <c:pt idx="29">
                  <c:v>6.2966660000000761E-14</c:v>
                </c:pt>
                <c:pt idx="30">
                  <c:v>9.1742500000000808E-14</c:v>
                </c:pt>
                <c:pt idx="31">
                  <c:v>1.069741000000008E-13</c:v>
                </c:pt>
                <c:pt idx="32">
                  <c:v>7.9770920000000892E-14</c:v>
                </c:pt>
                <c:pt idx="33">
                  <c:v>9.0005520000001059E-14</c:v>
                </c:pt>
                <c:pt idx="34">
                  <c:v>1.0748790000000089E-13</c:v>
                </c:pt>
                <c:pt idx="35">
                  <c:v>8.9681550000000822E-14</c:v>
                </c:pt>
                <c:pt idx="36">
                  <c:v>9.2263490000000813E-14</c:v>
                </c:pt>
                <c:pt idx="37">
                  <c:v>8.9958390000001138E-14</c:v>
                </c:pt>
                <c:pt idx="38">
                  <c:v>8.0817680000000635E-14</c:v>
                </c:pt>
                <c:pt idx="39">
                  <c:v>8.0989330000000655E-14</c:v>
                </c:pt>
                <c:pt idx="40">
                  <c:v>1.0216690000000064E-13</c:v>
                </c:pt>
                <c:pt idx="41">
                  <c:v>8.2534140000000961E-14</c:v>
                </c:pt>
                <c:pt idx="42">
                  <c:v>9.8663890000001173E-14</c:v>
                </c:pt>
                <c:pt idx="43">
                  <c:v>8.9037290000000947E-14</c:v>
                </c:pt>
                <c:pt idx="44">
                  <c:v>7.2482020000000846E-14</c:v>
                </c:pt>
                <c:pt idx="45">
                  <c:v>1.0374070000000094E-13</c:v>
                </c:pt>
                <c:pt idx="46">
                  <c:v>8.699569000000091E-14</c:v>
                </c:pt>
                <c:pt idx="47">
                  <c:v>9.175580000000114E-14</c:v>
                </c:pt>
                <c:pt idx="48">
                  <c:v>9.050112000000094E-14</c:v>
                </c:pt>
                <c:pt idx="49">
                  <c:v>9.2403700000000573E-14</c:v>
                </c:pt>
                <c:pt idx="50">
                  <c:v>6.5069920000000703E-14</c:v>
                </c:pt>
                <c:pt idx="51">
                  <c:v>8.7607320000000967E-14</c:v>
                </c:pt>
                <c:pt idx="52">
                  <c:v>9.6894240000001058E-14</c:v>
                </c:pt>
                <c:pt idx="53">
                  <c:v>8.8090820000001121E-14</c:v>
                </c:pt>
                <c:pt idx="54">
                  <c:v>9.3202690000000901E-14</c:v>
                </c:pt>
                <c:pt idx="55">
                  <c:v>9.2216350000000806E-14</c:v>
                </c:pt>
                <c:pt idx="56">
                  <c:v>9.2131750000000651E-14</c:v>
                </c:pt>
                <c:pt idx="57">
                  <c:v>1.0053260000000064E-13</c:v>
                </c:pt>
                <c:pt idx="58">
                  <c:v>8.6925580000000848E-14</c:v>
                </c:pt>
                <c:pt idx="59">
                  <c:v>9.3758710000000998E-14</c:v>
                </c:pt>
                <c:pt idx="60">
                  <c:v>8.691230000000079E-14</c:v>
                </c:pt>
                <c:pt idx="61">
                  <c:v>1.032294000000008E-13</c:v>
                </c:pt>
                <c:pt idx="62">
                  <c:v>1.0239170000000094E-13</c:v>
                </c:pt>
                <c:pt idx="63">
                  <c:v>1.1318720000000105E-13</c:v>
                </c:pt>
                <c:pt idx="64">
                  <c:v>1.1182980000000115E-13</c:v>
                </c:pt>
                <c:pt idx="65">
                  <c:v>1.2519750000000109E-13</c:v>
                </c:pt>
                <c:pt idx="66">
                  <c:v>1.3150360000000119E-13</c:v>
                </c:pt>
                <c:pt idx="67">
                  <c:v>1.5730110000000139E-13</c:v>
                </c:pt>
                <c:pt idx="68">
                  <c:v>1.5302560000000155E-13</c:v>
                </c:pt>
                <c:pt idx="69">
                  <c:v>1.665517000000018E-13</c:v>
                </c:pt>
                <c:pt idx="70">
                  <c:v>2.0833750000000227E-13</c:v>
                </c:pt>
                <c:pt idx="71">
                  <c:v>2.0228270000000201E-13</c:v>
                </c:pt>
                <c:pt idx="72">
                  <c:v>3.0696430000000242E-13</c:v>
                </c:pt>
                <c:pt idx="73">
                  <c:v>3.6967970000000371E-13</c:v>
                </c:pt>
                <c:pt idx="74">
                  <c:v>4.5855530000000437E-13</c:v>
                </c:pt>
                <c:pt idx="75">
                  <c:v>5.2242020000000517E-13</c:v>
                </c:pt>
                <c:pt idx="76">
                  <c:v>6.9827290000000754E-13</c:v>
                </c:pt>
                <c:pt idx="77">
                  <c:v>8.4411790000000519E-13</c:v>
                </c:pt>
                <c:pt idx="78">
                  <c:v>9.5629370000001118E-13</c:v>
                </c:pt>
                <c:pt idx="79">
                  <c:v>1.1803280000000119E-12</c:v>
                </c:pt>
                <c:pt idx="80">
                  <c:v>1.4325370000000129E-12</c:v>
                </c:pt>
                <c:pt idx="81">
                  <c:v>1.4882010000000115E-12</c:v>
                </c:pt>
                <c:pt idx="82">
                  <c:v>1.7004960000000127E-12</c:v>
                </c:pt>
                <c:pt idx="83">
                  <c:v>1.9630520000000207E-12</c:v>
                </c:pt>
                <c:pt idx="84">
                  <c:v>2.0350580000000102E-12</c:v>
                </c:pt>
                <c:pt idx="85">
                  <c:v>2.113628000000018E-12</c:v>
                </c:pt>
                <c:pt idx="86">
                  <c:v>2.2971790000000258E-12</c:v>
                </c:pt>
                <c:pt idx="87">
                  <c:v>2.374431000000022E-12</c:v>
                </c:pt>
                <c:pt idx="88">
                  <c:v>2.5489520000000221E-12</c:v>
                </c:pt>
                <c:pt idx="89">
                  <c:v>2.8341360000000258E-12</c:v>
                </c:pt>
                <c:pt idx="90">
                  <c:v>3.0791170000000289E-12</c:v>
                </c:pt>
                <c:pt idx="91">
                  <c:v>3.3229360000000272E-12</c:v>
                </c:pt>
                <c:pt idx="92">
                  <c:v>3.5308560000000253E-12</c:v>
                </c:pt>
                <c:pt idx="93">
                  <c:v>3.8193520000000253E-12</c:v>
                </c:pt>
                <c:pt idx="94">
                  <c:v>3.825637000000032E-12</c:v>
                </c:pt>
                <c:pt idx="95">
                  <c:v>4.3791430000000517E-12</c:v>
                </c:pt>
                <c:pt idx="96">
                  <c:v>4.4450580000000445E-12</c:v>
                </c:pt>
                <c:pt idx="97">
                  <c:v>4.6775630000000426E-12</c:v>
                </c:pt>
                <c:pt idx="98">
                  <c:v>5.1603550000000343E-12</c:v>
                </c:pt>
                <c:pt idx="99">
                  <c:v>5.3162610000000565E-12</c:v>
                </c:pt>
                <c:pt idx="100">
                  <c:v>5.4790810000000552E-12</c:v>
                </c:pt>
                <c:pt idx="101">
                  <c:v>5.9586470000000611E-12</c:v>
                </c:pt>
                <c:pt idx="102">
                  <c:v>6.3098290000000632E-12</c:v>
                </c:pt>
                <c:pt idx="103">
                  <c:v>6.5935390000000566E-12</c:v>
                </c:pt>
                <c:pt idx="104">
                  <c:v>6.7977850000000535E-12</c:v>
                </c:pt>
                <c:pt idx="105">
                  <c:v>7.2312840000000704E-12</c:v>
                </c:pt>
                <c:pt idx="106">
                  <c:v>8.0447060000000643E-12</c:v>
                </c:pt>
                <c:pt idx="107">
                  <c:v>8.8158830000001001E-12</c:v>
                </c:pt>
                <c:pt idx="108">
                  <c:v>1.1449560000000108E-11</c:v>
                </c:pt>
                <c:pt idx="109">
                  <c:v>1.1284700000000108E-11</c:v>
                </c:pt>
                <c:pt idx="110">
                  <c:v>1.1832050000000112E-11</c:v>
                </c:pt>
                <c:pt idx="111">
                  <c:v>1.3885920000000118E-11</c:v>
                </c:pt>
                <c:pt idx="112">
                  <c:v>1.6609990000000128E-11</c:v>
                </c:pt>
                <c:pt idx="113">
                  <c:v>1.9506070000000186E-11</c:v>
                </c:pt>
                <c:pt idx="114">
                  <c:v>2.3706890000000148E-11</c:v>
                </c:pt>
                <c:pt idx="115">
                  <c:v>3.1306750000000217E-11</c:v>
                </c:pt>
                <c:pt idx="116">
                  <c:v>4.3331060000000322E-11</c:v>
                </c:pt>
                <c:pt idx="117">
                  <c:v>6.4344340000000496E-11</c:v>
                </c:pt>
                <c:pt idx="118">
                  <c:v>9.3760540000000991E-11</c:v>
                </c:pt>
                <c:pt idx="119">
                  <c:v>1.1987830000000114E-10</c:v>
                </c:pt>
                <c:pt idx="120">
                  <c:v>1.2354330000000066E-10</c:v>
                </c:pt>
                <c:pt idx="121">
                  <c:v>1.0382110000000081E-10</c:v>
                </c:pt>
                <c:pt idx="122">
                  <c:v>8.5679640000000705E-11</c:v>
                </c:pt>
                <c:pt idx="123">
                  <c:v>8.0897180000000582E-11</c:v>
                </c:pt>
                <c:pt idx="124">
                  <c:v>8.5962010000000572E-11</c:v>
                </c:pt>
                <c:pt idx="125">
                  <c:v>8.2052020000000653E-11</c:v>
                </c:pt>
                <c:pt idx="126">
                  <c:v>5.7392740000000601E-11</c:v>
                </c:pt>
                <c:pt idx="127">
                  <c:v>3.2591920000000295E-11</c:v>
                </c:pt>
                <c:pt idx="128">
                  <c:v>1.8900850000000181E-11</c:v>
                </c:pt>
                <c:pt idx="129">
                  <c:v>1.2442950000000095E-11</c:v>
                </c:pt>
                <c:pt idx="130">
                  <c:v>8.9365150000000807E-12</c:v>
                </c:pt>
                <c:pt idx="131">
                  <c:v>7.2315000000000683E-12</c:v>
                </c:pt>
                <c:pt idx="132">
                  <c:v>6.3074480000000515E-12</c:v>
                </c:pt>
                <c:pt idx="133">
                  <c:v>5.2624590000000436E-12</c:v>
                </c:pt>
                <c:pt idx="134">
                  <c:v>4.9027300000000441E-12</c:v>
                </c:pt>
                <c:pt idx="135">
                  <c:v>4.385755000000034E-12</c:v>
                </c:pt>
                <c:pt idx="136">
                  <c:v>4.050431000000029E-12</c:v>
                </c:pt>
                <c:pt idx="137">
                  <c:v>3.5341680000000276E-12</c:v>
                </c:pt>
                <c:pt idx="138">
                  <c:v>3.2755410000000292E-12</c:v>
                </c:pt>
                <c:pt idx="139">
                  <c:v>3.0914690000000224E-12</c:v>
                </c:pt>
                <c:pt idx="140">
                  <c:v>2.8731180000000245E-12</c:v>
                </c:pt>
                <c:pt idx="141">
                  <c:v>2.6556490000000183E-12</c:v>
                </c:pt>
                <c:pt idx="142">
                  <c:v>2.5281130000000258E-12</c:v>
                </c:pt>
                <c:pt idx="143">
                  <c:v>2.4874380000000244E-12</c:v>
                </c:pt>
                <c:pt idx="144">
                  <c:v>2.3797490000000146E-12</c:v>
                </c:pt>
                <c:pt idx="145">
                  <c:v>2.3957780000000155E-12</c:v>
                </c:pt>
                <c:pt idx="146">
                  <c:v>2.3808260000000204E-12</c:v>
                </c:pt>
                <c:pt idx="147">
                  <c:v>2.4978330000000224E-12</c:v>
                </c:pt>
                <c:pt idx="148">
                  <c:v>2.4792310000000225E-12</c:v>
                </c:pt>
                <c:pt idx="149">
                  <c:v>2.4877040000000261E-12</c:v>
                </c:pt>
                <c:pt idx="150">
                  <c:v>2.5929150000000191E-12</c:v>
                </c:pt>
                <c:pt idx="151">
                  <c:v>2.7178050000000227E-12</c:v>
                </c:pt>
                <c:pt idx="152">
                  <c:v>2.7416290000000268E-12</c:v>
                </c:pt>
                <c:pt idx="153">
                  <c:v>2.8897390000000271E-12</c:v>
                </c:pt>
                <c:pt idx="154">
                  <c:v>2.6861710000000289E-12</c:v>
                </c:pt>
                <c:pt idx="155">
                  <c:v>2.7304730000000245E-12</c:v>
                </c:pt>
                <c:pt idx="156">
                  <c:v>2.6302910000000253E-12</c:v>
                </c:pt>
                <c:pt idx="157">
                  <c:v>2.480040000000021E-12</c:v>
                </c:pt>
                <c:pt idx="158">
                  <c:v>2.2216190000000212E-12</c:v>
                </c:pt>
                <c:pt idx="159">
                  <c:v>1.9750430000000195E-12</c:v>
                </c:pt>
                <c:pt idx="160">
                  <c:v>1.5720770000000163E-12</c:v>
                </c:pt>
                <c:pt idx="161">
                  <c:v>1.2989320000000115E-12</c:v>
                </c:pt>
                <c:pt idx="162">
                  <c:v>1.124042000000013E-12</c:v>
                </c:pt>
                <c:pt idx="163">
                  <c:v>9.9325370000001186E-13</c:v>
                </c:pt>
                <c:pt idx="164">
                  <c:v>6.8581130000000598E-13</c:v>
                </c:pt>
                <c:pt idx="165">
                  <c:v>6.4314360000000665E-13</c:v>
                </c:pt>
                <c:pt idx="166">
                  <c:v>6.409607000000078E-13</c:v>
                </c:pt>
                <c:pt idx="167">
                  <c:v>5.6673880000000412E-13</c:v>
                </c:pt>
                <c:pt idx="168">
                  <c:v>4.907499000000056E-13</c:v>
                </c:pt>
                <c:pt idx="169">
                  <c:v>4.6953900000000421E-13</c:v>
                </c:pt>
                <c:pt idx="170">
                  <c:v>3.8848560000000326E-13</c:v>
                </c:pt>
                <c:pt idx="171">
                  <c:v>4.0636820000000412E-13</c:v>
                </c:pt>
                <c:pt idx="172">
                  <c:v>3.5982230000000322E-13</c:v>
                </c:pt>
                <c:pt idx="173">
                  <c:v>3.5668800000000336E-13</c:v>
                </c:pt>
                <c:pt idx="174">
                  <c:v>3.4745780000000304E-13</c:v>
                </c:pt>
                <c:pt idx="175">
                  <c:v>3.6397080000000325E-13</c:v>
                </c:pt>
                <c:pt idx="176">
                  <c:v>3.0599840000000292E-13</c:v>
                </c:pt>
                <c:pt idx="177">
                  <c:v>3.2036110000000367E-13</c:v>
                </c:pt>
                <c:pt idx="178">
                  <c:v>2.9873980000000311E-13</c:v>
                </c:pt>
                <c:pt idx="179">
                  <c:v>2.4305570000000234E-13</c:v>
                </c:pt>
                <c:pt idx="180">
                  <c:v>2.6474690000000251E-13</c:v>
                </c:pt>
                <c:pt idx="181">
                  <c:v>2.6114840000000241E-13</c:v>
                </c:pt>
                <c:pt idx="182">
                  <c:v>2.3997440000000187E-13</c:v>
                </c:pt>
                <c:pt idx="183">
                  <c:v>2.4119060000000182E-13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578064"/>
        <c:axId val="273574144"/>
      </c:scatterChart>
      <c:valAx>
        <c:axId val="273578064"/>
        <c:scaling>
          <c:orientation val="minMax"/>
          <c:max val="500"/>
          <c:min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273574144"/>
        <c:crosses val="autoZero"/>
        <c:crossBetween val="midCat"/>
      </c:valAx>
      <c:valAx>
        <c:axId val="273574144"/>
        <c:scaling>
          <c:orientation val="minMax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crossAx val="273578064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I-CH2-CH3</a:t>
            </a: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0.16393285214348224"/>
          <c:y val="0.17165536599591719"/>
          <c:w val="0.71178237095363051"/>
          <c:h val="0.65482210557013765"/>
        </c:manualLayout>
      </c:layout>
      <c:scatterChart>
        <c:scatterStyle val="smoothMarker"/>
        <c:varyColors val="0"/>
        <c:ser>
          <c:idx val="0"/>
          <c:order val="0"/>
          <c:tx>
            <c:v>156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'142832mid'!$RC$2:$RC$185</c:f>
              <c:numCache>
                <c:formatCode>0.00E+00</c:formatCode>
                <c:ptCount val="184"/>
                <c:pt idx="0">
                  <c:v>7.5893200000000855E-14</c:v>
                </c:pt>
                <c:pt idx="1">
                  <c:v>8.7672590000000777E-14</c:v>
                </c:pt>
                <c:pt idx="2">
                  <c:v>7.1255160000000534E-14</c:v>
                </c:pt>
                <c:pt idx="3">
                  <c:v>6.7139310000000609E-14</c:v>
                </c:pt>
                <c:pt idx="4">
                  <c:v>7.281808000000085E-14</c:v>
                </c:pt>
                <c:pt idx="5">
                  <c:v>8.4074100000000917E-14</c:v>
                </c:pt>
                <c:pt idx="6">
                  <c:v>7.7320740000000793E-14</c:v>
                </c:pt>
                <c:pt idx="7">
                  <c:v>8.0513080000000634E-14</c:v>
                </c:pt>
                <c:pt idx="8">
                  <c:v>8.4482670000000589E-14</c:v>
                </c:pt>
                <c:pt idx="9">
                  <c:v>6.2561720000000612E-14</c:v>
                </c:pt>
                <c:pt idx="10">
                  <c:v>6.9510910000000807E-14</c:v>
                </c:pt>
                <c:pt idx="11">
                  <c:v>8.8686760000000999E-14</c:v>
                </c:pt>
                <c:pt idx="12">
                  <c:v>6.5248800000000519E-14</c:v>
                </c:pt>
                <c:pt idx="13">
                  <c:v>8.0377680000000576E-14</c:v>
                </c:pt>
                <c:pt idx="14">
                  <c:v>6.4321680000000755E-14</c:v>
                </c:pt>
                <c:pt idx="15">
                  <c:v>7.4440240000000736E-14</c:v>
                </c:pt>
                <c:pt idx="16">
                  <c:v>7.1293830000000704E-14</c:v>
                </c:pt>
                <c:pt idx="17">
                  <c:v>7.3359640000000673E-14</c:v>
                </c:pt>
                <c:pt idx="18">
                  <c:v>5.0219030000000521E-14</c:v>
                </c:pt>
                <c:pt idx="19">
                  <c:v>6.1882390000000653E-14</c:v>
                </c:pt>
                <c:pt idx="20">
                  <c:v>6.5002220000000775E-14</c:v>
                </c:pt>
                <c:pt idx="21">
                  <c:v>6.2154380000000618E-14</c:v>
                </c:pt>
                <c:pt idx="22">
                  <c:v>8.1474070000000737E-14</c:v>
                </c:pt>
                <c:pt idx="23">
                  <c:v>7.3009080000000717E-14</c:v>
                </c:pt>
                <c:pt idx="24">
                  <c:v>9.2721600000000881E-14</c:v>
                </c:pt>
                <c:pt idx="25">
                  <c:v>5.6424820000000471E-14</c:v>
                </c:pt>
                <c:pt idx="26">
                  <c:v>6.0923850000000526E-14</c:v>
                </c:pt>
                <c:pt idx="27">
                  <c:v>6.1562060000000656E-14</c:v>
                </c:pt>
                <c:pt idx="28">
                  <c:v>7.3389820000000717E-14</c:v>
                </c:pt>
                <c:pt idx="29">
                  <c:v>6.5436150000000652E-14</c:v>
                </c:pt>
                <c:pt idx="30">
                  <c:v>7.8193450000000823E-14</c:v>
                </c:pt>
                <c:pt idx="31">
                  <c:v>7.2581170000000652E-14</c:v>
                </c:pt>
                <c:pt idx="32">
                  <c:v>8.0207260000000739E-14</c:v>
                </c:pt>
                <c:pt idx="33">
                  <c:v>7.8360290000000901E-14</c:v>
                </c:pt>
                <c:pt idx="34">
                  <c:v>7.3064660000000821E-14</c:v>
                </c:pt>
                <c:pt idx="35">
                  <c:v>8.0873300000000782E-14</c:v>
                </c:pt>
                <c:pt idx="36">
                  <c:v>8.0054970000001071E-14</c:v>
                </c:pt>
                <c:pt idx="37">
                  <c:v>4.747996000000044E-14</c:v>
                </c:pt>
                <c:pt idx="38">
                  <c:v>8.6374380000000804E-14</c:v>
                </c:pt>
                <c:pt idx="39">
                  <c:v>7.5172770000000748E-14</c:v>
                </c:pt>
                <c:pt idx="40">
                  <c:v>8.3354880000001058E-14</c:v>
                </c:pt>
                <c:pt idx="41">
                  <c:v>7.1737460000000778E-14</c:v>
                </c:pt>
                <c:pt idx="42">
                  <c:v>6.1334820000000636E-14</c:v>
                </c:pt>
                <c:pt idx="43">
                  <c:v>6.6960410000000683E-14</c:v>
                </c:pt>
                <c:pt idx="44">
                  <c:v>5.3562470000000617E-14</c:v>
                </c:pt>
                <c:pt idx="45">
                  <c:v>7.7585430000000849E-14</c:v>
                </c:pt>
                <c:pt idx="46">
                  <c:v>8.1594920000001117E-14</c:v>
                </c:pt>
                <c:pt idx="47">
                  <c:v>6.9388830000000761E-14</c:v>
                </c:pt>
                <c:pt idx="48">
                  <c:v>8.219325000000059E-14</c:v>
                </c:pt>
                <c:pt idx="49">
                  <c:v>7.1581520000000657E-14</c:v>
                </c:pt>
                <c:pt idx="50">
                  <c:v>6.4432910000000798E-14</c:v>
                </c:pt>
                <c:pt idx="51">
                  <c:v>5.7721820000000612E-14</c:v>
                </c:pt>
                <c:pt idx="52">
                  <c:v>7.3986960000000783E-14</c:v>
                </c:pt>
                <c:pt idx="53">
                  <c:v>7.1820870000000617E-14</c:v>
                </c:pt>
                <c:pt idx="54">
                  <c:v>8.5381980000000576E-14</c:v>
                </c:pt>
                <c:pt idx="55">
                  <c:v>6.9330810000000756E-14</c:v>
                </c:pt>
                <c:pt idx="56">
                  <c:v>7.4119930000000849E-14</c:v>
                </c:pt>
                <c:pt idx="57">
                  <c:v>6.7816220000000853E-14</c:v>
                </c:pt>
                <c:pt idx="58">
                  <c:v>8.816334000000109E-14</c:v>
                </c:pt>
                <c:pt idx="59">
                  <c:v>5.2619630000000597E-14</c:v>
                </c:pt>
                <c:pt idx="60">
                  <c:v>7.8690260000000764E-14</c:v>
                </c:pt>
                <c:pt idx="61">
                  <c:v>6.8835210000000673E-14</c:v>
                </c:pt>
                <c:pt idx="62">
                  <c:v>7.1818430000000804E-14</c:v>
                </c:pt>
                <c:pt idx="63">
                  <c:v>6.8865430000000748E-14</c:v>
                </c:pt>
                <c:pt idx="64">
                  <c:v>9.5116200000000826E-14</c:v>
                </c:pt>
                <c:pt idx="65">
                  <c:v>7.8490820000000826E-14</c:v>
                </c:pt>
                <c:pt idx="66">
                  <c:v>7.1531960000000669E-14</c:v>
                </c:pt>
                <c:pt idx="67">
                  <c:v>8.2901600000000651E-14</c:v>
                </c:pt>
                <c:pt idx="68">
                  <c:v>6.1326370000000618E-14</c:v>
                </c:pt>
                <c:pt idx="69">
                  <c:v>8.417562000000089E-14</c:v>
                </c:pt>
                <c:pt idx="70">
                  <c:v>7.4269810000000699E-14</c:v>
                </c:pt>
                <c:pt idx="71">
                  <c:v>7.1610500000000652E-14</c:v>
                </c:pt>
                <c:pt idx="72">
                  <c:v>9.4980820000000966E-14</c:v>
                </c:pt>
                <c:pt idx="73">
                  <c:v>7.8126990000000849E-14</c:v>
                </c:pt>
                <c:pt idx="74">
                  <c:v>9.1047470000000848E-14</c:v>
                </c:pt>
                <c:pt idx="75">
                  <c:v>8.1889860000000813E-14</c:v>
                </c:pt>
                <c:pt idx="76">
                  <c:v>9.2459320000000884E-14</c:v>
                </c:pt>
                <c:pt idx="77">
                  <c:v>1.0311820000000108E-13</c:v>
                </c:pt>
                <c:pt idx="78">
                  <c:v>7.8032700000000861E-14</c:v>
                </c:pt>
                <c:pt idx="79">
                  <c:v>8.2159430000000772E-14</c:v>
                </c:pt>
                <c:pt idx="80">
                  <c:v>6.9075730000000725E-14</c:v>
                </c:pt>
                <c:pt idx="81">
                  <c:v>7.2328560000000745E-14</c:v>
                </c:pt>
                <c:pt idx="82">
                  <c:v>7.792028000000078E-14</c:v>
                </c:pt>
                <c:pt idx="83">
                  <c:v>7.2451820000000704E-14</c:v>
                </c:pt>
                <c:pt idx="84">
                  <c:v>7.6373060000000718E-14</c:v>
                </c:pt>
                <c:pt idx="85">
                  <c:v>5.9460030000000745E-14</c:v>
                </c:pt>
                <c:pt idx="86">
                  <c:v>8.2089330000000632E-14</c:v>
                </c:pt>
                <c:pt idx="87">
                  <c:v>7.9153230000000916E-14</c:v>
                </c:pt>
                <c:pt idx="88">
                  <c:v>8.6753950000000825E-14</c:v>
                </c:pt>
                <c:pt idx="89">
                  <c:v>7.3434580000000737E-14</c:v>
                </c:pt>
                <c:pt idx="90">
                  <c:v>7.1560970000000684E-14</c:v>
                </c:pt>
                <c:pt idx="91">
                  <c:v>9.1572090000000894E-14</c:v>
                </c:pt>
                <c:pt idx="92">
                  <c:v>9.6004610000000881E-14</c:v>
                </c:pt>
                <c:pt idx="93">
                  <c:v>6.9393660000000901E-14</c:v>
                </c:pt>
                <c:pt idx="94">
                  <c:v>5.8389060000000539E-14</c:v>
                </c:pt>
                <c:pt idx="95">
                  <c:v>6.6455140000000511E-14</c:v>
                </c:pt>
                <c:pt idx="96">
                  <c:v>6.7868210000000769E-14</c:v>
                </c:pt>
                <c:pt idx="97">
                  <c:v>7.3705320000000725E-14</c:v>
                </c:pt>
                <c:pt idx="98">
                  <c:v>9.0070790000000806E-14</c:v>
                </c:pt>
                <c:pt idx="99">
                  <c:v>8.1944260000000826E-14</c:v>
                </c:pt>
                <c:pt idx="100">
                  <c:v>7.8083460000000848E-14</c:v>
                </c:pt>
                <c:pt idx="101">
                  <c:v>7.4966090000000951E-14</c:v>
                </c:pt>
                <c:pt idx="102">
                  <c:v>7.6814270000000799E-14</c:v>
                </c:pt>
                <c:pt idx="103">
                  <c:v>1.0393890000000086E-13</c:v>
                </c:pt>
                <c:pt idx="104">
                  <c:v>8.8070280000000767E-14</c:v>
                </c:pt>
                <c:pt idx="105">
                  <c:v>9.4523840000001212E-14</c:v>
                </c:pt>
                <c:pt idx="106">
                  <c:v>8.5807470000000938E-14</c:v>
                </c:pt>
                <c:pt idx="107">
                  <c:v>6.559450000000068E-14</c:v>
                </c:pt>
                <c:pt idx="108">
                  <c:v>5.8178740000000465E-14</c:v>
                </c:pt>
                <c:pt idx="109">
                  <c:v>6.8673260000000637E-14</c:v>
                </c:pt>
                <c:pt idx="110">
                  <c:v>9.526607000000103E-14</c:v>
                </c:pt>
                <c:pt idx="111">
                  <c:v>6.2438440000000669E-14</c:v>
                </c:pt>
                <c:pt idx="112">
                  <c:v>1.0012890000000085E-13</c:v>
                </c:pt>
                <c:pt idx="113">
                  <c:v>5.861510000000051E-14</c:v>
                </c:pt>
                <c:pt idx="114">
                  <c:v>7.9963090000000953E-14</c:v>
                </c:pt>
                <c:pt idx="115">
                  <c:v>1.0681820000000129E-13</c:v>
                </c:pt>
                <c:pt idx="116">
                  <c:v>1.0820590000000119E-13</c:v>
                </c:pt>
                <c:pt idx="117">
                  <c:v>1.5452810000000133E-13</c:v>
                </c:pt>
                <c:pt idx="118">
                  <c:v>2.2922500000000188E-13</c:v>
                </c:pt>
                <c:pt idx="119">
                  <c:v>3.5374710000000356E-13</c:v>
                </c:pt>
                <c:pt idx="120">
                  <c:v>4.0807890000000433E-13</c:v>
                </c:pt>
                <c:pt idx="121">
                  <c:v>4.8824480000000454E-13</c:v>
                </c:pt>
                <c:pt idx="122">
                  <c:v>4.516605000000046E-13</c:v>
                </c:pt>
                <c:pt idx="123">
                  <c:v>5.1324870000000395E-13</c:v>
                </c:pt>
                <c:pt idx="124">
                  <c:v>5.945647000000073E-13</c:v>
                </c:pt>
                <c:pt idx="125">
                  <c:v>8.1924420000000965E-13</c:v>
                </c:pt>
                <c:pt idx="126">
                  <c:v>8.8874830000001015E-13</c:v>
                </c:pt>
                <c:pt idx="127">
                  <c:v>6.6239250000000494E-13</c:v>
                </c:pt>
                <c:pt idx="128">
                  <c:v>4.6357810000000428E-13</c:v>
                </c:pt>
                <c:pt idx="129">
                  <c:v>4.2975520000000367E-13</c:v>
                </c:pt>
                <c:pt idx="130">
                  <c:v>3.7567040000000367E-13</c:v>
                </c:pt>
                <c:pt idx="131">
                  <c:v>3.7125120000000328E-13</c:v>
                </c:pt>
                <c:pt idx="132">
                  <c:v>3.1124820000000241E-13</c:v>
                </c:pt>
                <c:pt idx="133">
                  <c:v>3.0922830000000269E-13</c:v>
                </c:pt>
                <c:pt idx="134">
                  <c:v>2.6911050000000241E-13</c:v>
                </c:pt>
                <c:pt idx="135">
                  <c:v>2.1723650000000173E-13</c:v>
                </c:pt>
                <c:pt idx="136">
                  <c:v>2.6633770000000322E-13</c:v>
                </c:pt>
                <c:pt idx="137">
                  <c:v>2.3267720000000189E-13</c:v>
                </c:pt>
                <c:pt idx="138">
                  <c:v>1.9365110000000194E-13</c:v>
                </c:pt>
                <c:pt idx="139">
                  <c:v>1.5675350000000133E-13</c:v>
                </c:pt>
                <c:pt idx="140">
                  <c:v>1.3470200000000113E-13</c:v>
                </c:pt>
                <c:pt idx="141">
                  <c:v>1.5669910000000123E-13</c:v>
                </c:pt>
                <c:pt idx="142">
                  <c:v>1.2516840000000096E-13</c:v>
                </c:pt>
                <c:pt idx="143">
                  <c:v>1.3365040000000128E-13</c:v>
                </c:pt>
                <c:pt idx="144">
                  <c:v>1.1792670000000128E-13</c:v>
                </c:pt>
                <c:pt idx="145">
                  <c:v>1.2699250000000088E-13</c:v>
                </c:pt>
                <c:pt idx="146">
                  <c:v>1.283076000000011E-13</c:v>
                </c:pt>
                <c:pt idx="147">
                  <c:v>8.9198050000000983E-14</c:v>
                </c:pt>
                <c:pt idx="148">
                  <c:v>1.1274360000000094E-13</c:v>
                </c:pt>
                <c:pt idx="149">
                  <c:v>1.0059430000000072E-13</c:v>
                </c:pt>
                <c:pt idx="150">
                  <c:v>8.8897080000000998E-14</c:v>
                </c:pt>
                <c:pt idx="151">
                  <c:v>8.5397700000000699E-14</c:v>
                </c:pt>
                <c:pt idx="152">
                  <c:v>9.138350000000063E-14</c:v>
                </c:pt>
                <c:pt idx="153">
                  <c:v>8.3739260000000984E-14</c:v>
                </c:pt>
                <c:pt idx="154">
                  <c:v>1.0489270000000094E-13</c:v>
                </c:pt>
                <c:pt idx="155">
                  <c:v>9.7519190000000825E-14</c:v>
                </c:pt>
                <c:pt idx="156">
                  <c:v>1.0047100000000103E-13</c:v>
                </c:pt>
                <c:pt idx="157">
                  <c:v>9.4474320000001078E-14</c:v>
                </c:pt>
                <c:pt idx="158">
                  <c:v>9.8718300000001121E-14</c:v>
                </c:pt>
                <c:pt idx="159">
                  <c:v>9.2859420000001021E-14</c:v>
                </c:pt>
                <c:pt idx="160">
                  <c:v>9.8876630000001002E-14</c:v>
                </c:pt>
                <c:pt idx="161">
                  <c:v>8.9994640000001137E-14</c:v>
                </c:pt>
                <c:pt idx="162">
                  <c:v>1.042085000000012E-13</c:v>
                </c:pt>
                <c:pt idx="163">
                  <c:v>7.3470820000000662E-14</c:v>
                </c:pt>
                <c:pt idx="164">
                  <c:v>9.0817800000000924E-14</c:v>
                </c:pt>
                <c:pt idx="165">
                  <c:v>9.3363460000001061E-14</c:v>
                </c:pt>
                <c:pt idx="166">
                  <c:v>9.9617590000001112E-14</c:v>
                </c:pt>
                <c:pt idx="167">
                  <c:v>6.6995470000000669E-14</c:v>
                </c:pt>
                <c:pt idx="168">
                  <c:v>7.8785770000000785E-14</c:v>
                </c:pt>
                <c:pt idx="169">
                  <c:v>9.6220970000001017E-14</c:v>
                </c:pt>
                <c:pt idx="170">
                  <c:v>1.1594320000000112E-13</c:v>
                </c:pt>
                <c:pt idx="171">
                  <c:v>9.6033620000000808E-14</c:v>
                </c:pt>
                <c:pt idx="172">
                  <c:v>1.0351460000000087E-13</c:v>
                </c:pt>
                <c:pt idx="173">
                  <c:v>8.571078000000065E-14</c:v>
                </c:pt>
                <c:pt idx="174">
                  <c:v>9.9442330000000833E-14</c:v>
                </c:pt>
                <c:pt idx="175">
                  <c:v>1.0826990000000087E-13</c:v>
                </c:pt>
                <c:pt idx="176">
                  <c:v>1.0832920000000096E-13</c:v>
                </c:pt>
                <c:pt idx="177">
                  <c:v>1.0643990000000089E-13</c:v>
                </c:pt>
                <c:pt idx="178">
                  <c:v>1.0038640000000052E-13</c:v>
                </c:pt>
                <c:pt idx="179">
                  <c:v>1.0324030000000092E-13</c:v>
                </c:pt>
                <c:pt idx="180">
                  <c:v>9.6789090000000817E-14</c:v>
                </c:pt>
                <c:pt idx="181">
                  <c:v>7.4048600000000767E-14</c:v>
                </c:pt>
                <c:pt idx="182">
                  <c:v>1.0283290000000082E-13</c:v>
                </c:pt>
                <c:pt idx="183">
                  <c:v>7.5251350000000598E-14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575712"/>
        <c:axId val="273576104"/>
      </c:scatterChart>
      <c:valAx>
        <c:axId val="273575712"/>
        <c:scaling>
          <c:orientation val="minMax"/>
          <c:max val="500"/>
          <c:min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273576104"/>
        <c:crosses val="autoZero"/>
        <c:crossBetween val="midCat"/>
      </c:valAx>
      <c:valAx>
        <c:axId val="273576104"/>
        <c:scaling>
          <c:orientation val="minMax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crossAx val="27357571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6115507436570417"/>
          <c:y val="5.1400554097404488E-2"/>
          <c:w val="0.68175459317585363"/>
          <c:h val="0.79822506561679785"/>
        </c:manualLayout>
      </c:layout>
      <c:scatterChart>
        <c:scatterStyle val="smoothMarker"/>
        <c:varyColors val="0"/>
        <c:ser>
          <c:idx val="0"/>
          <c:order val="0"/>
          <c:tx>
            <c:v>35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'142832mid'!$DD$2:$DD$185</c:f>
              <c:numCache>
                <c:formatCode>0.00E+00</c:formatCode>
                <c:ptCount val="184"/>
                <c:pt idx="0">
                  <c:v>1.6308830000000161E-12</c:v>
                </c:pt>
                <c:pt idx="1">
                  <c:v>1.3126520000000139E-12</c:v>
                </c:pt>
                <c:pt idx="2">
                  <c:v>1.165582000000012E-12</c:v>
                </c:pt>
                <c:pt idx="3">
                  <c:v>1.1146810000000105E-12</c:v>
                </c:pt>
                <c:pt idx="4">
                  <c:v>1.0175440000000065E-12</c:v>
                </c:pt>
                <c:pt idx="5">
                  <c:v>9.5084780000000735E-13</c:v>
                </c:pt>
                <c:pt idx="6">
                  <c:v>1.0169790000000079E-12</c:v>
                </c:pt>
                <c:pt idx="7">
                  <c:v>9.9498560000000996E-13</c:v>
                </c:pt>
                <c:pt idx="8">
                  <c:v>9.8230800000001004E-13</c:v>
                </c:pt>
                <c:pt idx="9">
                  <c:v>9.9264530000000982E-13</c:v>
                </c:pt>
                <c:pt idx="10">
                  <c:v>1.0255640000000057E-12</c:v>
                </c:pt>
                <c:pt idx="11">
                  <c:v>8.7416660000000652E-13</c:v>
                </c:pt>
                <c:pt idx="12">
                  <c:v>9.4167200000000859E-13</c:v>
                </c:pt>
                <c:pt idx="13">
                  <c:v>7.9796170000000933E-13</c:v>
                </c:pt>
                <c:pt idx="14">
                  <c:v>8.1415450000000686E-13</c:v>
                </c:pt>
                <c:pt idx="15">
                  <c:v>8.5017100000000714E-13</c:v>
                </c:pt>
                <c:pt idx="16">
                  <c:v>7.2992830000000821E-13</c:v>
                </c:pt>
                <c:pt idx="17">
                  <c:v>9.2733480000000686E-13</c:v>
                </c:pt>
                <c:pt idx="18">
                  <c:v>8.736402000000083E-13</c:v>
                </c:pt>
                <c:pt idx="19">
                  <c:v>8.3698100000000889E-13</c:v>
                </c:pt>
                <c:pt idx="20">
                  <c:v>9.1786260000000785E-13</c:v>
                </c:pt>
                <c:pt idx="21">
                  <c:v>7.9183490000000855E-13</c:v>
                </c:pt>
                <c:pt idx="22">
                  <c:v>8.0058750000000747E-13</c:v>
                </c:pt>
                <c:pt idx="23">
                  <c:v>7.8660900000000742E-13</c:v>
                </c:pt>
                <c:pt idx="24">
                  <c:v>8.1179210000000386E-13</c:v>
                </c:pt>
                <c:pt idx="25">
                  <c:v>8.0510580000000706E-13</c:v>
                </c:pt>
                <c:pt idx="26">
                  <c:v>8.1870130000000573E-13</c:v>
                </c:pt>
                <c:pt idx="27">
                  <c:v>8.8623940000001073E-13</c:v>
                </c:pt>
                <c:pt idx="28">
                  <c:v>7.691581000000066E-13</c:v>
                </c:pt>
                <c:pt idx="29">
                  <c:v>8.1624130000000869E-13</c:v>
                </c:pt>
                <c:pt idx="30">
                  <c:v>8.8125900000001076E-13</c:v>
                </c:pt>
                <c:pt idx="31">
                  <c:v>8.0715290000000768E-13</c:v>
                </c:pt>
                <c:pt idx="32">
                  <c:v>7.428817000000067E-13</c:v>
                </c:pt>
                <c:pt idx="33">
                  <c:v>8.2751190000000804E-13</c:v>
                </c:pt>
                <c:pt idx="34">
                  <c:v>7.9350750000000776E-13</c:v>
                </c:pt>
                <c:pt idx="35">
                  <c:v>8.0779040000000804E-13</c:v>
                </c:pt>
                <c:pt idx="36">
                  <c:v>8.9855000000001024E-13</c:v>
                </c:pt>
                <c:pt idx="37">
                  <c:v>7.7880940000000772E-13</c:v>
                </c:pt>
                <c:pt idx="38">
                  <c:v>8.1246650000000572E-13</c:v>
                </c:pt>
                <c:pt idx="39">
                  <c:v>9.1048020000000797E-13</c:v>
                </c:pt>
                <c:pt idx="40">
                  <c:v>7.6851800000000595E-13</c:v>
                </c:pt>
                <c:pt idx="41">
                  <c:v>7.6699630000000752E-13</c:v>
                </c:pt>
                <c:pt idx="42">
                  <c:v>7.5839270000000738E-13</c:v>
                </c:pt>
                <c:pt idx="43">
                  <c:v>7.6234170000000609E-13</c:v>
                </c:pt>
                <c:pt idx="44">
                  <c:v>8.7456620000000768E-13</c:v>
                </c:pt>
                <c:pt idx="45">
                  <c:v>8.4970170000000785E-13</c:v>
                </c:pt>
                <c:pt idx="46">
                  <c:v>7.5364910000000789E-13</c:v>
                </c:pt>
                <c:pt idx="47">
                  <c:v>7.5278310000000608E-13</c:v>
                </c:pt>
                <c:pt idx="48">
                  <c:v>9.0708380000000907E-13</c:v>
                </c:pt>
                <c:pt idx="49">
                  <c:v>8.8289280000000605E-13</c:v>
                </c:pt>
                <c:pt idx="50">
                  <c:v>8.720700000000067E-13</c:v>
                </c:pt>
                <c:pt idx="51">
                  <c:v>8.093980000000081E-13</c:v>
                </c:pt>
                <c:pt idx="52">
                  <c:v>7.977647000000094E-13</c:v>
                </c:pt>
                <c:pt idx="53">
                  <c:v>8.3590110000000851E-13</c:v>
                </c:pt>
                <c:pt idx="54">
                  <c:v>8.3765730000000883E-13</c:v>
                </c:pt>
                <c:pt idx="55">
                  <c:v>7.7910570000000802E-13</c:v>
                </c:pt>
                <c:pt idx="56">
                  <c:v>7.9701160000000744E-13</c:v>
                </c:pt>
                <c:pt idx="57">
                  <c:v>8.5069270000000679E-13</c:v>
                </c:pt>
                <c:pt idx="58">
                  <c:v>8.2989120000000505E-13</c:v>
                </c:pt>
                <c:pt idx="59">
                  <c:v>8.9272830000000768E-13</c:v>
                </c:pt>
                <c:pt idx="60">
                  <c:v>7.5504720000000717E-13</c:v>
                </c:pt>
                <c:pt idx="61">
                  <c:v>8.7905460000000889E-13</c:v>
                </c:pt>
                <c:pt idx="62">
                  <c:v>8.6330870000000822E-13</c:v>
                </c:pt>
                <c:pt idx="63">
                  <c:v>7.7141370000000612E-13</c:v>
                </c:pt>
                <c:pt idx="64">
                  <c:v>8.1911860000000802E-13</c:v>
                </c:pt>
                <c:pt idx="65">
                  <c:v>7.7208700000000674E-13</c:v>
                </c:pt>
                <c:pt idx="66">
                  <c:v>8.4157110000000823E-13</c:v>
                </c:pt>
                <c:pt idx="67">
                  <c:v>9.0416270000000636E-13</c:v>
                </c:pt>
                <c:pt idx="68">
                  <c:v>9.6829490000001E-13</c:v>
                </c:pt>
                <c:pt idx="69">
                  <c:v>1.1070080000000099E-12</c:v>
                </c:pt>
                <c:pt idx="70">
                  <c:v>1.2195650000000086E-12</c:v>
                </c:pt>
                <c:pt idx="71">
                  <c:v>1.3596360000000107E-12</c:v>
                </c:pt>
                <c:pt idx="72">
                  <c:v>1.6428020000000163E-12</c:v>
                </c:pt>
                <c:pt idx="73">
                  <c:v>1.9729760000000186E-12</c:v>
                </c:pt>
                <c:pt idx="74">
                  <c:v>2.33483100000002E-12</c:v>
                </c:pt>
                <c:pt idx="75">
                  <c:v>2.8040990000000238E-12</c:v>
                </c:pt>
                <c:pt idx="76">
                  <c:v>3.1227050000000267E-12</c:v>
                </c:pt>
                <c:pt idx="77">
                  <c:v>3.7769240000000367E-12</c:v>
                </c:pt>
                <c:pt idx="78">
                  <c:v>4.0336280000000526E-12</c:v>
                </c:pt>
                <c:pt idx="79">
                  <c:v>4.7881890000000431E-12</c:v>
                </c:pt>
                <c:pt idx="80">
                  <c:v>5.3001120000000401E-12</c:v>
                </c:pt>
                <c:pt idx="81">
                  <c:v>5.6434980000000517E-12</c:v>
                </c:pt>
                <c:pt idx="82">
                  <c:v>5.8013870000000514E-12</c:v>
                </c:pt>
                <c:pt idx="83">
                  <c:v>6.4195250000000575E-12</c:v>
                </c:pt>
                <c:pt idx="84">
                  <c:v>6.946437000000067E-12</c:v>
                </c:pt>
                <c:pt idx="85">
                  <c:v>6.7733060000000671E-12</c:v>
                </c:pt>
                <c:pt idx="86">
                  <c:v>7.0711720000000711E-12</c:v>
                </c:pt>
                <c:pt idx="87">
                  <c:v>7.3578040000000467E-12</c:v>
                </c:pt>
                <c:pt idx="88">
                  <c:v>7.22557900000006E-12</c:v>
                </c:pt>
                <c:pt idx="89">
                  <c:v>7.4712980000000912E-12</c:v>
                </c:pt>
                <c:pt idx="90">
                  <c:v>7.5117910000000727E-12</c:v>
                </c:pt>
                <c:pt idx="91">
                  <c:v>7.5476290000000748E-12</c:v>
                </c:pt>
                <c:pt idx="92">
                  <c:v>7.6859600000000651E-12</c:v>
                </c:pt>
                <c:pt idx="93">
                  <c:v>7.5807130000000671E-12</c:v>
                </c:pt>
                <c:pt idx="94">
                  <c:v>7.5028670000000685E-12</c:v>
                </c:pt>
                <c:pt idx="95">
                  <c:v>7.3317910000000747E-12</c:v>
                </c:pt>
                <c:pt idx="96">
                  <c:v>7.0601580000000526E-12</c:v>
                </c:pt>
                <c:pt idx="97">
                  <c:v>6.9060170000000662E-12</c:v>
                </c:pt>
                <c:pt idx="98">
                  <c:v>6.4906370000000632E-12</c:v>
                </c:pt>
                <c:pt idx="99">
                  <c:v>6.4126820000000598E-12</c:v>
                </c:pt>
                <c:pt idx="100">
                  <c:v>6.1027680000000552E-12</c:v>
                </c:pt>
                <c:pt idx="101">
                  <c:v>5.7040340000000406E-12</c:v>
                </c:pt>
                <c:pt idx="102">
                  <c:v>5.6459400000000429E-12</c:v>
                </c:pt>
                <c:pt idx="103">
                  <c:v>5.4216530000000591E-12</c:v>
                </c:pt>
                <c:pt idx="104">
                  <c:v>5.068659000000049E-12</c:v>
                </c:pt>
                <c:pt idx="105">
                  <c:v>5.1011610000000495E-12</c:v>
                </c:pt>
                <c:pt idx="106">
                  <c:v>5.5765320000000507E-12</c:v>
                </c:pt>
                <c:pt idx="107">
                  <c:v>6.9311710000000723E-12</c:v>
                </c:pt>
                <c:pt idx="108">
                  <c:v>1.1395120000000108E-11</c:v>
                </c:pt>
                <c:pt idx="109">
                  <c:v>1.132538000000011E-11</c:v>
                </c:pt>
                <c:pt idx="110">
                  <c:v>1.1314270000000089E-11</c:v>
                </c:pt>
                <c:pt idx="111">
                  <c:v>9.6722890000001006E-12</c:v>
                </c:pt>
                <c:pt idx="112">
                  <c:v>8.8706390000001095E-12</c:v>
                </c:pt>
                <c:pt idx="113">
                  <c:v>8.2374930000000557E-12</c:v>
                </c:pt>
                <c:pt idx="114">
                  <c:v>7.7992020000000837E-12</c:v>
                </c:pt>
                <c:pt idx="115">
                  <c:v>7.7153700000000675E-12</c:v>
                </c:pt>
                <c:pt idx="116">
                  <c:v>7.6895430000000736E-12</c:v>
                </c:pt>
                <c:pt idx="117">
                  <c:v>7.3594590000000651E-12</c:v>
                </c:pt>
                <c:pt idx="118">
                  <c:v>6.5699070000000526E-12</c:v>
                </c:pt>
                <c:pt idx="119">
                  <c:v>5.2864420000000571E-12</c:v>
                </c:pt>
                <c:pt idx="120">
                  <c:v>3.9776260000000339E-12</c:v>
                </c:pt>
                <c:pt idx="121">
                  <c:v>3.1828760000000266E-12</c:v>
                </c:pt>
                <c:pt idx="122">
                  <c:v>2.9099370000000274E-12</c:v>
                </c:pt>
                <c:pt idx="123">
                  <c:v>2.4965160000000194E-12</c:v>
                </c:pt>
                <c:pt idx="124">
                  <c:v>1.9415960000000156E-12</c:v>
                </c:pt>
                <c:pt idx="125">
                  <c:v>1.4874030000000107E-12</c:v>
                </c:pt>
                <c:pt idx="126">
                  <c:v>1.1216620000000093E-12</c:v>
                </c:pt>
                <c:pt idx="127">
                  <c:v>8.5431610000000506E-13</c:v>
                </c:pt>
                <c:pt idx="128">
                  <c:v>7.2428530000000732E-13</c:v>
                </c:pt>
                <c:pt idx="129">
                  <c:v>7.0827010000000689E-13</c:v>
                </c:pt>
                <c:pt idx="130">
                  <c:v>7.1913000000000675E-13</c:v>
                </c:pt>
                <c:pt idx="131">
                  <c:v>6.9902210000000766E-13</c:v>
                </c:pt>
                <c:pt idx="132">
                  <c:v>7.1484140000000536E-13</c:v>
                </c:pt>
                <c:pt idx="133">
                  <c:v>6.7530200000000677E-13</c:v>
                </c:pt>
                <c:pt idx="134">
                  <c:v>7.3676900000000669E-13</c:v>
                </c:pt>
                <c:pt idx="135">
                  <c:v>7.6861980000000737E-13</c:v>
                </c:pt>
                <c:pt idx="136">
                  <c:v>6.7549130000000548E-13</c:v>
                </c:pt>
                <c:pt idx="137">
                  <c:v>8.3449140000000658E-13</c:v>
                </c:pt>
                <c:pt idx="138">
                  <c:v>7.2092520000000838E-13</c:v>
                </c:pt>
                <c:pt idx="139">
                  <c:v>6.7149050000000493E-13</c:v>
                </c:pt>
                <c:pt idx="140">
                  <c:v>8.0219500000000575E-13</c:v>
                </c:pt>
                <c:pt idx="141">
                  <c:v>7.0685840000000501E-13</c:v>
                </c:pt>
                <c:pt idx="142">
                  <c:v>5.6446930000000547E-13</c:v>
                </c:pt>
                <c:pt idx="143">
                  <c:v>7.2017260000000801E-13</c:v>
                </c:pt>
                <c:pt idx="144">
                  <c:v>6.9338670000000803E-13</c:v>
                </c:pt>
                <c:pt idx="145">
                  <c:v>6.1354590000000566E-13</c:v>
                </c:pt>
                <c:pt idx="146">
                  <c:v>6.8301610000000689E-13</c:v>
                </c:pt>
                <c:pt idx="147">
                  <c:v>7.4790220000000922E-13</c:v>
                </c:pt>
                <c:pt idx="148">
                  <c:v>7.1252350000000553E-13</c:v>
                </c:pt>
                <c:pt idx="149">
                  <c:v>6.6196340000000554E-13</c:v>
                </c:pt>
                <c:pt idx="150">
                  <c:v>7.5602500000000697E-13</c:v>
                </c:pt>
                <c:pt idx="151">
                  <c:v>7.3612430000000813E-13</c:v>
                </c:pt>
                <c:pt idx="152">
                  <c:v>7.4062540000000779E-13</c:v>
                </c:pt>
                <c:pt idx="153">
                  <c:v>6.7529870000000537E-13</c:v>
                </c:pt>
                <c:pt idx="154">
                  <c:v>6.1123790000000548E-13</c:v>
                </c:pt>
                <c:pt idx="155">
                  <c:v>7.3054600000000683E-13</c:v>
                </c:pt>
                <c:pt idx="156">
                  <c:v>6.2737860000000616E-13</c:v>
                </c:pt>
                <c:pt idx="157">
                  <c:v>6.758786000000061E-13</c:v>
                </c:pt>
                <c:pt idx="158">
                  <c:v>6.9107420000000758E-13</c:v>
                </c:pt>
                <c:pt idx="159">
                  <c:v>5.6874900000000475E-13</c:v>
                </c:pt>
                <c:pt idx="160">
                  <c:v>6.3415970000000618E-13</c:v>
                </c:pt>
                <c:pt idx="161">
                  <c:v>6.583292000000078E-13</c:v>
                </c:pt>
                <c:pt idx="162">
                  <c:v>6.73647300000008E-13</c:v>
                </c:pt>
                <c:pt idx="163">
                  <c:v>6.3040700000000537E-13</c:v>
                </c:pt>
                <c:pt idx="164">
                  <c:v>6.2132460000000682E-13</c:v>
                </c:pt>
                <c:pt idx="165">
                  <c:v>7.0996450000000778E-13</c:v>
                </c:pt>
                <c:pt idx="166">
                  <c:v>5.6010770000000526E-13</c:v>
                </c:pt>
                <c:pt idx="167">
                  <c:v>5.6764200000000589E-13</c:v>
                </c:pt>
                <c:pt idx="168">
                  <c:v>6.644622000000063E-13</c:v>
                </c:pt>
                <c:pt idx="169">
                  <c:v>6.2998450000000604E-13</c:v>
                </c:pt>
                <c:pt idx="170">
                  <c:v>6.3333330000000654E-13</c:v>
                </c:pt>
                <c:pt idx="171">
                  <c:v>7.2004390000000733E-13</c:v>
                </c:pt>
                <c:pt idx="172">
                  <c:v>6.9621050000000566E-13</c:v>
                </c:pt>
                <c:pt idx="173">
                  <c:v>5.7328280000000602E-13</c:v>
                </c:pt>
                <c:pt idx="174">
                  <c:v>5.9849560000000506E-13</c:v>
                </c:pt>
                <c:pt idx="175">
                  <c:v>6.9901950000000666E-13</c:v>
                </c:pt>
                <c:pt idx="176">
                  <c:v>7.1377300000000607E-13</c:v>
                </c:pt>
                <c:pt idx="177">
                  <c:v>5.8307030000000629E-13</c:v>
                </c:pt>
                <c:pt idx="178">
                  <c:v>6.8237560000000591E-13</c:v>
                </c:pt>
                <c:pt idx="179">
                  <c:v>6.4538730000000686E-13</c:v>
                </c:pt>
                <c:pt idx="180">
                  <c:v>6.234983000000058E-13</c:v>
                </c:pt>
                <c:pt idx="181">
                  <c:v>6.3253140000000437E-13</c:v>
                </c:pt>
                <c:pt idx="182">
                  <c:v>6.5813480000000746E-13</c:v>
                </c:pt>
                <c:pt idx="183">
                  <c:v>6.0356550000000631E-13</c:v>
                </c:pt>
              </c:numCache>
            </c:numRef>
          </c:yVal>
          <c:smooth val="1"/>
        </c:ser>
        <c:ser>
          <c:idx val="1"/>
          <c:order val="1"/>
          <c:tx>
            <c:v>37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'142832mid'!$DJ$2:$DJ$185</c:f>
              <c:numCache>
                <c:formatCode>0.00E+00</c:formatCode>
                <c:ptCount val="184"/>
                <c:pt idx="0">
                  <c:v>8.591785000000081E-13</c:v>
                </c:pt>
                <c:pt idx="1">
                  <c:v>6.5868510000000615E-13</c:v>
                </c:pt>
                <c:pt idx="2">
                  <c:v>6.4466010000000753E-13</c:v>
                </c:pt>
                <c:pt idx="3">
                  <c:v>5.8460250000000554E-13</c:v>
                </c:pt>
                <c:pt idx="4">
                  <c:v>5.6469790000000516E-13</c:v>
                </c:pt>
                <c:pt idx="5">
                  <c:v>5.4110400000000593E-13</c:v>
                </c:pt>
                <c:pt idx="6">
                  <c:v>5.1919290000000463E-13</c:v>
                </c:pt>
                <c:pt idx="7">
                  <c:v>6.217255000000059E-13</c:v>
                </c:pt>
                <c:pt idx="8">
                  <c:v>5.4100020000000579E-13</c:v>
                </c:pt>
                <c:pt idx="9">
                  <c:v>6.5000210000000632E-13</c:v>
                </c:pt>
                <c:pt idx="10">
                  <c:v>6.0685200000000528E-13</c:v>
                </c:pt>
                <c:pt idx="11">
                  <c:v>5.0552300000000461E-13</c:v>
                </c:pt>
                <c:pt idx="12">
                  <c:v>5.3120910000000424E-13</c:v>
                </c:pt>
                <c:pt idx="13">
                  <c:v>5.0902250000000517E-13</c:v>
                </c:pt>
                <c:pt idx="14">
                  <c:v>4.6386600000000559E-13</c:v>
                </c:pt>
                <c:pt idx="15">
                  <c:v>4.8204370000000389E-13</c:v>
                </c:pt>
                <c:pt idx="16">
                  <c:v>4.8374890000000404E-13</c:v>
                </c:pt>
                <c:pt idx="17">
                  <c:v>5.6523660000000503E-13</c:v>
                </c:pt>
                <c:pt idx="18">
                  <c:v>4.7962700000000579E-13</c:v>
                </c:pt>
                <c:pt idx="19">
                  <c:v>4.6310890000000475E-13</c:v>
                </c:pt>
                <c:pt idx="20">
                  <c:v>5.0890460000000557E-13</c:v>
                </c:pt>
                <c:pt idx="21">
                  <c:v>4.7343560000000458E-13</c:v>
                </c:pt>
                <c:pt idx="22">
                  <c:v>4.977307000000058E-13</c:v>
                </c:pt>
                <c:pt idx="23">
                  <c:v>4.7209620000000425E-13</c:v>
                </c:pt>
                <c:pt idx="24">
                  <c:v>5.291714000000048E-13</c:v>
                </c:pt>
                <c:pt idx="25">
                  <c:v>4.7967400000000545E-13</c:v>
                </c:pt>
                <c:pt idx="26">
                  <c:v>4.8408530000000457E-13</c:v>
                </c:pt>
                <c:pt idx="27">
                  <c:v>4.4656910000000497E-13</c:v>
                </c:pt>
                <c:pt idx="28">
                  <c:v>4.7945500000000343E-13</c:v>
                </c:pt>
                <c:pt idx="29">
                  <c:v>4.8189230000000413E-13</c:v>
                </c:pt>
                <c:pt idx="30">
                  <c:v>4.6650380000000349E-13</c:v>
                </c:pt>
                <c:pt idx="31">
                  <c:v>4.2360850000000423E-13</c:v>
                </c:pt>
                <c:pt idx="32">
                  <c:v>4.8020000000000395E-13</c:v>
                </c:pt>
                <c:pt idx="33">
                  <c:v>4.7165090000000498E-13</c:v>
                </c:pt>
                <c:pt idx="34">
                  <c:v>4.7379660000000436E-13</c:v>
                </c:pt>
                <c:pt idx="35">
                  <c:v>5.2453090000000566E-13</c:v>
                </c:pt>
                <c:pt idx="36">
                  <c:v>4.5068350000000404E-13</c:v>
                </c:pt>
                <c:pt idx="37">
                  <c:v>4.4213190000000479E-13</c:v>
                </c:pt>
                <c:pt idx="38">
                  <c:v>4.5144420000000423E-13</c:v>
                </c:pt>
                <c:pt idx="39">
                  <c:v>5.0323360000000457E-13</c:v>
                </c:pt>
                <c:pt idx="40">
                  <c:v>4.8008340000000379E-13</c:v>
                </c:pt>
                <c:pt idx="41">
                  <c:v>5.3798860000000516E-13</c:v>
                </c:pt>
                <c:pt idx="42">
                  <c:v>4.7522530000000495E-13</c:v>
                </c:pt>
                <c:pt idx="43">
                  <c:v>4.7465540000000413E-13</c:v>
                </c:pt>
                <c:pt idx="44">
                  <c:v>4.8822470000000495E-13</c:v>
                </c:pt>
                <c:pt idx="45">
                  <c:v>4.8615250000000397E-13</c:v>
                </c:pt>
                <c:pt idx="46">
                  <c:v>4.720291000000053E-13</c:v>
                </c:pt>
                <c:pt idx="47">
                  <c:v>4.6875960000000332E-13</c:v>
                </c:pt>
                <c:pt idx="48">
                  <c:v>4.2901950000000382E-13</c:v>
                </c:pt>
                <c:pt idx="49">
                  <c:v>5.2738080000000573E-13</c:v>
                </c:pt>
                <c:pt idx="50">
                  <c:v>5.0660750000000431E-13</c:v>
                </c:pt>
                <c:pt idx="51">
                  <c:v>4.5542070000000413E-13</c:v>
                </c:pt>
                <c:pt idx="52">
                  <c:v>4.463652000000051E-13</c:v>
                </c:pt>
                <c:pt idx="53">
                  <c:v>4.8418200000000495E-13</c:v>
                </c:pt>
                <c:pt idx="54">
                  <c:v>4.8303170000000433E-13</c:v>
                </c:pt>
                <c:pt idx="55">
                  <c:v>4.6146260000000345E-13</c:v>
                </c:pt>
                <c:pt idx="56">
                  <c:v>4.4726190000000509E-13</c:v>
                </c:pt>
                <c:pt idx="57">
                  <c:v>4.93799600000005E-13</c:v>
                </c:pt>
                <c:pt idx="58">
                  <c:v>4.7649250000000338E-13</c:v>
                </c:pt>
                <c:pt idx="59">
                  <c:v>4.6088800000000316E-13</c:v>
                </c:pt>
                <c:pt idx="60">
                  <c:v>4.497302000000047E-13</c:v>
                </c:pt>
                <c:pt idx="61">
                  <c:v>4.9336850000000504E-13</c:v>
                </c:pt>
                <c:pt idx="62">
                  <c:v>4.9441930000000528E-13</c:v>
                </c:pt>
                <c:pt idx="63">
                  <c:v>4.8439620000000501E-13</c:v>
                </c:pt>
                <c:pt idx="64">
                  <c:v>4.7311180000000497E-13</c:v>
                </c:pt>
                <c:pt idx="65">
                  <c:v>5.2055500000000424E-13</c:v>
                </c:pt>
                <c:pt idx="66">
                  <c:v>5.3611590000000484E-13</c:v>
                </c:pt>
                <c:pt idx="67">
                  <c:v>5.40592500000005E-13</c:v>
                </c:pt>
                <c:pt idx="68">
                  <c:v>6.4656330000000667E-13</c:v>
                </c:pt>
                <c:pt idx="69">
                  <c:v>6.3739540000000531E-13</c:v>
                </c:pt>
                <c:pt idx="70">
                  <c:v>8.0755510000000883E-13</c:v>
                </c:pt>
                <c:pt idx="71">
                  <c:v>7.8878660000000724E-13</c:v>
                </c:pt>
                <c:pt idx="72">
                  <c:v>9.4088180000000682E-13</c:v>
                </c:pt>
                <c:pt idx="73">
                  <c:v>1.0799020000000087E-12</c:v>
                </c:pt>
                <c:pt idx="74">
                  <c:v>1.1190560000000107E-12</c:v>
                </c:pt>
                <c:pt idx="75">
                  <c:v>1.2679030000000087E-12</c:v>
                </c:pt>
                <c:pt idx="76">
                  <c:v>1.4697070000000118E-12</c:v>
                </c:pt>
                <c:pt idx="77">
                  <c:v>1.7775300000000139E-12</c:v>
                </c:pt>
                <c:pt idx="78">
                  <c:v>1.8323000000000163E-12</c:v>
                </c:pt>
                <c:pt idx="79">
                  <c:v>2.0668720000000141E-12</c:v>
                </c:pt>
                <c:pt idx="80">
                  <c:v>2.1417920000000225E-12</c:v>
                </c:pt>
                <c:pt idx="81">
                  <c:v>2.4053140000000245E-12</c:v>
                </c:pt>
                <c:pt idx="82">
                  <c:v>2.5078540000000234E-12</c:v>
                </c:pt>
                <c:pt idx="83">
                  <c:v>2.6042300000000268E-12</c:v>
                </c:pt>
                <c:pt idx="84">
                  <c:v>2.7204870000000276E-12</c:v>
                </c:pt>
                <c:pt idx="85">
                  <c:v>2.7225190000000249E-12</c:v>
                </c:pt>
                <c:pt idx="86">
                  <c:v>2.6877300000000318E-12</c:v>
                </c:pt>
                <c:pt idx="87">
                  <c:v>2.9792110000000254E-12</c:v>
                </c:pt>
                <c:pt idx="88">
                  <c:v>2.7410970000000283E-12</c:v>
                </c:pt>
                <c:pt idx="89">
                  <c:v>2.9737840000000288E-12</c:v>
                </c:pt>
                <c:pt idx="90">
                  <c:v>2.8910330000000244E-12</c:v>
                </c:pt>
                <c:pt idx="91">
                  <c:v>2.9998330000000249E-12</c:v>
                </c:pt>
                <c:pt idx="92">
                  <c:v>2.9105050000000237E-12</c:v>
                </c:pt>
                <c:pt idx="93">
                  <c:v>2.9740140000000255E-12</c:v>
                </c:pt>
                <c:pt idx="94">
                  <c:v>2.905815000000022E-12</c:v>
                </c:pt>
                <c:pt idx="95">
                  <c:v>2.837762000000022E-12</c:v>
                </c:pt>
                <c:pt idx="96">
                  <c:v>2.8291680000000224E-12</c:v>
                </c:pt>
                <c:pt idx="97">
                  <c:v>2.8105040000000247E-12</c:v>
                </c:pt>
                <c:pt idx="98">
                  <c:v>2.5132330000000245E-12</c:v>
                </c:pt>
                <c:pt idx="99">
                  <c:v>2.5436810000000268E-12</c:v>
                </c:pt>
                <c:pt idx="100">
                  <c:v>2.5228790000000179E-12</c:v>
                </c:pt>
                <c:pt idx="101">
                  <c:v>2.3730270000000217E-12</c:v>
                </c:pt>
                <c:pt idx="102">
                  <c:v>2.1774620000000168E-12</c:v>
                </c:pt>
                <c:pt idx="103">
                  <c:v>2.1033160000000247E-12</c:v>
                </c:pt>
                <c:pt idx="104">
                  <c:v>2.0166600000000109E-12</c:v>
                </c:pt>
                <c:pt idx="105">
                  <c:v>2.0159110000000192E-12</c:v>
                </c:pt>
                <c:pt idx="106">
                  <c:v>2.2555970000000247E-12</c:v>
                </c:pt>
                <c:pt idx="107">
                  <c:v>2.7692130000000268E-12</c:v>
                </c:pt>
                <c:pt idx="108">
                  <c:v>4.2097590000000491E-12</c:v>
                </c:pt>
                <c:pt idx="109">
                  <c:v>4.7038040000000421E-12</c:v>
                </c:pt>
                <c:pt idx="110">
                  <c:v>4.4083950000000469E-12</c:v>
                </c:pt>
                <c:pt idx="111">
                  <c:v>4.0008970000000363E-12</c:v>
                </c:pt>
                <c:pt idx="112">
                  <c:v>3.6274480000000294E-12</c:v>
                </c:pt>
                <c:pt idx="113">
                  <c:v>3.5753140000000326E-12</c:v>
                </c:pt>
                <c:pt idx="114">
                  <c:v>3.5735730000000325E-12</c:v>
                </c:pt>
                <c:pt idx="115">
                  <c:v>3.747987000000044E-12</c:v>
                </c:pt>
                <c:pt idx="116">
                  <c:v>3.6303850000000309E-12</c:v>
                </c:pt>
                <c:pt idx="117">
                  <c:v>3.6643400000000353E-12</c:v>
                </c:pt>
                <c:pt idx="118">
                  <c:v>3.6290680000000291E-12</c:v>
                </c:pt>
                <c:pt idx="119">
                  <c:v>3.3837970000000352E-12</c:v>
                </c:pt>
                <c:pt idx="120">
                  <c:v>3.0513270000000282E-12</c:v>
                </c:pt>
                <c:pt idx="121">
                  <c:v>2.7455700000000283E-12</c:v>
                </c:pt>
                <c:pt idx="122">
                  <c:v>2.9402900000000268E-12</c:v>
                </c:pt>
                <c:pt idx="123">
                  <c:v>3.0819200000000289E-12</c:v>
                </c:pt>
                <c:pt idx="124">
                  <c:v>3.3896110000000294E-12</c:v>
                </c:pt>
                <c:pt idx="125">
                  <c:v>3.6038650000000311E-12</c:v>
                </c:pt>
                <c:pt idx="126">
                  <c:v>3.7495330000000398E-12</c:v>
                </c:pt>
                <c:pt idx="127">
                  <c:v>3.8793320000000324E-12</c:v>
                </c:pt>
                <c:pt idx="128">
                  <c:v>4.4118040000000421E-12</c:v>
                </c:pt>
                <c:pt idx="129">
                  <c:v>4.6448410000000347E-12</c:v>
                </c:pt>
                <c:pt idx="130">
                  <c:v>5.0744000000000431E-12</c:v>
                </c:pt>
                <c:pt idx="131">
                  <c:v>5.3889440000000426E-12</c:v>
                </c:pt>
                <c:pt idx="132">
                  <c:v>5.8533040000000497E-12</c:v>
                </c:pt>
                <c:pt idx="133">
                  <c:v>6.7921870000000499E-12</c:v>
                </c:pt>
                <c:pt idx="134">
                  <c:v>7.0701670000000685E-12</c:v>
                </c:pt>
                <c:pt idx="135">
                  <c:v>7.7543610000000689E-12</c:v>
                </c:pt>
                <c:pt idx="136">
                  <c:v>8.5043830000000629E-12</c:v>
                </c:pt>
                <c:pt idx="137">
                  <c:v>9.1817760000000713E-12</c:v>
                </c:pt>
                <c:pt idx="138">
                  <c:v>1.0211280000000065E-11</c:v>
                </c:pt>
                <c:pt idx="139">
                  <c:v>1.1080330000000105E-11</c:v>
                </c:pt>
                <c:pt idx="140">
                  <c:v>1.0949550000000112E-11</c:v>
                </c:pt>
                <c:pt idx="141">
                  <c:v>1.2480700000000112E-11</c:v>
                </c:pt>
                <c:pt idx="142">
                  <c:v>1.1127580000000113E-11</c:v>
                </c:pt>
                <c:pt idx="143">
                  <c:v>1.2604600000000092E-11</c:v>
                </c:pt>
                <c:pt idx="144">
                  <c:v>1.2907310000000089E-11</c:v>
                </c:pt>
                <c:pt idx="145">
                  <c:v>1.4386840000000108E-11</c:v>
                </c:pt>
                <c:pt idx="146">
                  <c:v>1.472372000000013E-11</c:v>
                </c:pt>
                <c:pt idx="147">
                  <c:v>1.5226930000000107E-11</c:v>
                </c:pt>
                <c:pt idx="148">
                  <c:v>1.5892110000000129E-11</c:v>
                </c:pt>
                <c:pt idx="149">
                  <c:v>1.617605000000013E-11</c:v>
                </c:pt>
                <c:pt idx="150">
                  <c:v>1.6411280000000126E-11</c:v>
                </c:pt>
                <c:pt idx="151">
                  <c:v>1.618911000000013E-11</c:v>
                </c:pt>
                <c:pt idx="152">
                  <c:v>1.592306000000013E-11</c:v>
                </c:pt>
                <c:pt idx="153">
                  <c:v>1.5001980000000119E-11</c:v>
                </c:pt>
                <c:pt idx="154">
                  <c:v>1.3635660000000092E-11</c:v>
                </c:pt>
                <c:pt idx="155">
                  <c:v>1.198316000000012E-11</c:v>
                </c:pt>
                <c:pt idx="156">
                  <c:v>1.0725610000000076E-11</c:v>
                </c:pt>
                <c:pt idx="157">
                  <c:v>8.8916700000000652E-12</c:v>
                </c:pt>
                <c:pt idx="158">
                  <c:v>7.340567000000063E-12</c:v>
                </c:pt>
                <c:pt idx="159">
                  <c:v>5.6513670000000552E-12</c:v>
                </c:pt>
                <c:pt idx="160">
                  <c:v>4.6701540000000316E-12</c:v>
                </c:pt>
                <c:pt idx="161">
                  <c:v>3.6468000000000317E-12</c:v>
                </c:pt>
                <c:pt idx="162">
                  <c:v>2.9080630000000248E-12</c:v>
                </c:pt>
                <c:pt idx="163">
                  <c:v>2.5047590000000224E-12</c:v>
                </c:pt>
                <c:pt idx="164">
                  <c:v>2.1415990000000233E-12</c:v>
                </c:pt>
                <c:pt idx="165">
                  <c:v>1.9281070000000208E-12</c:v>
                </c:pt>
                <c:pt idx="166">
                  <c:v>1.7732030000000134E-12</c:v>
                </c:pt>
                <c:pt idx="167">
                  <c:v>1.6908620000000162E-12</c:v>
                </c:pt>
                <c:pt idx="168">
                  <c:v>1.6853990000000136E-12</c:v>
                </c:pt>
                <c:pt idx="169">
                  <c:v>1.7597250000000129E-12</c:v>
                </c:pt>
                <c:pt idx="170">
                  <c:v>1.739406000000013E-12</c:v>
                </c:pt>
                <c:pt idx="171">
                  <c:v>1.7772650000000144E-12</c:v>
                </c:pt>
                <c:pt idx="172">
                  <c:v>1.7120400000000152E-12</c:v>
                </c:pt>
                <c:pt idx="173">
                  <c:v>1.7602690000000141E-12</c:v>
                </c:pt>
                <c:pt idx="174">
                  <c:v>1.7076640000000106E-12</c:v>
                </c:pt>
                <c:pt idx="175">
                  <c:v>1.7659020000000139E-12</c:v>
                </c:pt>
                <c:pt idx="176">
                  <c:v>1.6742900000000161E-12</c:v>
                </c:pt>
                <c:pt idx="177">
                  <c:v>1.6178890000000138E-12</c:v>
                </c:pt>
                <c:pt idx="178">
                  <c:v>1.647492000000014E-12</c:v>
                </c:pt>
                <c:pt idx="179">
                  <c:v>1.7082680000000139E-12</c:v>
                </c:pt>
                <c:pt idx="180">
                  <c:v>1.6991060000000153E-12</c:v>
                </c:pt>
                <c:pt idx="181">
                  <c:v>1.667291000000013E-12</c:v>
                </c:pt>
                <c:pt idx="182">
                  <c:v>1.749427000000013E-12</c:v>
                </c:pt>
                <c:pt idx="183">
                  <c:v>1.6989010000000153E-12</c:v>
                </c:pt>
              </c:numCache>
            </c:numRef>
          </c:yVal>
          <c:smooth val="1"/>
        </c:ser>
        <c:ser>
          <c:idx val="2"/>
          <c:order val="2"/>
          <c:tx>
            <c:v>cumulative</c:v>
          </c:tx>
          <c:spPr>
            <a:ln>
              <a:solidFill>
                <a:schemeClr val="tx1"/>
              </a:solidFill>
            </a:ln>
          </c:spPr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'142832mid'!$AIR$2:$AIR$185</c:f>
              <c:numCache>
                <c:formatCode>0.00E+00</c:formatCode>
                <c:ptCount val="184"/>
                <c:pt idx="0" formatCode="General">
                  <c:v>0</c:v>
                </c:pt>
                <c:pt idx="1">
                  <c:v>4.3755066666666975E-14</c:v>
                </c:pt>
                <c:pt idx="2">
                  <c:v>8.2607800000000864E-14</c:v>
                </c:pt>
                <c:pt idx="3">
                  <c:v>1.1976383333333462E-13</c:v>
                </c:pt>
                <c:pt idx="4">
                  <c:v>1.5368196666666819E-13</c:v>
                </c:pt>
                <c:pt idx="5">
                  <c:v>1.8537689333333517E-13</c:v>
                </c:pt>
                <c:pt idx="6">
                  <c:v>2.1927619333333485E-13</c:v>
                </c:pt>
                <c:pt idx="7">
                  <c:v>2.5244238000000266E-13</c:v>
                </c:pt>
                <c:pt idx="8">
                  <c:v>2.8518598000000183E-13</c:v>
                </c:pt>
                <c:pt idx="9">
                  <c:v>3.1827415666667016E-13</c:v>
                </c:pt>
                <c:pt idx="10">
                  <c:v>3.5245962333333677E-13</c:v>
                </c:pt>
                <c:pt idx="11">
                  <c:v>3.8159851000000276E-13</c:v>
                </c:pt>
                <c:pt idx="12">
                  <c:v>4.1298757666666918E-13</c:v>
                </c:pt>
                <c:pt idx="13">
                  <c:v>4.3958630000000443E-13</c:v>
                </c:pt>
                <c:pt idx="14">
                  <c:v>4.6672478333333736E-13</c:v>
                </c:pt>
                <c:pt idx="15">
                  <c:v>4.9506381666667141E-13</c:v>
                </c:pt>
                <c:pt idx="16">
                  <c:v>5.1939476000000431E-13</c:v>
                </c:pt>
                <c:pt idx="17">
                  <c:v>5.5030592000000498E-13</c:v>
                </c:pt>
                <c:pt idx="18">
                  <c:v>5.7942726000000535E-13</c:v>
                </c:pt>
                <c:pt idx="19">
                  <c:v>6.0732662666667217E-13</c:v>
                </c:pt>
                <c:pt idx="20">
                  <c:v>6.3792204666667311E-13</c:v>
                </c:pt>
                <c:pt idx="21">
                  <c:v>6.6431654333334004E-13</c:v>
                </c:pt>
                <c:pt idx="22">
                  <c:v>6.9100279333334056E-13</c:v>
                </c:pt>
                <c:pt idx="23">
                  <c:v>7.172230933333403E-13</c:v>
                </c:pt>
                <c:pt idx="24">
                  <c:v>7.4428283000000716E-13</c:v>
                </c:pt>
                <c:pt idx="25">
                  <c:v>7.7111969000000716E-13</c:v>
                </c:pt>
                <c:pt idx="26">
                  <c:v>7.9840973333334149E-13</c:v>
                </c:pt>
                <c:pt idx="27">
                  <c:v>8.279510466666745E-13</c:v>
                </c:pt>
                <c:pt idx="28">
                  <c:v>8.5358965000000969E-13</c:v>
                </c:pt>
                <c:pt idx="29">
                  <c:v>8.8079769333334172E-13</c:v>
                </c:pt>
                <c:pt idx="30">
                  <c:v>9.1017299333334074E-13</c:v>
                </c:pt>
                <c:pt idx="31">
                  <c:v>9.3707809000001081E-13</c:v>
                </c:pt>
                <c:pt idx="32">
                  <c:v>9.6184081333334058E-13</c:v>
                </c:pt>
                <c:pt idx="33">
                  <c:v>9.8942454333334213E-13</c:v>
                </c:pt>
                <c:pt idx="34">
                  <c:v>1.0158747933333384E-12</c:v>
                </c:pt>
                <c:pt idx="35">
                  <c:v>1.0428011400000082E-12</c:v>
                </c:pt>
                <c:pt idx="36">
                  <c:v>1.0727528066666794E-12</c:v>
                </c:pt>
                <c:pt idx="37">
                  <c:v>1.0987131200000123E-12</c:v>
                </c:pt>
                <c:pt idx="38">
                  <c:v>1.1257953366666754E-12</c:v>
                </c:pt>
                <c:pt idx="39">
                  <c:v>1.1561446766666785E-12</c:v>
                </c:pt>
                <c:pt idx="40">
                  <c:v>1.1817619433333438E-12</c:v>
                </c:pt>
                <c:pt idx="41">
                  <c:v>1.2073284866666749E-12</c:v>
                </c:pt>
                <c:pt idx="42">
                  <c:v>1.2326082433333426E-12</c:v>
                </c:pt>
                <c:pt idx="43">
                  <c:v>1.2580196333333442E-12</c:v>
                </c:pt>
                <c:pt idx="44">
                  <c:v>1.2871718400000093E-12</c:v>
                </c:pt>
                <c:pt idx="45">
                  <c:v>1.3154952300000088E-12</c:v>
                </c:pt>
                <c:pt idx="46">
                  <c:v>1.3406168666666814E-12</c:v>
                </c:pt>
                <c:pt idx="47">
                  <c:v>1.3657096366666768E-12</c:v>
                </c:pt>
                <c:pt idx="48">
                  <c:v>1.3959457633333464E-12</c:v>
                </c:pt>
                <c:pt idx="49">
                  <c:v>1.4253755233333459E-12</c:v>
                </c:pt>
                <c:pt idx="50">
                  <c:v>1.4544445233333462E-12</c:v>
                </c:pt>
                <c:pt idx="51">
                  <c:v>1.4814244566666748E-12</c:v>
                </c:pt>
                <c:pt idx="52">
                  <c:v>1.5080166133333458E-12</c:v>
                </c:pt>
                <c:pt idx="53">
                  <c:v>1.5358799833333447E-12</c:v>
                </c:pt>
                <c:pt idx="54">
                  <c:v>1.5638018933333443E-12</c:v>
                </c:pt>
                <c:pt idx="55">
                  <c:v>1.5897720833333469E-12</c:v>
                </c:pt>
                <c:pt idx="56">
                  <c:v>1.6163391366666826E-12</c:v>
                </c:pt>
                <c:pt idx="57">
                  <c:v>1.6446955600000161E-12</c:v>
                </c:pt>
                <c:pt idx="58">
                  <c:v>1.6723586000000165E-12</c:v>
                </c:pt>
                <c:pt idx="59">
                  <c:v>1.7021162100000118E-12</c:v>
                </c:pt>
                <c:pt idx="60">
                  <c:v>1.7272844500000109E-12</c:v>
                </c:pt>
                <c:pt idx="61">
                  <c:v>1.7565862700000136E-12</c:v>
                </c:pt>
                <c:pt idx="62">
                  <c:v>1.7853632266666811E-12</c:v>
                </c:pt>
                <c:pt idx="63">
                  <c:v>1.8110770166666835E-12</c:v>
                </c:pt>
                <c:pt idx="64">
                  <c:v>1.8383809700000194E-12</c:v>
                </c:pt>
                <c:pt idx="65">
                  <c:v>1.8641172033333528E-12</c:v>
                </c:pt>
                <c:pt idx="66">
                  <c:v>1.8921695733333524E-12</c:v>
                </c:pt>
                <c:pt idx="67">
                  <c:v>1.9223083300000192E-12</c:v>
                </c:pt>
                <c:pt idx="68">
                  <c:v>1.9545848266666881E-12</c:v>
                </c:pt>
                <c:pt idx="69">
                  <c:v>1.9914850933333536E-12</c:v>
                </c:pt>
                <c:pt idx="70">
                  <c:v>2.0321372600000234E-12</c:v>
                </c:pt>
                <c:pt idx="71">
                  <c:v>2.07745846000001E-12</c:v>
                </c:pt>
                <c:pt idx="72">
                  <c:v>2.1322185266666808E-12</c:v>
                </c:pt>
                <c:pt idx="73">
                  <c:v>2.1979843933333556E-12</c:v>
                </c:pt>
                <c:pt idx="74">
                  <c:v>2.2758120933333481E-12</c:v>
                </c:pt>
                <c:pt idx="75">
                  <c:v>2.3692820600000192E-12</c:v>
                </c:pt>
                <c:pt idx="76">
                  <c:v>2.4733722266666902E-12</c:v>
                </c:pt>
                <c:pt idx="77">
                  <c:v>2.5992696933333483E-12</c:v>
                </c:pt>
                <c:pt idx="78">
                  <c:v>2.7337239600000276E-12</c:v>
                </c:pt>
                <c:pt idx="79">
                  <c:v>2.8933302600000311E-12</c:v>
                </c:pt>
                <c:pt idx="80">
                  <c:v>3.0700006600000268E-12</c:v>
                </c:pt>
                <c:pt idx="81">
                  <c:v>3.2581172600000379E-12</c:v>
                </c:pt>
                <c:pt idx="82">
                  <c:v>3.4514968266666932E-12</c:v>
                </c:pt>
                <c:pt idx="83">
                  <c:v>3.6654809933333621E-12</c:v>
                </c:pt>
                <c:pt idx="84">
                  <c:v>3.8970288933333619E-12</c:v>
                </c:pt>
                <c:pt idx="85">
                  <c:v>4.1228057599999991E-12</c:v>
                </c:pt>
                <c:pt idx="86">
                  <c:v>4.3585114933333761E-12</c:v>
                </c:pt>
                <c:pt idx="87">
                  <c:v>4.6037716266667011E-12</c:v>
                </c:pt>
                <c:pt idx="88">
                  <c:v>4.8446242600000272E-12</c:v>
                </c:pt>
                <c:pt idx="89">
                  <c:v>5.0936675266667094E-12</c:v>
                </c:pt>
                <c:pt idx="90">
                  <c:v>5.3440605600000337E-12</c:v>
                </c:pt>
                <c:pt idx="91">
                  <c:v>5.5956481933334062E-12</c:v>
                </c:pt>
                <c:pt idx="92">
                  <c:v>5.8518468600000402E-12</c:v>
                </c:pt>
                <c:pt idx="93">
                  <c:v>6.1045372933333797E-12</c:v>
                </c:pt>
                <c:pt idx="94">
                  <c:v>6.3546328600000401E-12</c:v>
                </c:pt>
                <c:pt idx="95">
                  <c:v>6.5990258933333977E-12</c:v>
                </c:pt>
                <c:pt idx="96">
                  <c:v>6.8343644933334071E-12</c:v>
                </c:pt>
                <c:pt idx="97">
                  <c:v>7.0645650600000445E-12</c:v>
                </c:pt>
                <c:pt idx="98">
                  <c:v>7.2809196266667203E-12</c:v>
                </c:pt>
                <c:pt idx="99">
                  <c:v>7.4946756933334114E-12</c:v>
                </c:pt>
                <c:pt idx="100">
                  <c:v>7.6981012933334017E-12</c:v>
                </c:pt>
                <c:pt idx="101">
                  <c:v>7.8882357600000618E-12</c:v>
                </c:pt>
                <c:pt idx="102">
                  <c:v>8.0764337600000763E-12</c:v>
                </c:pt>
                <c:pt idx="103">
                  <c:v>8.2571555266667457E-12</c:v>
                </c:pt>
                <c:pt idx="104">
                  <c:v>8.4261108266667528E-12</c:v>
                </c:pt>
                <c:pt idx="105">
                  <c:v>8.5961495266667714E-12</c:v>
                </c:pt>
                <c:pt idx="106">
                  <c:v>8.782033926666759E-12</c:v>
                </c:pt>
                <c:pt idx="107">
                  <c:v>9.0130729600000608E-12</c:v>
                </c:pt>
                <c:pt idx="108">
                  <c:v>9.3929102933334291E-12</c:v>
                </c:pt>
                <c:pt idx="109">
                  <c:v>9.7704229600000764E-12</c:v>
                </c:pt>
                <c:pt idx="110">
                  <c:v>1.0147565293333453E-11</c:v>
                </c:pt>
                <c:pt idx="111">
                  <c:v>1.0469974926666743E-11</c:v>
                </c:pt>
                <c:pt idx="112">
                  <c:v>1.076566289333341E-11</c:v>
                </c:pt>
                <c:pt idx="113">
                  <c:v>1.1040245993333425E-11</c:v>
                </c:pt>
                <c:pt idx="114">
                  <c:v>1.1300219393333451E-11</c:v>
                </c:pt>
                <c:pt idx="115">
                  <c:v>1.1557398393333429E-11</c:v>
                </c:pt>
                <c:pt idx="116">
                  <c:v>1.1813716493333419E-11</c:v>
                </c:pt>
                <c:pt idx="117">
                  <c:v>1.2059031793333422E-11</c:v>
                </c:pt>
                <c:pt idx="118">
                  <c:v>1.2278028693333444E-11</c:v>
                </c:pt>
                <c:pt idx="119">
                  <c:v>1.2454243426666716E-11</c:v>
                </c:pt>
                <c:pt idx="120">
                  <c:v>1.2586830960000098E-11</c:v>
                </c:pt>
                <c:pt idx="121">
                  <c:v>1.2692926826666741E-11</c:v>
                </c:pt>
                <c:pt idx="122">
                  <c:v>1.2789924726666772E-11</c:v>
                </c:pt>
                <c:pt idx="123">
                  <c:v>1.2873141926666748E-11</c:v>
                </c:pt>
                <c:pt idx="124">
                  <c:v>1.293786179333345E-11</c:v>
                </c:pt>
                <c:pt idx="125">
                  <c:v>1.2987441893333441E-11</c:v>
                </c:pt>
                <c:pt idx="126">
                  <c:v>1.30248306266668E-11</c:v>
                </c:pt>
                <c:pt idx="127">
                  <c:v>1.3053307830000086E-11</c:v>
                </c:pt>
                <c:pt idx="128">
                  <c:v>1.3077450673333445E-11</c:v>
                </c:pt>
                <c:pt idx="129">
                  <c:v>1.3101059676666808E-11</c:v>
                </c:pt>
                <c:pt idx="130">
                  <c:v>1.3125030676666787E-11</c:v>
                </c:pt>
                <c:pt idx="131">
                  <c:v>1.3148331413333453E-11</c:v>
                </c:pt>
                <c:pt idx="132">
                  <c:v>1.317215946000013E-11</c:v>
                </c:pt>
                <c:pt idx="133">
                  <c:v>1.3194669526666748E-11</c:v>
                </c:pt>
                <c:pt idx="134">
                  <c:v>1.3219228493333446E-11</c:v>
                </c:pt>
                <c:pt idx="135">
                  <c:v>1.3244849153333448E-11</c:v>
                </c:pt>
                <c:pt idx="136">
                  <c:v>1.326736553000011E-11</c:v>
                </c:pt>
                <c:pt idx="137">
                  <c:v>1.3295181910000117E-11</c:v>
                </c:pt>
                <c:pt idx="138">
                  <c:v>1.3319212750000057E-11</c:v>
                </c:pt>
                <c:pt idx="139">
                  <c:v>1.3341595766666818E-11</c:v>
                </c:pt>
                <c:pt idx="140">
                  <c:v>1.3368335600000125E-11</c:v>
                </c:pt>
                <c:pt idx="141">
                  <c:v>1.3391897546666785E-11</c:v>
                </c:pt>
                <c:pt idx="142">
                  <c:v>1.3410713190000097E-11</c:v>
                </c:pt>
                <c:pt idx="143">
                  <c:v>1.3434718943333445E-11</c:v>
                </c:pt>
                <c:pt idx="144">
                  <c:v>1.3457831833333451E-11</c:v>
                </c:pt>
                <c:pt idx="145">
                  <c:v>1.347828336333344E-11</c:v>
                </c:pt>
                <c:pt idx="146">
                  <c:v>1.35010505666668E-11</c:v>
                </c:pt>
                <c:pt idx="147">
                  <c:v>1.352598064000013E-11</c:v>
                </c:pt>
                <c:pt idx="148">
                  <c:v>1.3549731423333448E-11</c:v>
                </c:pt>
                <c:pt idx="149">
                  <c:v>1.3571796870000077E-11</c:v>
                </c:pt>
                <c:pt idx="150">
                  <c:v>1.3596997703333419E-11</c:v>
                </c:pt>
                <c:pt idx="151">
                  <c:v>1.3621535180000139E-11</c:v>
                </c:pt>
                <c:pt idx="152">
                  <c:v>1.3646222693333461E-11</c:v>
                </c:pt>
                <c:pt idx="153">
                  <c:v>1.366873265000011E-11</c:v>
                </c:pt>
                <c:pt idx="154">
                  <c:v>1.3689107246666822E-11</c:v>
                </c:pt>
                <c:pt idx="155">
                  <c:v>1.3713458780000128E-11</c:v>
                </c:pt>
                <c:pt idx="156">
                  <c:v>1.3734371400000128E-11</c:v>
                </c:pt>
                <c:pt idx="157">
                  <c:v>1.3756900686666784E-11</c:v>
                </c:pt>
                <c:pt idx="158">
                  <c:v>1.3779936493333427E-11</c:v>
                </c:pt>
                <c:pt idx="159">
                  <c:v>1.3798894793333459E-11</c:v>
                </c:pt>
                <c:pt idx="160">
                  <c:v>1.382003345000012E-11</c:v>
                </c:pt>
                <c:pt idx="161">
                  <c:v>1.3841977756666801E-11</c:v>
                </c:pt>
                <c:pt idx="162">
                  <c:v>1.386443266666681E-11</c:v>
                </c:pt>
                <c:pt idx="163">
                  <c:v>1.3885446233333458E-11</c:v>
                </c:pt>
                <c:pt idx="164">
                  <c:v>1.390615705333347E-11</c:v>
                </c:pt>
                <c:pt idx="165">
                  <c:v>1.3929822536666795E-11</c:v>
                </c:pt>
                <c:pt idx="166">
                  <c:v>1.3948492793333457E-11</c:v>
                </c:pt>
                <c:pt idx="167">
                  <c:v>1.396741419333346E-11</c:v>
                </c:pt>
                <c:pt idx="168">
                  <c:v>1.3989562933333448E-11</c:v>
                </c:pt>
                <c:pt idx="169">
                  <c:v>1.401056241666678E-11</c:v>
                </c:pt>
                <c:pt idx="170">
                  <c:v>1.4031673526666754E-11</c:v>
                </c:pt>
                <c:pt idx="171">
                  <c:v>1.4055674990000095E-11</c:v>
                </c:pt>
                <c:pt idx="172">
                  <c:v>1.4078882006666753E-11</c:v>
                </c:pt>
                <c:pt idx="173">
                  <c:v>1.4097991433333416E-11</c:v>
                </c:pt>
                <c:pt idx="174">
                  <c:v>1.4117941286666759E-11</c:v>
                </c:pt>
                <c:pt idx="175">
                  <c:v>1.414124193666676E-11</c:v>
                </c:pt>
                <c:pt idx="176">
                  <c:v>1.4165034370000102E-11</c:v>
                </c:pt>
                <c:pt idx="177">
                  <c:v>1.4184470046666813E-11</c:v>
                </c:pt>
                <c:pt idx="178">
                  <c:v>1.4207215900000083E-11</c:v>
                </c:pt>
                <c:pt idx="179">
                  <c:v>1.4228728810000119E-11</c:v>
                </c:pt>
                <c:pt idx="180">
                  <c:v>1.4249512086666767E-11</c:v>
                </c:pt>
                <c:pt idx="181">
                  <c:v>1.4270596466666778E-11</c:v>
                </c:pt>
                <c:pt idx="182">
                  <c:v>1.4292534293333469E-11</c:v>
                </c:pt>
                <c:pt idx="183">
                  <c:v>1.431265314333344E-11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3577672"/>
        <c:axId val="274077744"/>
      </c:scatterChart>
      <c:valAx>
        <c:axId val="273577672"/>
        <c:scaling>
          <c:orientation val="minMax"/>
          <c:max val="500"/>
          <c:min val="100"/>
        </c:scaling>
        <c:delete val="0"/>
        <c:axPos val="b"/>
        <c:numFmt formatCode="General" sourceLinked="1"/>
        <c:majorTickMark val="out"/>
        <c:minorTickMark val="none"/>
        <c:tickLblPos val="nextTo"/>
        <c:crossAx val="274077744"/>
        <c:crosses val="autoZero"/>
        <c:crossBetween val="midCat"/>
      </c:valAx>
      <c:valAx>
        <c:axId val="274077744"/>
        <c:scaling>
          <c:orientation val="minMax"/>
        </c:scaling>
        <c:delete val="0"/>
        <c:axPos val="l"/>
        <c:majorGridlines/>
        <c:numFmt formatCode="0.00E+00" sourceLinked="1"/>
        <c:majorTickMark val="out"/>
        <c:minorTickMark val="none"/>
        <c:tickLblPos val="nextTo"/>
        <c:crossAx val="273577672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Cl-CH3</a:t>
            </a:r>
          </a:p>
        </c:rich>
      </c:tx>
      <c:layout/>
      <c:overlay val="0"/>
    </c:title>
    <c:autoTitleDeleted val="0"/>
    <c:plotArea>
      <c:layout/>
      <c:scatterChart>
        <c:scatterStyle val="smoothMarker"/>
        <c:varyColors val="0"/>
        <c:ser>
          <c:idx val="3"/>
          <c:order val="0"/>
          <c:tx>
            <c:v>50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'142832mid'!$EW$2:$EW$185</c:f>
              <c:numCache>
                <c:formatCode>0.00E+00</c:formatCode>
                <c:ptCount val="184"/>
                <c:pt idx="0">
                  <c:v>4.2944230000000424E-13</c:v>
                </c:pt>
                <c:pt idx="1">
                  <c:v>4.6677750000000265E-13</c:v>
                </c:pt>
                <c:pt idx="2">
                  <c:v>4.120978000000026E-13</c:v>
                </c:pt>
                <c:pt idx="3">
                  <c:v>3.5974380000000334E-13</c:v>
                </c:pt>
                <c:pt idx="4">
                  <c:v>3.2639640000000378E-13</c:v>
                </c:pt>
                <c:pt idx="5">
                  <c:v>3.1886820000000319E-13</c:v>
                </c:pt>
                <c:pt idx="6">
                  <c:v>3.3077200000000354E-13</c:v>
                </c:pt>
                <c:pt idx="7">
                  <c:v>3.515314000000036E-13</c:v>
                </c:pt>
                <c:pt idx="8">
                  <c:v>3.3516960000000267E-13</c:v>
                </c:pt>
                <c:pt idx="9">
                  <c:v>3.5618150000000304E-13</c:v>
                </c:pt>
                <c:pt idx="10">
                  <c:v>3.1564320000000266E-13</c:v>
                </c:pt>
                <c:pt idx="11">
                  <c:v>3.3295990000000325E-13</c:v>
                </c:pt>
                <c:pt idx="12">
                  <c:v>3.3645810000000366E-13</c:v>
                </c:pt>
                <c:pt idx="13">
                  <c:v>3.0643930000000354E-13</c:v>
                </c:pt>
                <c:pt idx="14">
                  <c:v>3.5678950000000354E-13</c:v>
                </c:pt>
                <c:pt idx="15">
                  <c:v>3.1313020000000279E-13</c:v>
                </c:pt>
                <c:pt idx="16">
                  <c:v>3.3389910000000334E-13</c:v>
                </c:pt>
                <c:pt idx="17">
                  <c:v>3.5410350000000341E-13</c:v>
                </c:pt>
                <c:pt idx="18">
                  <c:v>3.1438600000000323E-13</c:v>
                </c:pt>
                <c:pt idx="19">
                  <c:v>3.0776430000000258E-13</c:v>
                </c:pt>
                <c:pt idx="20">
                  <c:v>3.6700880000000326E-13</c:v>
                </c:pt>
                <c:pt idx="21">
                  <c:v>3.266624000000036E-13</c:v>
                </c:pt>
                <c:pt idx="22">
                  <c:v>3.3046510000000293E-13</c:v>
                </c:pt>
                <c:pt idx="23">
                  <c:v>3.4112760000000274E-13</c:v>
                </c:pt>
                <c:pt idx="24">
                  <c:v>3.012963000000025E-13</c:v>
                </c:pt>
                <c:pt idx="25">
                  <c:v>2.9256660000000231E-13</c:v>
                </c:pt>
                <c:pt idx="26">
                  <c:v>3.469767000000036E-13</c:v>
                </c:pt>
                <c:pt idx="27">
                  <c:v>3.3568460000000219E-13</c:v>
                </c:pt>
                <c:pt idx="28">
                  <c:v>3.1789870000000338E-13</c:v>
                </c:pt>
                <c:pt idx="29">
                  <c:v>3.3262270000000292E-13</c:v>
                </c:pt>
                <c:pt idx="30">
                  <c:v>3.318225000000027E-13</c:v>
                </c:pt>
                <c:pt idx="31">
                  <c:v>3.2080700000000334E-13</c:v>
                </c:pt>
                <c:pt idx="32">
                  <c:v>3.0581620000000271E-13</c:v>
                </c:pt>
                <c:pt idx="33">
                  <c:v>3.136750000000027E-13</c:v>
                </c:pt>
                <c:pt idx="34">
                  <c:v>3.1705020000000304E-13</c:v>
                </c:pt>
                <c:pt idx="35">
                  <c:v>3.3205820000000325E-13</c:v>
                </c:pt>
                <c:pt idx="36">
                  <c:v>3.367990000000037E-13</c:v>
                </c:pt>
                <c:pt idx="37">
                  <c:v>2.9704750000000227E-13</c:v>
                </c:pt>
                <c:pt idx="38">
                  <c:v>3.0452130000000282E-13</c:v>
                </c:pt>
                <c:pt idx="39">
                  <c:v>3.4889990000000353E-13</c:v>
                </c:pt>
                <c:pt idx="40">
                  <c:v>2.9557890000000269E-13</c:v>
                </c:pt>
                <c:pt idx="41">
                  <c:v>2.7556290000000257E-13</c:v>
                </c:pt>
                <c:pt idx="42">
                  <c:v>2.8759020000000217E-13</c:v>
                </c:pt>
                <c:pt idx="43">
                  <c:v>2.7517260000000279E-13</c:v>
                </c:pt>
                <c:pt idx="44">
                  <c:v>2.8563070000000254E-13</c:v>
                </c:pt>
                <c:pt idx="45">
                  <c:v>2.8532130000000246E-13</c:v>
                </c:pt>
                <c:pt idx="46">
                  <c:v>2.7422000000000269E-13</c:v>
                </c:pt>
                <c:pt idx="47">
                  <c:v>3.0999830000000295E-13</c:v>
                </c:pt>
                <c:pt idx="48">
                  <c:v>3.1915460000000266E-13</c:v>
                </c:pt>
                <c:pt idx="49">
                  <c:v>3.0762420000000208E-13</c:v>
                </c:pt>
                <c:pt idx="50">
                  <c:v>3.0103650000000257E-13</c:v>
                </c:pt>
                <c:pt idx="51">
                  <c:v>3.0316270000000266E-13</c:v>
                </c:pt>
                <c:pt idx="52">
                  <c:v>3.3569410000000258E-13</c:v>
                </c:pt>
                <c:pt idx="53">
                  <c:v>3.4358010000000272E-13</c:v>
                </c:pt>
                <c:pt idx="54">
                  <c:v>4.2575360000000281E-13</c:v>
                </c:pt>
                <c:pt idx="55">
                  <c:v>4.8263390000000451E-13</c:v>
                </c:pt>
                <c:pt idx="56">
                  <c:v>4.8494450000000487E-13</c:v>
                </c:pt>
                <c:pt idx="57">
                  <c:v>5.5320030000000573E-13</c:v>
                </c:pt>
                <c:pt idx="58">
                  <c:v>7.8870770000000723E-13</c:v>
                </c:pt>
                <c:pt idx="59">
                  <c:v>1.0346430000000087E-12</c:v>
                </c:pt>
                <c:pt idx="60">
                  <c:v>1.2990170000000129E-12</c:v>
                </c:pt>
                <c:pt idx="61">
                  <c:v>1.6021020000000163E-12</c:v>
                </c:pt>
                <c:pt idx="62">
                  <c:v>2.2448270000000248E-12</c:v>
                </c:pt>
                <c:pt idx="63">
                  <c:v>2.9564260000000205E-12</c:v>
                </c:pt>
                <c:pt idx="64">
                  <c:v>4.0134900000000348E-12</c:v>
                </c:pt>
                <c:pt idx="65">
                  <c:v>5.4744640000000517E-12</c:v>
                </c:pt>
                <c:pt idx="66">
                  <c:v>7.3709560000000635E-12</c:v>
                </c:pt>
                <c:pt idx="67">
                  <c:v>1.1316960000000077E-11</c:v>
                </c:pt>
                <c:pt idx="68">
                  <c:v>1.4396500000000106E-11</c:v>
                </c:pt>
                <c:pt idx="69">
                  <c:v>1.9859270000000163E-11</c:v>
                </c:pt>
                <c:pt idx="70">
                  <c:v>2.836462000000012E-11</c:v>
                </c:pt>
                <c:pt idx="71">
                  <c:v>3.91963700000003E-11</c:v>
                </c:pt>
                <c:pt idx="72">
                  <c:v>5.231315000000046E-11</c:v>
                </c:pt>
                <c:pt idx="73">
                  <c:v>6.8554590000000516E-11</c:v>
                </c:pt>
                <c:pt idx="74">
                  <c:v>8.6400380000000575E-11</c:v>
                </c:pt>
                <c:pt idx="75">
                  <c:v>1.080131000000007E-10</c:v>
                </c:pt>
                <c:pt idx="76">
                  <c:v>1.3109560000000102E-10</c:v>
                </c:pt>
                <c:pt idx="77">
                  <c:v>1.5681090000000117E-10</c:v>
                </c:pt>
                <c:pt idx="78">
                  <c:v>1.8289360000000125E-10</c:v>
                </c:pt>
                <c:pt idx="79">
                  <c:v>2.0897270000000216E-10</c:v>
                </c:pt>
                <c:pt idx="80">
                  <c:v>2.3532510000000139E-10</c:v>
                </c:pt>
                <c:pt idx="81">
                  <c:v>2.5745510000000201E-10</c:v>
                </c:pt>
                <c:pt idx="82">
                  <c:v>2.7824340000000249E-10</c:v>
                </c:pt>
                <c:pt idx="83">
                  <c:v>2.9415920000000217E-10</c:v>
                </c:pt>
                <c:pt idx="84">
                  <c:v>3.0845040000000272E-10</c:v>
                </c:pt>
                <c:pt idx="85">
                  <c:v>3.1984300000000251E-10</c:v>
                </c:pt>
                <c:pt idx="86">
                  <c:v>3.2980920000000261E-10</c:v>
                </c:pt>
                <c:pt idx="87">
                  <c:v>3.3672820000000241E-10</c:v>
                </c:pt>
                <c:pt idx="88">
                  <c:v>3.4311290000000249E-10</c:v>
                </c:pt>
                <c:pt idx="89">
                  <c:v>3.4828530000000211E-10</c:v>
                </c:pt>
                <c:pt idx="90">
                  <c:v>3.5138570000000231E-10</c:v>
                </c:pt>
                <c:pt idx="91">
                  <c:v>3.5313240000000268E-10</c:v>
                </c:pt>
                <c:pt idx="92">
                  <c:v>3.5392170000000241E-10</c:v>
                </c:pt>
                <c:pt idx="93">
                  <c:v>3.5016600000000249E-10</c:v>
                </c:pt>
                <c:pt idx="94">
                  <c:v>3.427806000000025E-10</c:v>
                </c:pt>
                <c:pt idx="95">
                  <c:v>3.333268000000018E-10</c:v>
                </c:pt>
                <c:pt idx="96">
                  <c:v>3.2220860000000247E-10</c:v>
                </c:pt>
                <c:pt idx="97">
                  <c:v>3.0887480000000224E-10</c:v>
                </c:pt>
                <c:pt idx="98">
                  <c:v>2.9398030000000144E-10</c:v>
                </c:pt>
                <c:pt idx="99">
                  <c:v>2.792273000000018E-10</c:v>
                </c:pt>
                <c:pt idx="100">
                  <c:v>2.6373210000000261E-10</c:v>
                </c:pt>
                <c:pt idx="101">
                  <c:v>2.4796740000000152E-10</c:v>
                </c:pt>
                <c:pt idx="102">
                  <c:v>2.3295710000000191E-10</c:v>
                </c:pt>
                <c:pt idx="103">
                  <c:v>2.202058000000012E-10</c:v>
                </c:pt>
                <c:pt idx="104">
                  <c:v>2.1030720000000171E-10</c:v>
                </c:pt>
                <c:pt idx="105">
                  <c:v>2.0893040000000201E-10</c:v>
                </c:pt>
                <c:pt idx="106">
                  <c:v>2.2287110000000234E-10</c:v>
                </c:pt>
                <c:pt idx="107">
                  <c:v>2.9465960000000224E-10</c:v>
                </c:pt>
                <c:pt idx="108">
                  <c:v>4.8650510000000238E-10</c:v>
                </c:pt>
                <c:pt idx="109">
                  <c:v>5.4784030000000541E-10</c:v>
                </c:pt>
                <c:pt idx="110">
                  <c:v>5.0311610000000456E-10</c:v>
                </c:pt>
                <c:pt idx="111">
                  <c:v>4.2985020000000293E-10</c:v>
                </c:pt>
                <c:pt idx="112">
                  <c:v>3.8638660000000269E-10</c:v>
                </c:pt>
                <c:pt idx="113">
                  <c:v>3.4789840000000276E-10</c:v>
                </c:pt>
                <c:pt idx="114">
                  <c:v>3.290310000000029E-10</c:v>
                </c:pt>
                <c:pt idx="115">
                  <c:v>3.1975230000000291E-10</c:v>
                </c:pt>
                <c:pt idx="116">
                  <c:v>3.0491110000000282E-10</c:v>
                </c:pt>
                <c:pt idx="117">
                  <c:v>2.8128340000000153E-10</c:v>
                </c:pt>
                <c:pt idx="118">
                  <c:v>2.4165890000000122E-10</c:v>
                </c:pt>
                <c:pt idx="119">
                  <c:v>1.761403000000011E-10</c:v>
                </c:pt>
                <c:pt idx="120">
                  <c:v>1.2451510000000084E-10</c:v>
                </c:pt>
                <c:pt idx="121">
                  <c:v>1.0003160000000075E-10</c:v>
                </c:pt>
                <c:pt idx="122">
                  <c:v>8.7315400000000591E-11</c:v>
                </c:pt>
                <c:pt idx="123">
                  <c:v>7.3646500000000486E-11</c:v>
                </c:pt>
                <c:pt idx="124">
                  <c:v>5.6538990000000444E-11</c:v>
                </c:pt>
                <c:pt idx="125">
                  <c:v>4.2278350000000199E-11</c:v>
                </c:pt>
                <c:pt idx="126">
                  <c:v>3.5479410000000315E-11</c:v>
                </c:pt>
                <c:pt idx="127">
                  <c:v>3.501054000000029E-11</c:v>
                </c:pt>
                <c:pt idx="128">
                  <c:v>3.7521510000000313E-11</c:v>
                </c:pt>
                <c:pt idx="129">
                  <c:v>4.10419000000002E-11</c:v>
                </c:pt>
                <c:pt idx="130">
                  <c:v>4.4781570000000421E-11</c:v>
                </c:pt>
                <c:pt idx="131">
                  <c:v>5.0273370000000315E-11</c:v>
                </c:pt>
                <c:pt idx="132">
                  <c:v>5.5615020000000445E-11</c:v>
                </c:pt>
                <c:pt idx="133">
                  <c:v>6.076884000000043E-11</c:v>
                </c:pt>
                <c:pt idx="134">
                  <c:v>6.6283920000000534E-11</c:v>
                </c:pt>
                <c:pt idx="135">
                  <c:v>7.3087460000000592E-11</c:v>
                </c:pt>
                <c:pt idx="136">
                  <c:v>7.8900800000000546E-11</c:v>
                </c:pt>
                <c:pt idx="137">
                  <c:v>8.3916880000000673E-11</c:v>
                </c:pt>
                <c:pt idx="138">
                  <c:v>8.9590320000001023E-11</c:v>
                </c:pt>
                <c:pt idx="139">
                  <c:v>9.7482360000000583E-11</c:v>
                </c:pt>
                <c:pt idx="140">
                  <c:v>1.0293510000000064E-10</c:v>
                </c:pt>
                <c:pt idx="141">
                  <c:v>1.0802400000000093E-10</c:v>
                </c:pt>
                <c:pt idx="142">
                  <c:v>1.1400490000000099E-10</c:v>
                </c:pt>
                <c:pt idx="143">
                  <c:v>1.1955680000000092E-10</c:v>
                </c:pt>
                <c:pt idx="144">
                  <c:v>1.2529720000000094E-10</c:v>
                </c:pt>
                <c:pt idx="145">
                  <c:v>1.3107270000000103E-10</c:v>
                </c:pt>
                <c:pt idx="146">
                  <c:v>1.3501570000000133E-10</c:v>
                </c:pt>
                <c:pt idx="147">
                  <c:v>1.4217520000000095E-10</c:v>
                </c:pt>
                <c:pt idx="148">
                  <c:v>1.452394000000008E-10</c:v>
                </c:pt>
                <c:pt idx="149">
                  <c:v>1.4751070000000112E-10</c:v>
                </c:pt>
                <c:pt idx="150">
                  <c:v>1.49633300000001E-10</c:v>
                </c:pt>
                <c:pt idx="151">
                  <c:v>1.4738130000000092E-10</c:v>
                </c:pt>
                <c:pt idx="152">
                  <c:v>1.4412130000000089E-10</c:v>
                </c:pt>
                <c:pt idx="153">
                  <c:v>1.3405710000000101E-10</c:v>
                </c:pt>
                <c:pt idx="154">
                  <c:v>1.2302350000000086E-10</c:v>
                </c:pt>
                <c:pt idx="155">
                  <c:v>1.0824880000000099E-10</c:v>
                </c:pt>
                <c:pt idx="156">
                  <c:v>9.0460610000000485E-11</c:v>
                </c:pt>
                <c:pt idx="157">
                  <c:v>7.3659810000000453E-11</c:v>
                </c:pt>
                <c:pt idx="158">
                  <c:v>5.7752720000000608E-11</c:v>
                </c:pt>
                <c:pt idx="159">
                  <c:v>4.4622140000000289E-11</c:v>
                </c:pt>
                <c:pt idx="160">
                  <c:v>3.2506950000000261E-11</c:v>
                </c:pt>
                <c:pt idx="161">
                  <c:v>2.3938010000000183E-11</c:v>
                </c:pt>
                <c:pt idx="162">
                  <c:v>1.7839430000000126E-11</c:v>
                </c:pt>
                <c:pt idx="163">
                  <c:v>1.3512660000000096E-11</c:v>
                </c:pt>
                <c:pt idx="164">
                  <c:v>1.1248870000000118E-11</c:v>
                </c:pt>
                <c:pt idx="165">
                  <c:v>8.8377620000000719E-12</c:v>
                </c:pt>
                <c:pt idx="166">
                  <c:v>7.6424800000000573E-12</c:v>
                </c:pt>
                <c:pt idx="167">
                  <c:v>6.8328010000000585E-12</c:v>
                </c:pt>
                <c:pt idx="168">
                  <c:v>6.4882070000000684E-12</c:v>
                </c:pt>
                <c:pt idx="169">
                  <c:v>6.0788830000000571E-12</c:v>
                </c:pt>
                <c:pt idx="170">
                  <c:v>5.9500890000000565E-12</c:v>
                </c:pt>
                <c:pt idx="171">
                  <c:v>5.6529150000000255E-12</c:v>
                </c:pt>
                <c:pt idx="172">
                  <c:v>5.7952710000000589E-12</c:v>
                </c:pt>
                <c:pt idx="173">
                  <c:v>5.5884750000000497E-12</c:v>
                </c:pt>
                <c:pt idx="174">
                  <c:v>5.6379380000000402E-12</c:v>
                </c:pt>
                <c:pt idx="175">
                  <c:v>5.4592100000000534E-12</c:v>
                </c:pt>
                <c:pt idx="176">
                  <c:v>5.3997140000000421E-12</c:v>
                </c:pt>
                <c:pt idx="177">
                  <c:v>5.7327420000000594E-12</c:v>
                </c:pt>
                <c:pt idx="178">
                  <c:v>5.6729820000000403E-12</c:v>
                </c:pt>
                <c:pt idx="179">
                  <c:v>5.4402570000000589E-12</c:v>
                </c:pt>
                <c:pt idx="180">
                  <c:v>5.5718190000000539E-12</c:v>
                </c:pt>
                <c:pt idx="181">
                  <c:v>5.475324000000057E-12</c:v>
                </c:pt>
                <c:pt idx="182">
                  <c:v>5.5058080000000509E-12</c:v>
                </c:pt>
                <c:pt idx="183">
                  <c:v>5.4913140000000495E-12</c:v>
                </c:pt>
              </c:numCache>
            </c:numRef>
          </c:yVal>
          <c:smooth val="1"/>
        </c:ser>
        <c:ser>
          <c:idx val="0"/>
          <c:order val="1"/>
          <c:tx>
            <c:v>52</c:v>
          </c:tx>
          <c:marker>
            <c:symbol val="none"/>
          </c:marker>
          <c:xVal>
            <c:numRef>
              <c:f>'142832mid'!$AHT$2:$AHT$186</c:f>
              <c:numCache>
                <c:formatCode>General</c:formatCode>
                <c:ptCount val="185"/>
                <c:pt idx="0">
                  <c:v>28.34</c:v>
                </c:pt>
                <c:pt idx="1">
                  <c:v>30.885750000000002</c:v>
                </c:pt>
                <c:pt idx="2">
                  <c:v>33.430833333333325</c:v>
                </c:pt>
                <c:pt idx="3">
                  <c:v>35.975166666666503</c:v>
                </c:pt>
                <c:pt idx="4">
                  <c:v>38.520500000000013</c:v>
                </c:pt>
                <c:pt idx="5">
                  <c:v>41.066166666666533</c:v>
                </c:pt>
                <c:pt idx="6">
                  <c:v>43.613</c:v>
                </c:pt>
                <c:pt idx="7">
                  <c:v>46.157916666666495</c:v>
                </c:pt>
                <c:pt idx="8">
                  <c:v>48.703250000000011</c:v>
                </c:pt>
                <c:pt idx="9">
                  <c:v>51.248166666666563</c:v>
                </c:pt>
                <c:pt idx="10">
                  <c:v>53.794333333333363</c:v>
                </c:pt>
                <c:pt idx="11">
                  <c:v>56.339249999999993</c:v>
                </c:pt>
                <c:pt idx="12">
                  <c:v>58.884083333333173</c:v>
                </c:pt>
                <c:pt idx="13">
                  <c:v>61.42883333333333</c:v>
                </c:pt>
                <c:pt idx="14">
                  <c:v>63.974083333333198</c:v>
                </c:pt>
                <c:pt idx="15">
                  <c:v>66.519666666666666</c:v>
                </c:pt>
                <c:pt idx="16">
                  <c:v>69.064333333333309</c:v>
                </c:pt>
                <c:pt idx="17">
                  <c:v>71.60899999999998</c:v>
                </c:pt>
                <c:pt idx="18">
                  <c:v>74.153916666666618</c:v>
                </c:pt>
                <c:pt idx="19">
                  <c:v>76.699250000000006</c:v>
                </c:pt>
                <c:pt idx="20">
                  <c:v>79.245250000000027</c:v>
                </c:pt>
                <c:pt idx="21">
                  <c:v>81.791416666666663</c:v>
                </c:pt>
                <c:pt idx="22">
                  <c:v>84.337916666666672</c:v>
                </c:pt>
                <c:pt idx="23">
                  <c:v>86.883333333333098</c:v>
                </c:pt>
                <c:pt idx="24">
                  <c:v>89.427333333333308</c:v>
                </c:pt>
                <c:pt idx="25">
                  <c:v>91.971833333333308</c:v>
                </c:pt>
                <c:pt idx="26">
                  <c:v>94.517250000000232</c:v>
                </c:pt>
                <c:pt idx="27">
                  <c:v>97.062250000000006</c:v>
                </c:pt>
                <c:pt idx="28">
                  <c:v>99.608666666666679</c:v>
                </c:pt>
                <c:pt idx="29">
                  <c:v>102.15258333333315</c:v>
                </c:pt>
                <c:pt idx="30">
                  <c:v>104.69874999999998</c:v>
                </c:pt>
                <c:pt idx="31">
                  <c:v>107.24358333333333</c:v>
                </c:pt>
                <c:pt idx="32">
                  <c:v>109.788</c:v>
                </c:pt>
                <c:pt idx="33">
                  <c:v>112.33216666666667</c:v>
                </c:pt>
                <c:pt idx="34">
                  <c:v>114.87825000000001</c:v>
                </c:pt>
                <c:pt idx="35">
                  <c:v>117.42433333333334</c:v>
                </c:pt>
                <c:pt idx="36">
                  <c:v>119.971</c:v>
                </c:pt>
                <c:pt idx="37">
                  <c:v>122.51824999999999</c:v>
                </c:pt>
                <c:pt idx="38">
                  <c:v>125.06283333333316</c:v>
                </c:pt>
                <c:pt idx="39">
                  <c:v>127.60874999999982</c:v>
                </c:pt>
                <c:pt idx="40">
                  <c:v>130.15583333333367</c:v>
                </c:pt>
                <c:pt idx="41">
                  <c:v>132.70041666666665</c:v>
                </c:pt>
                <c:pt idx="42">
                  <c:v>135.24666666666613</c:v>
                </c:pt>
                <c:pt idx="43">
                  <c:v>137.79241666666667</c:v>
                </c:pt>
                <c:pt idx="44">
                  <c:v>140.33716666666666</c:v>
                </c:pt>
                <c:pt idx="45">
                  <c:v>142.88233333333423</c:v>
                </c:pt>
                <c:pt idx="46">
                  <c:v>145.42700000000036</c:v>
                </c:pt>
                <c:pt idx="47">
                  <c:v>147.97333333333341</c:v>
                </c:pt>
                <c:pt idx="48">
                  <c:v>150.51949999999999</c:v>
                </c:pt>
                <c:pt idx="49">
                  <c:v>153.06466666666628</c:v>
                </c:pt>
                <c:pt idx="50">
                  <c:v>155.61149999999998</c:v>
                </c:pt>
                <c:pt idx="51">
                  <c:v>158.1575</c:v>
                </c:pt>
                <c:pt idx="52">
                  <c:v>160.70291666666668</c:v>
                </c:pt>
                <c:pt idx="53">
                  <c:v>163.24866666666631</c:v>
                </c:pt>
                <c:pt idx="54">
                  <c:v>165.79549999999998</c:v>
                </c:pt>
                <c:pt idx="55">
                  <c:v>168.34108333333344</c:v>
                </c:pt>
                <c:pt idx="56">
                  <c:v>170.88766666666666</c:v>
                </c:pt>
                <c:pt idx="57">
                  <c:v>173.43449999999999</c:v>
                </c:pt>
                <c:pt idx="58">
                  <c:v>175.98116666666667</c:v>
                </c:pt>
                <c:pt idx="59">
                  <c:v>178.5275</c:v>
                </c:pt>
                <c:pt idx="60">
                  <c:v>181.07333333333341</c:v>
                </c:pt>
                <c:pt idx="61">
                  <c:v>183.61924999999999</c:v>
                </c:pt>
                <c:pt idx="62">
                  <c:v>186.16433333333347</c:v>
                </c:pt>
                <c:pt idx="63">
                  <c:v>188.71083333333334</c:v>
                </c:pt>
                <c:pt idx="64">
                  <c:v>191.25700000000001</c:v>
                </c:pt>
                <c:pt idx="65">
                  <c:v>193.80283333333387</c:v>
                </c:pt>
                <c:pt idx="66">
                  <c:v>196.35158333333371</c:v>
                </c:pt>
                <c:pt idx="67">
                  <c:v>198.89883333333387</c:v>
                </c:pt>
                <c:pt idx="68">
                  <c:v>201.44416666666658</c:v>
                </c:pt>
                <c:pt idx="69">
                  <c:v>203.98966666666658</c:v>
                </c:pt>
                <c:pt idx="70">
                  <c:v>206.53474999999997</c:v>
                </c:pt>
                <c:pt idx="71">
                  <c:v>209.08158333333341</c:v>
                </c:pt>
                <c:pt idx="72">
                  <c:v>211.62700000000001</c:v>
                </c:pt>
                <c:pt idx="73">
                  <c:v>214.172</c:v>
                </c:pt>
                <c:pt idx="74">
                  <c:v>216.71691666666658</c:v>
                </c:pt>
                <c:pt idx="75">
                  <c:v>219.26108333333337</c:v>
                </c:pt>
                <c:pt idx="76">
                  <c:v>221.80683333333371</c:v>
                </c:pt>
                <c:pt idx="77">
                  <c:v>224.35191666666705</c:v>
                </c:pt>
                <c:pt idx="78">
                  <c:v>226.89833333333408</c:v>
                </c:pt>
                <c:pt idx="79">
                  <c:v>229.44458333333333</c:v>
                </c:pt>
                <c:pt idx="80">
                  <c:v>231.99075000000002</c:v>
                </c:pt>
                <c:pt idx="81">
                  <c:v>234.53708333333341</c:v>
                </c:pt>
                <c:pt idx="82">
                  <c:v>237.08408333333341</c:v>
                </c:pt>
                <c:pt idx="83">
                  <c:v>239.62983333333341</c:v>
                </c:pt>
                <c:pt idx="84">
                  <c:v>242.17516666666629</c:v>
                </c:pt>
                <c:pt idx="85">
                  <c:v>244.72091666666665</c:v>
                </c:pt>
                <c:pt idx="86">
                  <c:v>247.26541666666668</c:v>
                </c:pt>
                <c:pt idx="87">
                  <c:v>249.80991666666668</c:v>
                </c:pt>
                <c:pt idx="88">
                  <c:v>252.35416666666666</c:v>
                </c:pt>
                <c:pt idx="89">
                  <c:v>254.89950000000002</c:v>
                </c:pt>
                <c:pt idx="90">
                  <c:v>257.44574999999969</c:v>
                </c:pt>
                <c:pt idx="91">
                  <c:v>259.99074999999897</c:v>
                </c:pt>
                <c:pt idx="92">
                  <c:v>262.53599999999915</c:v>
                </c:pt>
                <c:pt idx="93">
                  <c:v>265.08191666666664</c:v>
                </c:pt>
                <c:pt idx="94">
                  <c:v>267.62925000000001</c:v>
                </c:pt>
                <c:pt idx="95">
                  <c:v>270.17399999999969</c:v>
                </c:pt>
                <c:pt idx="96">
                  <c:v>272.71966666666702</c:v>
                </c:pt>
                <c:pt idx="97">
                  <c:v>275.26458333333477</c:v>
                </c:pt>
                <c:pt idx="98">
                  <c:v>277.81025</c:v>
                </c:pt>
                <c:pt idx="99">
                  <c:v>280.35708333333508</c:v>
                </c:pt>
                <c:pt idx="100">
                  <c:v>282.90333333333336</c:v>
                </c:pt>
                <c:pt idx="101">
                  <c:v>285.44908333333484</c:v>
                </c:pt>
                <c:pt idx="102">
                  <c:v>287.99524999999903</c:v>
                </c:pt>
                <c:pt idx="103">
                  <c:v>290.54174999999969</c:v>
                </c:pt>
                <c:pt idx="104">
                  <c:v>293.08899999999903</c:v>
                </c:pt>
                <c:pt idx="105">
                  <c:v>295.63416666666672</c:v>
                </c:pt>
                <c:pt idx="106">
                  <c:v>298.18033333333415</c:v>
                </c:pt>
                <c:pt idx="107">
                  <c:v>300.72583333333415</c:v>
                </c:pt>
                <c:pt idx="108">
                  <c:v>303.27366666666671</c:v>
                </c:pt>
                <c:pt idx="109">
                  <c:v>305.82133333333331</c:v>
                </c:pt>
                <c:pt idx="110">
                  <c:v>308.37058333333465</c:v>
                </c:pt>
                <c:pt idx="111">
                  <c:v>310.91899999999885</c:v>
                </c:pt>
                <c:pt idx="112">
                  <c:v>313.4663333333333</c:v>
                </c:pt>
                <c:pt idx="113">
                  <c:v>316.01474999999999</c:v>
                </c:pt>
                <c:pt idx="114">
                  <c:v>318.56291666666675</c:v>
                </c:pt>
                <c:pt idx="115">
                  <c:v>321.1105</c:v>
                </c:pt>
                <c:pt idx="116">
                  <c:v>323.65875</c:v>
                </c:pt>
                <c:pt idx="117">
                  <c:v>326.2063333333333</c:v>
                </c:pt>
                <c:pt idx="118">
                  <c:v>328.75191666666666</c:v>
                </c:pt>
                <c:pt idx="119">
                  <c:v>331.2970833333344</c:v>
                </c:pt>
                <c:pt idx="120">
                  <c:v>333.8436666666675</c:v>
                </c:pt>
                <c:pt idx="121">
                  <c:v>336.39099999999928</c:v>
                </c:pt>
                <c:pt idx="122">
                  <c:v>338.93816666666663</c:v>
                </c:pt>
                <c:pt idx="123">
                  <c:v>341.48824999999891</c:v>
                </c:pt>
                <c:pt idx="124">
                  <c:v>344.03474999999969</c:v>
                </c:pt>
                <c:pt idx="125">
                  <c:v>346.58399999999909</c:v>
                </c:pt>
                <c:pt idx="126">
                  <c:v>349.13216666666671</c:v>
                </c:pt>
                <c:pt idx="127">
                  <c:v>351.68016666666671</c:v>
                </c:pt>
                <c:pt idx="128">
                  <c:v>354.22941666666662</c:v>
                </c:pt>
                <c:pt idx="129">
                  <c:v>356.77741666666662</c:v>
                </c:pt>
                <c:pt idx="130">
                  <c:v>359.32683333333415</c:v>
                </c:pt>
                <c:pt idx="131">
                  <c:v>361.87333333333402</c:v>
                </c:pt>
                <c:pt idx="132">
                  <c:v>364.42233333333331</c:v>
                </c:pt>
                <c:pt idx="133">
                  <c:v>366.97099999999915</c:v>
                </c:pt>
                <c:pt idx="134">
                  <c:v>369.52224999999993</c:v>
                </c:pt>
                <c:pt idx="135">
                  <c:v>372.06916666666672</c:v>
                </c:pt>
                <c:pt idx="136">
                  <c:v>374.61741666666671</c:v>
                </c:pt>
                <c:pt idx="137">
                  <c:v>377.166</c:v>
                </c:pt>
                <c:pt idx="138">
                  <c:v>379.714</c:v>
                </c:pt>
                <c:pt idx="139">
                  <c:v>382.26091666666667</c:v>
                </c:pt>
                <c:pt idx="140">
                  <c:v>384.80716666666672</c:v>
                </c:pt>
                <c:pt idx="141">
                  <c:v>387.35499999999996</c:v>
                </c:pt>
                <c:pt idx="142">
                  <c:v>389.90191666666669</c:v>
                </c:pt>
                <c:pt idx="143">
                  <c:v>392.44799999999969</c:v>
                </c:pt>
                <c:pt idx="144">
                  <c:v>394.99608333333401</c:v>
                </c:pt>
                <c:pt idx="145">
                  <c:v>397.54383333333453</c:v>
                </c:pt>
                <c:pt idx="146">
                  <c:v>400.09291666666667</c:v>
                </c:pt>
                <c:pt idx="147">
                  <c:v>402.64199999999994</c:v>
                </c:pt>
                <c:pt idx="148">
                  <c:v>405.18958333333484</c:v>
                </c:pt>
                <c:pt idx="149">
                  <c:v>407.73674999999878</c:v>
                </c:pt>
                <c:pt idx="150">
                  <c:v>410.28608333333415</c:v>
                </c:pt>
                <c:pt idx="151">
                  <c:v>412.83341666666666</c:v>
                </c:pt>
                <c:pt idx="152">
                  <c:v>415.38083333333446</c:v>
                </c:pt>
                <c:pt idx="153">
                  <c:v>417.92824999999891</c:v>
                </c:pt>
                <c:pt idx="154">
                  <c:v>420.47766666666672</c:v>
                </c:pt>
                <c:pt idx="155">
                  <c:v>423.02716666666674</c:v>
                </c:pt>
                <c:pt idx="156">
                  <c:v>425.57516666666675</c:v>
                </c:pt>
                <c:pt idx="157">
                  <c:v>428.12141666666668</c:v>
                </c:pt>
                <c:pt idx="158">
                  <c:v>430.6709166666667</c:v>
                </c:pt>
                <c:pt idx="159">
                  <c:v>433.22024999999928</c:v>
                </c:pt>
                <c:pt idx="160">
                  <c:v>435.76891666666666</c:v>
                </c:pt>
                <c:pt idx="161">
                  <c:v>438.31841666666668</c:v>
                </c:pt>
                <c:pt idx="162">
                  <c:v>440.86699999999922</c:v>
                </c:pt>
                <c:pt idx="163">
                  <c:v>443.41808333333421</c:v>
                </c:pt>
                <c:pt idx="164">
                  <c:v>445.96741666666668</c:v>
                </c:pt>
                <c:pt idx="165">
                  <c:v>448.51599999999928</c:v>
                </c:pt>
                <c:pt idx="166">
                  <c:v>451.06483333333478</c:v>
                </c:pt>
                <c:pt idx="167">
                  <c:v>453.61333333333408</c:v>
                </c:pt>
                <c:pt idx="168">
                  <c:v>456.16199999999969</c:v>
                </c:pt>
                <c:pt idx="169">
                  <c:v>458.7089166666666</c:v>
                </c:pt>
                <c:pt idx="170">
                  <c:v>461.2585833333344</c:v>
                </c:pt>
                <c:pt idx="171">
                  <c:v>463.80816666666675</c:v>
                </c:pt>
                <c:pt idx="172">
                  <c:v>466.35741666666672</c:v>
                </c:pt>
                <c:pt idx="173">
                  <c:v>468.90641666666659</c:v>
                </c:pt>
                <c:pt idx="174">
                  <c:v>471.45333333333332</c:v>
                </c:pt>
                <c:pt idx="175">
                  <c:v>474.00274999999999</c:v>
                </c:pt>
                <c:pt idx="176">
                  <c:v>476.55033333333421</c:v>
                </c:pt>
                <c:pt idx="177">
                  <c:v>479.09799999999916</c:v>
                </c:pt>
                <c:pt idx="178">
                  <c:v>481.64641666666671</c:v>
                </c:pt>
                <c:pt idx="179">
                  <c:v>484.19733333333414</c:v>
                </c:pt>
                <c:pt idx="180">
                  <c:v>486.7470833333349</c:v>
                </c:pt>
                <c:pt idx="181">
                  <c:v>489.29408333333453</c:v>
                </c:pt>
                <c:pt idx="182">
                  <c:v>491.84316666666672</c:v>
                </c:pt>
                <c:pt idx="183">
                  <c:v>494.3930833333344</c:v>
                </c:pt>
                <c:pt idx="184">
                  <c:v>496.94158333333428</c:v>
                </c:pt>
              </c:numCache>
            </c:numRef>
          </c:xVal>
          <c:yVal>
            <c:numRef>
              <c:f>'142832mid'!$FC$2:$FC$185</c:f>
              <c:numCache>
                <c:formatCode>0.00E+00</c:formatCode>
                <c:ptCount val="184"/>
                <c:pt idx="0">
                  <c:v>1.4084710000000104E-12</c:v>
                </c:pt>
                <c:pt idx="1">
                  <c:v>1.2660540000000122E-12</c:v>
                </c:pt>
                <c:pt idx="2">
                  <c:v>1.1660890000000129E-12</c:v>
                </c:pt>
                <c:pt idx="3">
                  <c:v>1.0907590000000102E-12</c:v>
                </c:pt>
                <c:pt idx="4">
                  <c:v>1.2414190000000093E-12</c:v>
                </c:pt>
                <c:pt idx="5">
                  <c:v>1.1942170000000142E-12</c:v>
                </c:pt>
                <c:pt idx="6">
                  <c:v>1.0267800000000099E-12</c:v>
                </c:pt>
                <c:pt idx="7">
                  <c:v>1.097902000000009E-12</c:v>
                </c:pt>
                <c:pt idx="8">
                  <c:v>1.0771330000000087E-12</c:v>
                </c:pt>
                <c:pt idx="9">
                  <c:v>1.0405920000000087E-12</c:v>
                </c:pt>
                <c:pt idx="10">
                  <c:v>1.0250950000000065E-12</c:v>
                </c:pt>
                <c:pt idx="11">
                  <c:v>1.0041040000000079E-12</c:v>
                </c:pt>
                <c:pt idx="12">
                  <c:v>1.0938840000000075E-12</c:v>
                </c:pt>
                <c:pt idx="13">
                  <c:v>1.0799250000000082E-12</c:v>
                </c:pt>
                <c:pt idx="14">
                  <c:v>1.0019370000000084E-12</c:v>
                </c:pt>
                <c:pt idx="15">
                  <c:v>1.0228810000000092E-12</c:v>
                </c:pt>
                <c:pt idx="16">
                  <c:v>1.0233920000000066E-12</c:v>
                </c:pt>
                <c:pt idx="17">
                  <c:v>1.0671270000000087E-12</c:v>
                </c:pt>
                <c:pt idx="18">
                  <c:v>1.0148270000000078E-12</c:v>
                </c:pt>
                <c:pt idx="19">
                  <c:v>1.0252770000000096E-12</c:v>
                </c:pt>
                <c:pt idx="20">
                  <c:v>1.0415480000000087E-12</c:v>
                </c:pt>
                <c:pt idx="21">
                  <c:v>1.0821690000000087E-12</c:v>
                </c:pt>
                <c:pt idx="22">
                  <c:v>9.9622620000001042E-13</c:v>
                </c:pt>
                <c:pt idx="23">
                  <c:v>1.0336700000000085E-12</c:v>
                </c:pt>
                <c:pt idx="24">
                  <c:v>1.0555220000000069E-12</c:v>
                </c:pt>
                <c:pt idx="25">
                  <c:v>1.1068600000000093E-12</c:v>
                </c:pt>
                <c:pt idx="26">
                  <c:v>9.5021280000000732E-13</c:v>
                </c:pt>
                <c:pt idx="27">
                  <c:v>1.0378150000000083E-12</c:v>
                </c:pt>
                <c:pt idx="28">
                  <c:v>1.0351200000000078E-12</c:v>
                </c:pt>
                <c:pt idx="29">
                  <c:v>1.1540250000000111E-12</c:v>
                </c:pt>
                <c:pt idx="30">
                  <c:v>1.0181790000000085E-12</c:v>
                </c:pt>
                <c:pt idx="31">
                  <c:v>1.0910580000000106E-12</c:v>
                </c:pt>
                <c:pt idx="32">
                  <c:v>1.0742610000000082E-12</c:v>
                </c:pt>
                <c:pt idx="33">
                  <c:v>9.9146860000001112E-13</c:v>
                </c:pt>
                <c:pt idx="34">
                  <c:v>1.0519650000000082E-12</c:v>
                </c:pt>
                <c:pt idx="35">
                  <c:v>9.6107530000000797E-13</c:v>
                </c:pt>
                <c:pt idx="36">
                  <c:v>1.0118640000000056E-12</c:v>
                </c:pt>
                <c:pt idx="37">
                  <c:v>9.1476720000000601E-13</c:v>
                </c:pt>
                <c:pt idx="38">
                  <c:v>1.0095820000000093E-12</c:v>
                </c:pt>
                <c:pt idx="39">
                  <c:v>9.7313820000000646E-13</c:v>
                </c:pt>
                <c:pt idx="40">
                  <c:v>1.0979960000000059E-12</c:v>
                </c:pt>
                <c:pt idx="41">
                  <c:v>9.8239360000001118E-13</c:v>
                </c:pt>
                <c:pt idx="42">
                  <c:v>1.0848370000000106E-12</c:v>
                </c:pt>
                <c:pt idx="43">
                  <c:v>1.0285560000000102E-12</c:v>
                </c:pt>
                <c:pt idx="44">
                  <c:v>1.0495840000000086E-12</c:v>
                </c:pt>
                <c:pt idx="45">
                  <c:v>9.8096210000000918E-13</c:v>
                </c:pt>
                <c:pt idx="46">
                  <c:v>1.1054240000000065E-12</c:v>
                </c:pt>
                <c:pt idx="47">
                  <c:v>9.3821220000000924E-13</c:v>
                </c:pt>
                <c:pt idx="48">
                  <c:v>1.0645190000000093E-12</c:v>
                </c:pt>
                <c:pt idx="49">
                  <c:v>1.0252660000000063E-12</c:v>
                </c:pt>
                <c:pt idx="50">
                  <c:v>1.1360630000000107E-12</c:v>
                </c:pt>
                <c:pt idx="51">
                  <c:v>1.0161850000000108E-12</c:v>
                </c:pt>
                <c:pt idx="52">
                  <c:v>1.0092710000000074E-12</c:v>
                </c:pt>
                <c:pt idx="53">
                  <c:v>1.0360900000000086E-12</c:v>
                </c:pt>
                <c:pt idx="54">
                  <c:v>1.141657000000012E-12</c:v>
                </c:pt>
                <c:pt idx="55">
                  <c:v>1.081108000000009E-12</c:v>
                </c:pt>
                <c:pt idx="56">
                  <c:v>1.128007000000013E-12</c:v>
                </c:pt>
                <c:pt idx="57">
                  <c:v>1.1700180000000141E-12</c:v>
                </c:pt>
                <c:pt idx="58">
                  <c:v>1.1987140000000127E-12</c:v>
                </c:pt>
                <c:pt idx="59">
                  <c:v>1.2806070000000121E-12</c:v>
                </c:pt>
                <c:pt idx="60">
                  <c:v>1.4584410000000121E-12</c:v>
                </c:pt>
                <c:pt idx="61">
                  <c:v>1.4842240000000105E-12</c:v>
                </c:pt>
                <c:pt idx="62">
                  <c:v>1.7365290000000128E-12</c:v>
                </c:pt>
                <c:pt idx="63">
                  <c:v>1.9592920000000179E-12</c:v>
                </c:pt>
                <c:pt idx="64">
                  <c:v>2.2868790000000201E-12</c:v>
                </c:pt>
                <c:pt idx="65">
                  <c:v>2.7971230000000309E-12</c:v>
                </c:pt>
                <c:pt idx="66">
                  <c:v>3.5356060000000249E-12</c:v>
                </c:pt>
                <c:pt idx="67">
                  <c:v>4.6975670000000348E-12</c:v>
                </c:pt>
                <c:pt idx="68">
                  <c:v>6.2000490000000657E-12</c:v>
                </c:pt>
                <c:pt idx="69">
                  <c:v>8.1467170000000571E-12</c:v>
                </c:pt>
                <c:pt idx="70">
                  <c:v>1.1610790000000095E-11</c:v>
                </c:pt>
                <c:pt idx="71">
                  <c:v>1.4594740000000085E-11</c:v>
                </c:pt>
                <c:pt idx="72">
                  <c:v>1.9073940000000131E-11</c:v>
                </c:pt>
                <c:pt idx="73">
                  <c:v>2.4568140000000156E-11</c:v>
                </c:pt>
                <c:pt idx="74">
                  <c:v>3.0873290000000309E-11</c:v>
                </c:pt>
                <c:pt idx="75">
                  <c:v>3.7917600000000304E-11</c:v>
                </c:pt>
                <c:pt idx="76">
                  <c:v>4.4503450000000416E-11</c:v>
                </c:pt>
                <c:pt idx="77">
                  <c:v>5.308917000000033E-11</c:v>
                </c:pt>
                <c:pt idx="78">
                  <c:v>6.1164700000000463E-11</c:v>
                </c:pt>
                <c:pt idx="79">
                  <c:v>6.8725500000000496E-11</c:v>
                </c:pt>
                <c:pt idx="80">
                  <c:v>7.613585000000043E-11</c:v>
                </c:pt>
                <c:pt idx="81">
                  <c:v>8.3486220000000572E-11</c:v>
                </c:pt>
                <c:pt idx="82">
                  <c:v>8.9395710000000583E-11</c:v>
                </c:pt>
                <c:pt idx="83">
                  <c:v>9.369645000000105E-11</c:v>
                </c:pt>
                <c:pt idx="84">
                  <c:v>9.8368370000000951E-11</c:v>
                </c:pt>
                <c:pt idx="85">
                  <c:v>1.0206840000000069E-10</c:v>
                </c:pt>
                <c:pt idx="86">
                  <c:v>1.0467330000000074E-10</c:v>
                </c:pt>
                <c:pt idx="87">
                  <c:v>1.0629910000000055E-10</c:v>
                </c:pt>
                <c:pt idx="88">
                  <c:v>1.0851350000000072E-10</c:v>
                </c:pt>
                <c:pt idx="89">
                  <c:v>1.0884110000000086E-10</c:v>
                </c:pt>
                <c:pt idx="90">
                  <c:v>1.1041010000000086E-10</c:v>
                </c:pt>
                <c:pt idx="91">
                  <c:v>1.112828000000007E-10</c:v>
                </c:pt>
                <c:pt idx="92">
                  <c:v>1.1131670000000086E-10</c:v>
                </c:pt>
                <c:pt idx="93">
                  <c:v>1.0980570000000118E-10</c:v>
                </c:pt>
                <c:pt idx="94">
                  <c:v>1.0714520000000091E-10</c:v>
                </c:pt>
                <c:pt idx="95">
                  <c:v>1.049537000000007E-10</c:v>
                </c:pt>
                <c:pt idx="96">
                  <c:v>1.0103000000000072E-10</c:v>
                </c:pt>
                <c:pt idx="97">
                  <c:v>9.6561270000000708E-11</c:v>
                </c:pt>
                <c:pt idx="98">
                  <c:v>9.2207270000000567E-11</c:v>
                </c:pt>
                <c:pt idx="99">
                  <c:v>8.7514850000000774E-11</c:v>
                </c:pt>
                <c:pt idx="100">
                  <c:v>8.338627000000057E-11</c:v>
                </c:pt>
                <c:pt idx="101">
                  <c:v>7.8172610000000615E-11</c:v>
                </c:pt>
                <c:pt idx="102">
                  <c:v>7.491787000000063E-11</c:v>
                </c:pt>
                <c:pt idx="103">
                  <c:v>7.0284220000000538E-11</c:v>
                </c:pt>
                <c:pt idx="104">
                  <c:v>6.643831000000049E-11</c:v>
                </c:pt>
                <c:pt idx="105">
                  <c:v>6.7121380000000496E-11</c:v>
                </c:pt>
                <c:pt idx="106">
                  <c:v>7.1843650000000538E-11</c:v>
                </c:pt>
                <c:pt idx="107">
                  <c:v>9.3378570000000691E-11</c:v>
                </c:pt>
                <c:pt idx="108">
                  <c:v>1.5422410000000116E-10</c:v>
                </c:pt>
                <c:pt idx="109">
                  <c:v>1.7295270000000108E-10</c:v>
                </c:pt>
                <c:pt idx="110">
                  <c:v>1.6053270000000111E-10</c:v>
                </c:pt>
                <c:pt idx="111">
                  <c:v>1.3668980000000099E-10</c:v>
                </c:pt>
                <c:pt idx="112">
                  <c:v>1.2213270000000073E-10</c:v>
                </c:pt>
                <c:pt idx="113">
                  <c:v>1.1183160000000095E-10</c:v>
                </c:pt>
                <c:pt idx="114">
                  <c:v>1.0518940000000034E-10</c:v>
                </c:pt>
                <c:pt idx="115">
                  <c:v>1.037062000000007E-10</c:v>
                </c:pt>
                <c:pt idx="116">
                  <c:v>1.0037490000000047E-10</c:v>
                </c:pt>
                <c:pt idx="117">
                  <c:v>9.3248020000000719E-11</c:v>
                </c:pt>
                <c:pt idx="118">
                  <c:v>8.1047900000000617E-11</c:v>
                </c:pt>
                <c:pt idx="119">
                  <c:v>6.1276260000000355E-11</c:v>
                </c:pt>
                <c:pt idx="120">
                  <c:v>4.5561840000000231E-11</c:v>
                </c:pt>
                <c:pt idx="121">
                  <c:v>3.7524280000000257E-11</c:v>
                </c:pt>
                <c:pt idx="122">
                  <c:v>3.5206350000000284E-11</c:v>
                </c:pt>
                <c:pt idx="123">
                  <c:v>3.2049530000000273E-11</c:v>
                </c:pt>
                <c:pt idx="124">
                  <c:v>2.847450000000021E-11</c:v>
                </c:pt>
                <c:pt idx="125">
                  <c:v>2.6565140000000233E-11</c:v>
                </c:pt>
                <c:pt idx="126">
                  <c:v>2.6430110000000286E-11</c:v>
                </c:pt>
                <c:pt idx="127">
                  <c:v>2.809640000000016E-11</c:v>
                </c:pt>
                <c:pt idx="128">
                  <c:v>3.140491000000031E-11</c:v>
                </c:pt>
                <c:pt idx="129">
                  <c:v>3.4403130000000313E-11</c:v>
                </c:pt>
                <c:pt idx="130">
                  <c:v>3.8265740000000301E-11</c:v>
                </c:pt>
                <c:pt idx="131">
                  <c:v>4.156748000000036E-11</c:v>
                </c:pt>
                <c:pt idx="132">
                  <c:v>4.5324670000000426E-11</c:v>
                </c:pt>
                <c:pt idx="133">
                  <c:v>5.0863360000000427E-11</c:v>
                </c:pt>
                <c:pt idx="134">
                  <c:v>5.506745000000047E-11</c:v>
                </c:pt>
                <c:pt idx="135">
                  <c:v>5.9618910000000557E-11</c:v>
                </c:pt>
                <c:pt idx="136">
                  <c:v>6.43009500000006E-11</c:v>
                </c:pt>
                <c:pt idx="137">
                  <c:v>6.8812910000000665E-11</c:v>
                </c:pt>
                <c:pt idx="138">
                  <c:v>7.2594520000000662E-11</c:v>
                </c:pt>
                <c:pt idx="139">
                  <c:v>7.8700520000000646E-11</c:v>
                </c:pt>
                <c:pt idx="140">
                  <c:v>8.2208380000000531E-11</c:v>
                </c:pt>
                <c:pt idx="141">
                  <c:v>8.6661460000000844E-11</c:v>
                </c:pt>
                <c:pt idx="142">
                  <c:v>9.1132690000000583E-11</c:v>
                </c:pt>
                <c:pt idx="143">
                  <c:v>9.5136120000000792E-11</c:v>
                </c:pt>
                <c:pt idx="144">
                  <c:v>1.0047400000000072E-10</c:v>
                </c:pt>
                <c:pt idx="145">
                  <c:v>1.0425020000000087E-10</c:v>
                </c:pt>
                <c:pt idx="146">
                  <c:v>1.0758640000000046E-10</c:v>
                </c:pt>
                <c:pt idx="147">
                  <c:v>1.1266320000000096E-10</c:v>
                </c:pt>
                <c:pt idx="148">
                  <c:v>1.1631010000000083E-10</c:v>
                </c:pt>
                <c:pt idx="149">
                  <c:v>1.1817150000000104E-10</c:v>
                </c:pt>
                <c:pt idx="150">
                  <c:v>1.1875780000000099E-10</c:v>
                </c:pt>
                <c:pt idx="151">
                  <c:v>1.1666300000000097E-10</c:v>
                </c:pt>
                <c:pt idx="152">
                  <c:v>1.1447030000000089E-10</c:v>
                </c:pt>
                <c:pt idx="153">
                  <c:v>1.0673660000000057E-10</c:v>
                </c:pt>
                <c:pt idx="154">
                  <c:v>9.8276500000000806E-11</c:v>
                </c:pt>
                <c:pt idx="155">
                  <c:v>8.7574090000000824E-11</c:v>
                </c:pt>
                <c:pt idx="156">
                  <c:v>7.3650340000000415E-11</c:v>
                </c:pt>
                <c:pt idx="157">
                  <c:v>5.9775960000000485E-11</c:v>
                </c:pt>
                <c:pt idx="158">
                  <c:v>4.7945040000000277E-11</c:v>
                </c:pt>
                <c:pt idx="159">
                  <c:v>3.6844600000000309E-11</c:v>
                </c:pt>
                <c:pt idx="160">
                  <c:v>2.715333000000025E-11</c:v>
                </c:pt>
                <c:pt idx="161">
                  <c:v>2.0463290000000183E-11</c:v>
                </c:pt>
                <c:pt idx="162">
                  <c:v>1.5149930000000099E-11</c:v>
                </c:pt>
                <c:pt idx="163">
                  <c:v>1.3066700000000108E-11</c:v>
                </c:pt>
                <c:pt idx="164">
                  <c:v>9.8253440000001007E-12</c:v>
                </c:pt>
                <c:pt idx="165">
                  <c:v>7.676675000000069E-12</c:v>
                </c:pt>
                <c:pt idx="166">
                  <c:v>6.8986070000000611E-12</c:v>
                </c:pt>
                <c:pt idx="167">
                  <c:v>6.3143260000000468E-12</c:v>
                </c:pt>
                <c:pt idx="168">
                  <c:v>5.9770810000000533E-12</c:v>
                </c:pt>
                <c:pt idx="169">
                  <c:v>5.8214760000000449E-12</c:v>
                </c:pt>
                <c:pt idx="170">
                  <c:v>5.5502780000000534E-12</c:v>
                </c:pt>
                <c:pt idx="171">
                  <c:v>5.4364370000000566E-12</c:v>
                </c:pt>
                <c:pt idx="172">
                  <c:v>5.3303790000000565E-12</c:v>
                </c:pt>
                <c:pt idx="173">
                  <c:v>5.5267700000000484E-12</c:v>
                </c:pt>
                <c:pt idx="174">
                  <c:v>5.4726150000000506E-12</c:v>
                </c:pt>
                <c:pt idx="175">
                  <c:v>5.7687250000000498E-12</c:v>
                </c:pt>
                <c:pt idx="176">
                  <c:v>5.6625860000000272E-12</c:v>
                </c:pt>
                <c:pt idx="177">
                  <c:v>5.5739700000000516E-12</c:v>
                </c:pt>
                <c:pt idx="178">
                  <c:v>5.4491770000000552E-12</c:v>
                </c:pt>
                <c:pt idx="179">
                  <c:v>5.5551860000000384E-12</c:v>
                </c:pt>
                <c:pt idx="180">
                  <c:v>5.5687600000000507E-12</c:v>
                </c:pt>
                <c:pt idx="181">
                  <c:v>5.637961000000047E-12</c:v>
                </c:pt>
                <c:pt idx="182">
                  <c:v>5.4114270000000545E-12</c:v>
                </c:pt>
                <c:pt idx="183">
                  <c:v>5.6257400000000426E-12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4074608"/>
        <c:axId val="274071864"/>
      </c:scatterChart>
      <c:valAx>
        <c:axId val="274074608"/>
        <c:scaling>
          <c:orientation val="minMax"/>
          <c:max val="500"/>
          <c:min val="100"/>
        </c:scaling>
        <c:delete val="0"/>
        <c:axPos val="b"/>
        <c:title>
          <c:layout/>
          <c:overlay val="0"/>
        </c:title>
        <c:numFmt formatCode="General" sourceLinked="1"/>
        <c:majorTickMark val="none"/>
        <c:minorTickMark val="none"/>
        <c:tickLblPos val="nextTo"/>
        <c:crossAx val="274071864"/>
        <c:crosses val="autoZero"/>
        <c:crossBetween val="midCat"/>
      </c:valAx>
      <c:valAx>
        <c:axId val="274071864"/>
        <c:scaling>
          <c:orientation val="minMax"/>
        </c:scaling>
        <c:delete val="0"/>
        <c:axPos val="l"/>
        <c:majorGridlines/>
        <c:title>
          <c:layout/>
          <c:overlay val="0"/>
        </c:title>
        <c:numFmt formatCode="0.00E+00" sourceLinked="1"/>
        <c:majorTickMark val="none"/>
        <c:minorTickMark val="none"/>
        <c:tickLblPos val="nextTo"/>
        <c:crossAx val="274074608"/>
        <c:crosses val="autoZero"/>
        <c:crossBetween val="midCat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/>
            </a:lvl1pPr>
          </a:lstStyle>
          <a:p>
            <a:pPr>
              <a:defRPr/>
            </a:pPr>
            <a:fld id="{0310FE5B-3FCB-4B1C-823B-AA3B020387B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093401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98C038E-264B-4019-8865-994DE20C32FE}" type="datetimeFigureOut">
              <a:rPr lang="es-AR"/>
              <a:pPr>
                <a:defRPr/>
              </a:pPr>
              <a:t>31/10/2017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AR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AR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2EF8FE5E-EB73-4684-9201-8005960E5736}" type="slidenum">
              <a:rPr lang="es-AR"/>
              <a:pPr>
                <a:defRPr/>
              </a:pPr>
              <a:t>‹#›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954949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65B59C-3760-4829-9CB7-72394B36CBFA}" type="slidenum">
              <a:rPr lang="es-ES" smtClean="0"/>
              <a:pPr/>
              <a:t>33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6184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s-ES_tradnl" smtClean="0"/>
          </a:p>
        </p:txBody>
      </p:sp>
    </p:spTree>
    <p:extLst>
      <p:ext uri="{BB962C8B-B14F-4D97-AF65-F5344CB8AC3E}">
        <p14:creationId xmlns:p14="http://schemas.microsoft.com/office/powerpoint/2010/main" val="335689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7C836D-DB08-4FD5-A358-032D1416046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06C9B4-0CEC-485C-A452-CE964ACBFA7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80D9947-6E83-4D98-8F76-1292A8DA99E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F81AB-5A52-4DD2-83F7-25EB789D87D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6D8401-E570-4DB9-8491-52F797EF31BB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DA3253-08AC-4ACE-8CF2-57B7F93E084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010978-A5F6-4894-A4CB-F16DC358F50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86D4AA-1AA6-4C59-92EB-84FEF18C08A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DEA4FE-25FD-4CEC-9D34-FA454D92BC88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DD0C41-6701-4945-B93C-EBD1081937C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739CDF-5A28-4665-8075-C8439CF632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F92B-6D11-423C-9C5C-36441DBBC89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530F-18DF-411F-BFC2-65CC8ECDBF9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06905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E404-2C35-4C4C-92F6-3DF6F5CF13BB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1EBA9-132A-44CE-8FDF-D2CF2ADD11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44304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2BD32-20BB-46E8-BC98-21C953ED47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98EFD-2882-4493-89C4-BB608C5837B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41188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129FF-DC9A-4BBB-A6E3-2C1E1406B87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FBCCC-E2C3-4179-8AF0-35FD1CCB8B0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103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6D0BF-BEDC-42B1-91D8-7308776C2A45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72CE-EED0-42E7-BBE8-5F04219A27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281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0FC23-1783-48A1-9BD3-A987D96C03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E1B8-9C40-4BA8-B458-1F23DCE9EA1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7396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9E959-6936-4FA2-80E7-81F10B73085E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17EB4-7911-4D53-9DD5-6A8AFC5EDED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616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F358E-3848-4D68-BD04-359554606CFF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4D3C-DF40-47C0-BB11-CE15FC6E02A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27751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6D621-92E7-44D0-B986-EBD80B63DF63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A815E-BCC6-4886-9FD6-592C0576BEE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54599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FC38-CF3A-4CF7-97F1-0A8DDC1879A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356DE-FDC7-4C1E-B2CE-29CD3DE8AE5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64320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2F84F-AD98-4A98-A194-951D428FF1EA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A82ED-7203-408E-AE80-B1DF51A1D5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8656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F92B-6D11-423C-9C5C-36441DBBC89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530F-18DF-411F-BFC2-65CC8ECDBF9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2165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E404-2C35-4C4C-92F6-3DF6F5CF13BB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1EBA9-132A-44CE-8FDF-D2CF2ADD11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71948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2BD32-20BB-46E8-BC98-21C953ED47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98EFD-2882-4493-89C4-BB608C5837B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511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129FF-DC9A-4BBB-A6E3-2C1E1406B87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FBCCC-E2C3-4179-8AF0-35FD1CCB8B0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82124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6D0BF-BEDC-42B1-91D8-7308776C2A45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72CE-EED0-42E7-BBE8-5F04219A27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8901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0FC23-1783-48A1-9BD3-A987D96C03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E1B8-9C40-4BA8-B458-1F23DCE9EA1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54428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9E959-6936-4FA2-80E7-81F10B73085E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17EB4-7911-4D53-9DD5-6A8AFC5EDED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88009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F358E-3848-4D68-BD04-359554606CFF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4D3C-DF40-47C0-BB11-CE15FC6E02A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46183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6D621-92E7-44D0-B986-EBD80B63DF63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A815E-BCC6-4886-9FD6-592C0576BEE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47934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FC38-CF3A-4CF7-97F1-0A8DDC1879A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356DE-FDC7-4C1E-B2CE-29CD3DE8AE5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453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2F84F-AD98-4A98-A194-951D428FF1EA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A82ED-7203-408E-AE80-B1DF51A1D5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05260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F92B-6D11-423C-9C5C-36441DBBC89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530F-18DF-411F-BFC2-65CC8ECDBF9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83340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E404-2C35-4C4C-92F6-3DF6F5CF13BB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1EBA9-132A-44CE-8FDF-D2CF2ADD11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53151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2BD32-20BB-46E8-BC98-21C953ED47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98EFD-2882-4493-89C4-BB608C5837B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0786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129FF-DC9A-4BBB-A6E3-2C1E1406B87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FBCCC-E2C3-4179-8AF0-35FD1CCB8B0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40057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6D0BF-BEDC-42B1-91D8-7308776C2A45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72CE-EED0-42E7-BBE8-5F04219A27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907753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0FC23-1783-48A1-9BD3-A987D96C03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E1B8-9C40-4BA8-B458-1F23DCE9EA1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261715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9E959-6936-4FA2-80E7-81F10B73085E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17EB4-7911-4D53-9DD5-6A8AFC5EDED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47108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F358E-3848-4D68-BD04-359554606CFF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4D3C-DF40-47C0-BB11-CE15FC6E02A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308897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6D621-92E7-44D0-B986-EBD80B63DF63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A815E-BCC6-4886-9FD6-592C0576BEE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5704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FC38-CF3A-4CF7-97F1-0A8DDC1879A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356DE-FDC7-4C1E-B2CE-29CD3DE8AE5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22515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2F84F-AD98-4A98-A194-951D428FF1EA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A82ED-7203-408E-AE80-B1DF51A1D5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8895065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F92B-6D11-423C-9C5C-36441DBBC89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530F-18DF-411F-BFC2-65CC8ECDBF9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151292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E404-2C35-4C4C-92F6-3DF6F5CF13BB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1EBA9-132A-44CE-8FDF-D2CF2ADD11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75719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2BD32-20BB-46E8-BC98-21C953ED47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98EFD-2882-4493-89C4-BB608C5837B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233727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129FF-DC9A-4BBB-A6E3-2C1E1406B87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FBCCC-E2C3-4179-8AF0-35FD1CCB8B0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50340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6D0BF-BEDC-42B1-91D8-7308776C2A45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72CE-EED0-42E7-BBE8-5F04219A27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967749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0FC23-1783-48A1-9BD3-A987D96C03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E1B8-9C40-4BA8-B458-1F23DCE9EA1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2984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9E959-6936-4FA2-80E7-81F10B73085E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17EB4-7911-4D53-9DD5-6A8AFC5EDED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447601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F358E-3848-4D68-BD04-359554606CFF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4D3C-DF40-47C0-BB11-CE15FC6E02A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853629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6D621-92E7-44D0-B986-EBD80B63DF63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A815E-BCC6-4886-9FD6-592C0576BEE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4638665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FC38-CF3A-4CF7-97F1-0A8DDC1879A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356DE-FDC7-4C1E-B2CE-29CD3DE8AE5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517366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2F84F-AD98-4A98-A194-951D428FF1EA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A82ED-7203-408E-AE80-B1DF51A1D5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41811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5F92B-6D11-423C-9C5C-36441DBBC89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43530F-18DF-411F-BFC2-65CC8ECDBF9D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616879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F1E404-2C35-4C4C-92F6-3DF6F5CF13BB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91EBA9-132A-44CE-8FDF-D2CF2ADD11E7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0008577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C2BD32-20BB-46E8-BC98-21C953ED47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698EFD-2882-4493-89C4-BB608C5837B5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9186565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F129FF-DC9A-4BBB-A6E3-2C1E1406B87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9FBCCC-E2C3-4179-8AF0-35FD1CCB8B0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601541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86D0BF-BEDC-42B1-91D8-7308776C2A45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7F72CE-EED0-42E7-BBE8-5F04219A272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6148649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B0FC23-1783-48A1-9BD3-A987D96C038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DE1B8-9C40-4BA8-B458-1F23DCE9EA18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447450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C9E959-6936-4FA2-80E7-81F10B73085E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117EB4-7911-4D53-9DD5-6A8AFC5EDEDE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182811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8F358E-3848-4D68-BD04-359554606CFF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2E4D3C-DF40-47C0-BB11-CE15FC6E02A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38491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AR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D6D621-92E7-44D0-B986-EBD80B63DF63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AA815E-BCC6-4886-9FD6-592C0576BEE9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762980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0AFC38-CF3A-4CF7-97F1-0A8DDC1879AC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9356DE-FDC7-4C1E-B2CE-29CD3DE8AE51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913228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92F84F-AD98-4A98-A194-951D428FF1EA}" type="datetimeFigureOut">
              <a:rPr lang="es-ES">
                <a:solidFill>
                  <a:srgbClr val="000000"/>
                </a:solidFill>
              </a:rPr>
              <a:pPr>
                <a:defRPr/>
              </a:pPr>
              <a:t>01/11/2017</a:t>
            </a:fld>
            <a:endParaRPr lang="es-ES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FA82ED-7203-408E-AE80-B1DF51A1D5BF}" type="slidenum">
              <a:rPr lang="es-E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s-E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1752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lnSpc>
                <a:spcPct val="100000"/>
              </a:lnSpc>
              <a:spcBef>
                <a:spcPct val="0"/>
              </a:spcBef>
              <a:defRPr sz="1400"/>
            </a:lvl1pPr>
          </a:lstStyle>
          <a:p>
            <a:pPr>
              <a:defRPr/>
            </a:pPr>
            <a:fld id="{DFF2160E-24EE-407C-A2EE-696FA7B5010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851659A-571F-4352-83A6-91A1AC7B356E}" type="datetimeFigureOut">
              <a:rPr lang="es-ES">
                <a:solidFill>
                  <a:srgbClr val="000000"/>
                </a:solidFill>
                <a:cs typeface="+mn-cs"/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01/11/2017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fld id="{373CF6D1-3E87-4056-876A-EBC53D4E3B9A}" type="slidenum">
              <a:rPr lang="es-ES">
                <a:solidFill>
                  <a:srgbClr val="000000"/>
                </a:solidFill>
                <a:cs typeface="+mn-cs"/>
              </a:rPr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pic>
        <p:nvPicPr>
          <p:cNvPr id="2055" name="Picture 7" descr="para plantilla oficial recortada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54619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851659A-571F-4352-83A6-91A1AC7B356E}" type="datetimeFigureOut">
              <a:rPr lang="es-ES">
                <a:solidFill>
                  <a:srgbClr val="000000"/>
                </a:solidFill>
                <a:cs typeface="+mn-cs"/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01/11/2017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fld id="{373CF6D1-3E87-4056-876A-EBC53D4E3B9A}" type="slidenum">
              <a:rPr lang="es-ES">
                <a:solidFill>
                  <a:srgbClr val="000000"/>
                </a:solidFill>
                <a:cs typeface="+mn-cs"/>
              </a:rPr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pic>
        <p:nvPicPr>
          <p:cNvPr id="2055" name="Picture 7" descr="para plantilla oficial recortada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73769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851659A-571F-4352-83A6-91A1AC7B356E}" type="datetimeFigureOut">
              <a:rPr lang="es-ES">
                <a:solidFill>
                  <a:srgbClr val="000000"/>
                </a:solidFill>
                <a:cs typeface="+mn-cs"/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01/11/2017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fld id="{373CF6D1-3E87-4056-876A-EBC53D4E3B9A}" type="slidenum">
              <a:rPr lang="es-ES">
                <a:solidFill>
                  <a:srgbClr val="000000"/>
                </a:solidFill>
                <a:cs typeface="+mn-cs"/>
              </a:rPr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pic>
        <p:nvPicPr>
          <p:cNvPr id="2055" name="Picture 7" descr="para plantilla oficial recortada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548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851659A-571F-4352-83A6-91A1AC7B356E}" type="datetimeFigureOut">
              <a:rPr lang="es-ES">
                <a:solidFill>
                  <a:srgbClr val="000000"/>
                </a:solidFill>
                <a:cs typeface="+mn-cs"/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01/11/2017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fld id="{373CF6D1-3E87-4056-876A-EBC53D4E3B9A}" type="slidenum">
              <a:rPr lang="es-ES">
                <a:solidFill>
                  <a:srgbClr val="000000"/>
                </a:solidFill>
                <a:cs typeface="+mn-cs"/>
              </a:rPr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pic>
        <p:nvPicPr>
          <p:cNvPr id="2055" name="Picture 7" descr="para plantilla oficial recortada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6873068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 algn="l">
              <a:lnSpc>
                <a:spcPct val="100000"/>
              </a:lnSpc>
              <a:spcBef>
                <a:spcPct val="0"/>
              </a:spcBef>
              <a:defRPr/>
            </a:pPr>
            <a:fld id="{B851659A-571F-4352-83A6-91A1AC7B356E}" type="datetimeFigureOut">
              <a:rPr lang="es-ES">
                <a:solidFill>
                  <a:srgbClr val="000000"/>
                </a:solidFill>
                <a:cs typeface="+mn-cs"/>
              </a:rPr>
              <a:pPr algn="l">
                <a:lnSpc>
                  <a:spcPct val="100000"/>
                </a:lnSpc>
                <a:spcBef>
                  <a:spcPct val="0"/>
                </a:spcBef>
                <a:defRPr/>
              </a:pPr>
              <a:t>01/11/2017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endParaRPr lang="es-ES">
              <a:solidFill>
                <a:srgbClr val="000000"/>
              </a:solidFill>
              <a:cs typeface="+mn-cs"/>
            </a:endParaRP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chemeClr val="tx1"/>
                </a:solidFill>
                <a:latin typeface="Times New Roman" pitchFamily="18" charset="0"/>
              </a:defRPr>
            </a:lvl1pPr>
          </a:lstStyle>
          <a:p>
            <a:pPr>
              <a:lnSpc>
                <a:spcPct val="100000"/>
              </a:lnSpc>
              <a:spcBef>
                <a:spcPct val="0"/>
              </a:spcBef>
              <a:defRPr/>
            </a:pPr>
            <a:fld id="{373CF6D1-3E87-4056-876A-EBC53D4E3B9A}" type="slidenum">
              <a:rPr lang="es-ES">
                <a:solidFill>
                  <a:srgbClr val="000000"/>
                </a:solidFill>
                <a:cs typeface="+mn-cs"/>
              </a:rPr>
              <a:pPr>
                <a:lnSpc>
                  <a:spcPct val="100000"/>
                </a:lnSpc>
                <a:spcBef>
                  <a:spcPct val="0"/>
                </a:spcBef>
                <a:defRPr/>
              </a:pPr>
              <a:t>‹#›</a:t>
            </a:fld>
            <a:endParaRPr lang="es-ES">
              <a:solidFill>
                <a:srgbClr val="000000"/>
              </a:solidFill>
              <a:cs typeface="+mn-cs"/>
            </a:endParaRPr>
          </a:p>
        </p:txBody>
      </p:sp>
      <p:pic>
        <p:nvPicPr>
          <p:cNvPr id="2055" name="Picture 7" descr="para plantilla oficial recortada"/>
          <p:cNvPicPr>
            <a:picLocks noChangeAspect="1" noChangeArrowheads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-36513" y="0"/>
            <a:ext cx="9180513" cy="6884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995716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bianchi@cnea.gov.ar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hyperlink" Target="mailto:bianchi.hugo@gmail.com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emf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chart" Target="../charts/char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2.emf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6.gif"/><Relationship Id="rId4" Type="http://schemas.openxmlformats.org/officeDocument/2006/relationships/image" Target="../media/image25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40.jpeg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e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0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print"/>
          <a:srcRect/>
          <a:stretch>
            <a:fillRect r="-33692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48038" y="3933825"/>
            <a:ext cx="5795962" cy="2087563"/>
          </a:xfrm>
        </p:spPr>
        <p:txBody>
          <a:bodyPr/>
          <a:lstStyle/>
          <a:p>
            <a:pPr algn="l" eaLnBrk="1" hangingPunct="1">
              <a:lnSpc>
                <a:spcPct val="80000"/>
              </a:lnSpc>
            </a:pPr>
            <a:r>
              <a:rPr lang="es-ES" sz="1400" smtClean="0"/>
              <a:t>~~~~~~~~~~~~~~~~~~~~~~~~~~~~~~~~~~~~~~~~~~~~~~ </a:t>
            </a:r>
            <a:br>
              <a:rPr lang="es-ES" sz="1400" smtClean="0"/>
            </a:br>
            <a:r>
              <a:rPr lang="es-ES" sz="1400" smtClean="0"/>
              <a:t>Dr. Hugo L. Bianchi </a:t>
            </a:r>
            <a:br>
              <a:rPr lang="es-ES" sz="1400" smtClean="0"/>
            </a:br>
            <a:r>
              <a:rPr lang="es-ES" sz="1400" smtClean="0"/>
              <a:t>Comisión Nacional de Energía Atómica </a:t>
            </a:r>
            <a:br>
              <a:rPr lang="es-ES" sz="1400" smtClean="0"/>
            </a:br>
            <a:r>
              <a:rPr lang="es-ES" sz="1400" smtClean="0"/>
              <a:t>Química, Centro Atómico Constituyentes, </a:t>
            </a:r>
            <a:br>
              <a:rPr lang="es-ES" sz="1400" smtClean="0"/>
            </a:br>
            <a:r>
              <a:rPr lang="es-ES" sz="1400" smtClean="0"/>
              <a:t>Av. General Paz 1499, </a:t>
            </a:r>
            <a:br>
              <a:rPr lang="es-ES" sz="1400" smtClean="0"/>
            </a:br>
            <a:r>
              <a:rPr lang="es-ES" sz="1400" smtClean="0"/>
              <a:t>(1650) San Martín, Pcia de Buenos Aires </a:t>
            </a:r>
            <a:br>
              <a:rPr lang="es-ES" sz="1400" smtClean="0"/>
            </a:br>
            <a:r>
              <a:rPr lang="es-ES" sz="1400" smtClean="0"/>
              <a:t>ARGENTINA </a:t>
            </a:r>
            <a:br>
              <a:rPr lang="es-ES" sz="1400" smtClean="0"/>
            </a:br>
            <a:r>
              <a:rPr lang="es-ES" sz="1400" smtClean="0"/>
              <a:t>Phone:(54)11 6772 7195       FAX:(54)11 6772 7886 </a:t>
            </a:r>
          </a:p>
          <a:p>
            <a:pPr algn="l" eaLnBrk="1" hangingPunct="1">
              <a:lnSpc>
                <a:spcPct val="80000"/>
              </a:lnSpc>
            </a:pPr>
            <a:r>
              <a:rPr lang="it-IT" sz="1400" smtClean="0"/>
              <a:t>Mobile: (54) 911 4078 8239 </a:t>
            </a:r>
            <a:r>
              <a:rPr lang="es-ES" sz="1400" smtClean="0"/>
              <a:t/>
            </a:r>
            <a:br>
              <a:rPr lang="es-ES" sz="1400" smtClean="0"/>
            </a:br>
            <a:r>
              <a:rPr lang="es-ES" sz="1400" smtClean="0">
                <a:hlinkClick r:id="rId3"/>
              </a:rPr>
              <a:t>bianchi@cnea.gov.ar</a:t>
            </a:r>
            <a:r>
              <a:rPr lang="es-ES" sz="1400" smtClean="0"/>
              <a:t> </a:t>
            </a:r>
            <a:br>
              <a:rPr lang="es-ES" sz="1400" smtClean="0"/>
            </a:br>
            <a:r>
              <a:rPr lang="es-ES" sz="1400" smtClean="0">
                <a:hlinkClick r:id="rId4"/>
              </a:rPr>
              <a:t>bianchi.hugo@gmail.com</a:t>
            </a:r>
            <a:r>
              <a:rPr lang="es-ES" sz="1400" smtClean="0"/>
              <a:t> </a:t>
            </a:r>
            <a:br>
              <a:rPr lang="es-ES" sz="1400" smtClean="0"/>
            </a:br>
            <a:r>
              <a:rPr lang="es-ES" sz="1400" smtClean="0"/>
              <a:t>~~~~~~~~~~~~~~~~~~~~~~~~~~~~~~~~~~~~~~~~~~~~~~~ </a:t>
            </a:r>
          </a:p>
        </p:txBody>
      </p:sp>
      <p:pic>
        <p:nvPicPr>
          <p:cNvPr id="3075" name="Picture 4" descr="ISOLOGO-CNE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5288" y="692150"/>
            <a:ext cx="2557462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Text Box 5"/>
          <p:cNvSpPr txBox="1">
            <a:spLocks noChangeArrowheads="1"/>
          </p:cNvSpPr>
          <p:nvPr/>
        </p:nvSpPr>
        <p:spPr bwMode="auto">
          <a:xfrm>
            <a:off x="3286125" y="642938"/>
            <a:ext cx="4679950" cy="3194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s-ES" sz="1800"/>
              <a:t>Gerencia de Área </a:t>
            </a:r>
          </a:p>
          <a:p>
            <a:pPr>
              <a:spcBef>
                <a:spcPct val="50000"/>
              </a:spcBef>
            </a:pPr>
            <a:r>
              <a:rPr lang="es-ES" sz="1800"/>
              <a:t>Seguridad y Medio Ambiente</a:t>
            </a:r>
          </a:p>
          <a:p>
            <a:pPr>
              <a:spcBef>
                <a:spcPct val="50000"/>
              </a:spcBef>
            </a:pPr>
            <a:endParaRPr lang="es-ES" sz="1800"/>
          </a:p>
          <a:p>
            <a:pPr>
              <a:spcBef>
                <a:spcPct val="50000"/>
              </a:spcBef>
            </a:pPr>
            <a:r>
              <a:rPr lang="es-ES" sz="1800"/>
              <a:t>Gerencia de Química</a:t>
            </a:r>
          </a:p>
          <a:p>
            <a:pPr>
              <a:spcBef>
                <a:spcPct val="50000"/>
              </a:spcBef>
            </a:pPr>
            <a:endParaRPr lang="es-ES" sz="1800"/>
          </a:p>
          <a:p>
            <a:pPr>
              <a:spcBef>
                <a:spcPct val="50000"/>
              </a:spcBef>
            </a:pPr>
            <a:r>
              <a:rPr lang="es-ES" sz="1800"/>
              <a:t>Departamento de Aplicaciones y </a:t>
            </a:r>
          </a:p>
          <a:p>
            <a:pPr>
              <a:spcBef>
                <a:spcPct val="50000"/>
              </a:spcBef>
            </a:pPr>
            <a:r>
              <a:rPr lang="es-ES" sz="1800"/>
              <a:t>Fundamentos de la Química</a:t>
            </a:r>
          </a:p>
          <a:p>
            <a:pPr>
              <a:spcBef>
                <a:spcPct val="50000"/>
              </a:spcBef>
            </a:pPr>
            <a:endParaRPr lang="es-ES" sz="1800"/>
          </a:p>
          <a:p>
            <a:pPr>
              <a:spcBef>
                <a:spcPct val="50000"/>
              </a:spcBef>
            </a:pPr>
            <a:r>
              <a:rPr lang="es-ES" sz="1800"/>
              <a:t>Laboratorio de Fisicoquímica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3 Rectángulo"/>
          <p:cNvSpPr>
            <a:spLocks noChangeArrowheads="1"/>
          </p:cNvSpPr>
          <p:nvPr/>
        </p:nvSpPr>
        <p:spPr bwMode="auto">
          <a:xfrm>
            <a:off x="0" y="3143248"/>
            <a:ext cx="9144000" cy="271462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4" name="1 Título"/>
          <p:cNvSpPr>
            <a:spLocks noGrp="1"/>
          </p:cNvSpPr>
          <p:nvPr>
            <p:ph type="ctrTitle"/>
          </p:nvPr>
        </p:nvSpPr>
        <p:spPr>
          <a:xfrm>
            <a:off x="143508" y="3356992"/>
            <a:ext cx="8856984" cy="2643206"/>
          </a:xfrm>
        </p:spPr>
        <p:txBody>
          <a:bodyPr/>
          <a:lstStyle/>
          <a:p>
            <a:r>
              <a:rPr lang="en-US" sz="3200" b="1" dirty="0"/>
              <a:t>Pyrolysis and Plasma applied </a:t>
            </a:r>
            <a:r>
              <a:rPr lang="en-US" sz="3200" b="1" dirty="0" smtClean="0"/>
              <a:t>to Nuclear ion Exchange Resins Treatment</a:t>
            </a:r>
            <a:br>
              <a:rPr lang="en-US" sz="3200" b="1" dirty="0" smtClean="0"/>
            </a:br>
            <a:r>
              <a:rPr lang="en-US" sz="3200" b="1" dirty="0" smtClean="0"/>
              <a:t/>
            </a:r>
            <a:br>
              <a:rPr lang="en-US" sz="3200" b="1" dirty="0" smtClean="0"/>
            </a:br>
            <a:r>
              <a:rPr lang="es-ES" sz="2400" dirty="0" smtClean="0"/>
              <a:t>Hugo L. Bianchi, Vittorio Luca, Hernán Castro </a:t>
            </a:r>
            <a:br>
              <a:rPr lang="es-ES" sz="2400" dirty="0" smtClean="0"/>
            </a:br>
            <a:r>
              <a:rPr lang="es-ES" sz="2400" dirty="0" smtClean="0"/>
              <a:t>and Raúl Ariel </a:t>
            </a:r>
            <a:r>
              <a:rPr lang="es-ES" sz="2400" dirty="0" err="1" smtClean="0"/>
              <a:t>Rodriguez</a:t>
            </a:r>
            <a:r>
              <a:rPr lang="es-ES" sz="2400" dirty="0" smtClean="0"/>
              <a:t/>
            </a:r>
            <a:br>
              <a:rPr lang="es-ES" sz="2400" dirty="0" smtClean="0"/>
            </a:br>
            <a:r>
              <a:rPr lang="es-ES" sz="2400" dirty="0" smtClean="0"/>
              <a:t>Constituyentes </a:t>
            </a:r>
            <a:r>
              <a:rPr lang="es-ES" sz="2400" dirty="0" err="1" smtClean="0"/>
              <a:t>Atomic</a:t>
            </a:r>
            <a:r>
              <a:rPr lang="es-ES" sz="2400" dirty="0" smtClean="0"/>
              <a:t> Center, CNEA</a:t>
            </a:r>
            <a:br>
              <a:rPr lang="es-ES" sz="2400" dirty="0" smtClean="0"/>
            </a:br>
            <a:r>
              <a:rPr lang="es-ES" sz="2400" dirty="0" smtClean="0"/>
              <a:t>						</a:t>
            </a:r>
            <a:r>
              <a:rPr lang="es-ES" sz="1800" dirty="0" err="1" smtClean="0"/>
              <a:t>Sydney</a:t>
            </a:r>
            <a:r>
              <a:rPr lang="es-ES" sz="1800" dirty="0" smtClean="0"/>
              <a:t>,</a:t>
            </a:r>
            <a:r>
              <a:rPr lang="es-ES" sz="2400" dirty="0" smtClean="0"/>
              <a:t> </a:t>
            </a:r>
            <a:r>
              <a:rPr lang="es-ES" sz="1800" dirty="0" smtClean="0"/>
              <a:t>Nov. 2, 2017</a:t>
            </a:r>
            <a:endParaRPr lang="es-AR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 altLang="es-ES" b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Argentinean Nuclear </a:t>
            </a:r>
            <a:br>
              <a:rPr lang="es-ES" altLang="es-ES" b="1" dirty="0" smtClean="0"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altLang="es-ES" b="1" dirty="0" err="1">
                <a:ea typeface="Times New Roman" panose="02020603050405020304" pitchFamily="18" charset="0"/>
                <a:cs typeface="Arial" panose="020B0604020202020204" pitchFamily="34" charset="0"/>
              </a:rPr>
              <a:t>W</a:t>
            </a:r>
            <a:r>
              <a:rPr lang="es-ES" altLang="es-ES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aste</a:t>
            </a:r>
            <a:r>
              <a:rPr lang="es-ES" altLang="es-ES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b="1" dirty="0" err="1">
                <a:ea typeface="Times New Roman" panose="02020603050405020304" pitchFamily="18" charset="0"/>
                <a:cs typeface="Arial" panose="020B0604020202020204" pitchFamily="34" charset="0"/>
              </a:rPr>
              <a:t>S</a:t>
            </a:r>
            <a:r>
              <a:rPr lang="es-ES" altLang="es-ES" b="1" dirty="0" err="1" smtClean="0">
                <a:ea typeface="Times New Roman" panose="02020603050405020304" pitchFamily="18" charset="0"/>
                <a:cs typeface="Arial" panose="020B0604020202020204" pitchFamily="34" charset="0"/>
              </a:rPr>
              <a:t>treams</a:t>
            </a:r>
            <a:r>
              <a:rPr lang="es-ES" altLang="es-ES" sz="3100" b="1" dirty="0" smtClean="0">
                <a:ea typeface="Times New Roman" panose="02020603050405020304" pitchFamily="18" charset="0"/>
                <a:cs typeface="Arial" panose="020B0604020202020204" pitchFamily="34" charset="0"/>
              </a:rPr>
              <a:t> (Set 2016)</a:t>
            </a:r>
            <a:endParaRPr lang="en-US" altLang="es-ES" sz="310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0" y="1513821"/>
            <a:ext cx="9144000" cy="53578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77318" y="1600200"/>
            <a:ext cx="7589364" cy="4525963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 bwMode="auto">
          <a:xfrm>
            <a:off x="611560" y="3356992"/>
            <a:ext cx="8075240" cy="288032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77318" y="6237312"/>
            <a:ext cx="7395082" cy="4320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318" y="6333303"/>
            <a:ext cx="7589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Nuclear waste </a:t>
            </a:r>
            <a:r>
              <a:rPr lang="en-US" sz="2000" dirty="0"/>
              <a:t>Input </a:t>
            </a:r>
            <a:r>
              <a:rPr lang="en-US" sz="2000" dirty="0" smtClean="0"/>
              <a:t>to AGE (</a:t>
            </a:r>
            <a:r>
              <a:rPr lang="en-US" sz="2000" dirty="0" err="1" smtClean="0"/>
              <a:t>Ezeiza</a:t>
            </a:r>
            <a:r>
              <a:rPr lang="en-US" sz="2000" dirty="0" smtClean="0"/>
              <a:t> Atomic Center Area)</a:t>
            </a: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 altLang="es-ES" b="1" dirty="0"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Argentinean Nuclear </a:t>
            </a:r>
            <a:br>
              <a:rPr lang="es-ES" altLang="es-ES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</a:br>
            <a:r>
              <a:rPr lang="es-ES" altLang="es-ES" b="1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Waste</a:t>
            </a:r>
            <a:r>
              <a:rPr lang="es-ES" altLang="es-ES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s-ES" altLang="es-ES" b="1" dirty="0" err="1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Streams</a:t>
            </a:r>
            <a:r>
              <a:rPr lang="es-ES" altLang="es-ES" sz="3100" b="1" dirty="0">
                <a:solidFill>
                  <a:srgbClr val="000000"/>
                </a:solidFill>
                <a:ea typeface="Times New Roman" panose="02020603050405020304" pitchFamily="18" charset="0"/>
                <a:cs typeface="Arial" panose="020B0604020202020204" pitchFamily="34" charset="0"/>
              </a:rPr>
              <a:t> (Set 2016)</a:t>
            </a:r>
            <a:endParaRPr lang="en-US" altLang="es-ES" sz="3100" b="1" dirty="0"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8" name="7 Rectángulo"/>
          <p:cNvSpPr/>
          <p:nvPr/>
        </p:nvSpPr>
        <p:spPr bwMode="auto">
          <a:xfrm>
            <a:off x="0" y="1513821"/>
            <a:ext cx="9144000" cy="53578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611560" y="4437112"/>
            <a:ext cx="8075240" cy="576064"/>
          </a:xfrm>
          <a:prstGeom prst="rect">
            <a:avLst/>
          </a:prstGeom>
          <a:solidFill>
            <a:srgbClr val="FFFF00">
              <a:alpha val="2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777318" y="6237312"/>
            <a:ext cx="7395082" cy="432048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77318" y="6333303"/>
            <a:ext cx="758936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Nuclear waste stock at the nuclear power facilities</a:t>
            </a:r>
            <a:endParaRPr lang="en-US" sz="2000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01811" y="1600200"/>
            <a:ext cx="6140377" cy="45259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552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28596" y="2143116"/>
            <a:ext cx="8229600" cy="4525962"/>
          </a:xfrm>
        </p:spPr>
        <p:txBody>
          <a:bodyPr>
            <a:normAutofit/>
          </a:bodyPr>
          <a:lstStyle/>
          <a:p>
            <a:r>
              <a:rPr lang="es-ES" dirty="0" smtClean="0"/>
              <a:t>Ion Exchange </a:t>
            </a:r>
            <a:r>
              <a:rPr lang="es-ES" dirty="0" err="1" smtClean="0"/>
              <a:t>resins</a:t>
            </a:r>
            <a:r>
              <a:rPr lang="es-ES" dirty="0" smtClean="0"/>
              <a:t> as a </a:t>
            </a:r>
            <a:r>
              <a:rPr lang="es-ES" dirty="0" err="1" smtClean="0"/>
              <a:t>problematic</a:t>
            </a:r>
            <a:r>
              <a:rPr lang="es-ES" dirty="0" smtClean="0"/>
              <a:t> </a:t>
            </a:r>
            <a:r>
              <a:rPr lang="es-ES" dirty="0" err="1" smtClean="0"/>
              <a:t>waste</a:t>
            </a:r>
            <a:endParaRPr lang="es-ES" dirty="0" smtClean="0"/>
          </a:p>
          <a:p>
            <a:r>
              <a:rPr lang="es-ES" dirty="0" err="1" smtClean="0"/>
              <a:t>Need</a:t>
            </a:r>
            <a:r>
              <a:rPr lang="es-ES" dirty="0" smtClean="0"/>
              <a:t> of a </a:t>
            </a:r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scale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Argentina (10 m</a:t>
            </a:r>
            <a:r>
              <a:rPr lang="es-ES" baseline="30000" dirty="0" smtClean="0"/>
              <a:t>3</a:t>
            </a:r>
            <a:r>
              <a:rPr lang="es-ES" dirty="0" smtClean="0"/>
              <a:t> </a:t>
            </a:r>
            <a:r>
              <a:rPr lang="es-ES" dirty="0" smtClean="0"/>
              <a:t>per </a:t>
            </a:r>
            <a:r>
              <a:rPr lang="es-ES" dirty="0" err="1" smtClean="0"/>
              <a:t>year</a:t>
            </a:r>
            <a:r>
              <a:rPr lang="es-ES" dirty="0" smtClean="0"/>
              <a:t> </a:t>
            </a:r>
            <a:r>
              <a:rPr lang="es-ES" dirty="0" err="1" smtClean="0"/>
              <a:t>generation</a:t>
            </a:r>
            <a:r>
              <a:rPr lang="es-ES" dirty="0" smtClean="0"/>
              <a:t>) </a:t>
            </a:r>
            <a:endParaRPr lang="es-ES" dirty="0" smtClean="0"/>
          </a:p>
          <a:p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temperature</a:t>
            </a:r>
            <a:r>
              <a:rPr lang="es-ES" dirty="0" smtClean="0"/>
              <a:t> </a:t>
            </a:r>
            <a:r>
              <a:rPr lang="es-ES" dirty="0" err="1" smtClean="0"/>
              <a:t>pyrolysis</a:t>
            </a:r>
            <a:r>
              <a:rPr lang="es-ES" dirty="0" smtClean="0"/>
              <a:t> as </a:t>
            </a:r>
            <a:r>
              <a:rPr lang="es-ES" dirty="0" err="1" smtClean="0"/>
              <a:t>good</a:t>
            </a:r>
            <a:r>
              <a:rPr lang="es-ES" dirty="0" smtClean="0"/>
              <a:t> </a:t>
            </a:r>
            <a:r>
              <a:rPr lang="es-ES" dirty="0" err="1" smtClean="0"/>
              <a:t>alternative</a:t>
            </a:r>
            <a:endParaRPr lang="es-ES" dirty="0" smtClean="0"/>
          </a:p>
          <a:p>
            <a:r>
              <a:rPr lang="es-ES" dirty="0" smtClean="0"/>
              <a:t>Plasma </a:t>
            </a:r>
            <a:r>
              <a:rPr lang="es-ES" dirty="0" err="1" smtClean="0"/>
              <a:t>treatment</a:t>
            </a:r>
            <a:r>
              <a:rPr lang="es-ES" dirty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gas </a:t>
            </a:r>
            <a:r>
              <a:rPr lang="es-ES" dirty="0" err="1" smtClean="0"/>
              <a:t>conditioning</a:t>
            </a:r>
            <a:endParaRPr lang="es-ES" dirty="0" smtClean="0"/>
          </a:p>
          <a:p>
            <a:pPr>
              <a:buNone/>
            </a:pPr>
            <a:endParaRPr lang="es-ES" dirty="0" smtClean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633911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dirty="0" err="1" smtClean="0"/>
              <a:t>Optimal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r>
              <a:rPr lang="es-ES" dirty="0" smtClean="0"/>
              <a:t> </a:t>
            </a:r>
            <a:r>
              <a:rPr lang="es-ES" dirty="0" err="1" smtClean="0"/>
              <a:t>requierements</a:t>
            </a:r>
            <a:endParaRPr lang="es-AR" dirty="0"/>
          </a:p>
        </p:txBody>
      </p:sp>
      <p:sp>
        <p:nvSpPr>
          <p:cNvPr id="8" name="7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2 Marcador de contenido"/>
          <p:cNvSpPr>
            <a:spLocks noGrp="1"/>
          </p:cNvSpPr>
          <p:nvPr>
            <p:ph idx="1"/>
          </p:nvPr>
        </p:nvSpPr>
        <p:spPr>
          <a:xfrm>
            <a:off x="428596" y="2285992"/>
            <a:ext cx="8229600" cy="2943208"/>
          </a:xfrm>
        </p:spPr>
        <p:txBody>
          <a:bodyPr/>
          <a:lstStyle/>
          <a:p>
            <a:r>
              <a:rPr lang="es-ES" dirty="0" err="1" smtClean="0"/>
              <a:t>Product</a:t>
            </a:r>
            <a:r>
              <a:rPr lang="es-ES" dirty="0" smtClean="0"/>
              <a:t> </a:t>
            </a:r>
            <a:r>
              <a:rPr lang="es-ES" dirty="0" err="1" smtClean="0"/>
              <a:t>stability</a:t>
            </a:r>
            <a:endParaRPr lang="es-ES" dirty="0" smtClean="0"/>
          </a:p>
          <a:p>
            <a:r>
              <a:rPr lang="es-ES" dirty="0" err="1" smtClean="0"/>
              <a:t>Adecuate</a:t>
            </a:r>
            <a:r>
              <a:rPr lang="es-ES" dirty="0" smtClean="0"/>
              <a:t> </a:t>
            </a:r>
            <a:r>
              <a:rPr lang="es-ES" dirty="0" err="1" smtClean="0"/>
              <a:t>economic</a:t>
            </a:r>
            <a:r>
              <a:rPr lang="es-ES" dirty="0" smtClean="0"/>
              <a:t> </a:t>
            </a:r>
            <a:r>
              <a:rPr lang="es-ES" dirty="0" err="1" smtClean="0"/>
              <a:t>scale</a:t>
            </a:r>
            <a:endParaRPr lang="es-ES" dirty="0" smtClean="0"/>
          </a:p>
          <a:p>
            <a:r>
              <a:rPr lang="es-ES" dirty="0" smtClean="0"/>
              <a:t>Safety </a:t>
            </a:r>
          </a:p>
          <a:p>
            <a:r>
              <a:rPr lang="es-ES" dirty="0" err="1" smtClean="0"/>
              <a:t>Environmental</a:t>
            </a:r>
            <a:r>
              <a:rPr lang="es-ES" dirty="0" smtClean="0"/>
              <a:t> Safety</a:t>
            </a:r>
            <a:endParaRPr lang="es-ES" dirty="0" smtClean="0"/>
          </a:p>
          <a:p>
            <a:r>
              <a:rPr lang="es-ES" dirty="0" err="1" smtClean="0"/>
              <a:t>Radiological</a:t>
            </a:r>
            <a:r>
              <a:rPr lang="es-ES" dirty="0" smtClean="0"/>
              <a:t> Safety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76439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auto">
          <a:xfrm>
            <a:off x="0" y="0"/>
            <a:ext cx="9144000" cy="14287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Temperature</a:t>
            </a:r>
            <a:r>
              <a:rPr lang="es-ES" dirty="0" smtClean="0"/>
              <a:t> </a:t>
            </a:r>
            <a:r>
              <a:rPr lang="es-ES" dirty="0" err="1" smtClean="0"/>
              <a:t>Pyrolisis</a:t>
            </a:r>
            <a:endParaRPr lang="es-AR" dirty="0"/>
          </a:p>
        </p:txBody>
      </p:sp>
      <p:sp>
        <p:nvSpPr>
          <p:cNvPr id="2" name="Rectangle 1"/>
          <p:cNvSpPr/>
          <p:nvPr/>
        </p:nvSpPr>
        <p:spPr bwMode="auto">
          <a:xfrm>
            <a:off x="539552" y="1988840"/>
            <a:ext cx="7920880" cy="453650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6" name="2 Marcador de contenido"/>
          <p:cNvSpPr txBox="1">
            <a:spLocks/>
          </p:cNvSpPr>
          <p:nvPr/>
        </p:nvSpPr>
        <p:spPr bwMode="auto">
          <a:xfrm>
            <a:off x="949032" y="2332037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s-ES" kern="0" dirty="0" err="1" smtClean="0"/>
              <a:t>Volume</a:t>
            </a:r>
            <a:r>
              <a:rPr lang="es-ES" kern="0" dirty="0" smtClean="0"/>
              <a:t> </a:t>
            </a:r>
            <a:r>
              <a:rPr lang="es-ES" kern="0" dirty="0" err="1" smtClean="0"/>
              <a:t>Reduction</a:t>
            </a:r>
            <a:endParaRPr lang="es-AR" kern="0" dirty="0" smtClean="0"/>
          </a:p>
          <a:p>
            <a:pPr>
              <a:lnSpc>
                <a:spcPct val="100000"/>
              </a:lnSpc>
            </a:pPr>
            <a:r>
              <a:rPr lang="es-ES" kern="0" dirty="0" err="1" smtClean="0"/>
              <a:t>Low</a:t>
            </a:r>
            <a:r>
              <a:rPr lang="es-ES" kern="0" dirty="0" smtClean="0"/>
              <a:t> </a:t>
            </a:r>
            <a:r>
              <a:rPr lang="es-ES" kern="0" dirty="0" err="1" smtClean="0"/>
              <a:t>mass</a:t>
            </a:r>
            <a:r>
              <a:rPr lang="es-ES" kern="0" dirty="0" smtClean="0"/>
              <a:t> transfer to gas </a:t>
            </a:r>
            <a:r>
              <a:rPr lang="es-ES" kern="0" dirty="0" err="1" smtClean="0"/>
              <a:t>phase</a:t>
            </a:r>
            <a:endParaRPr lang="es-ES" kern="0" dirty="0" smtClean="0"/>
          </a:p>
          <a:p>
            <a:pPr>
              <a:lnSpc>
                <a:spcPct val="100000"/>
              </a:lnSpc>
            </a:pPr>
            <a:r>
              <a:rPr lang="es-ES" kern="0" dirty="0" err="1" smtClean="0"/>
              <a:t>The</a:t>
            </a:r>
            <a:r>
              <a:rPr lang="es-ES" kern="0" dirty="0" smtClean="0"/>
              <a:t> </a:t>
            </a:r>
            <a:r>
              <a:rPr lang="es-ES" kern="0" dirty="0" err="1" smtClean="0"/>
              <a:t>product</a:t>
            </a:r>
            <a:r>
              <a:rPr lang="es-ES" kern="0" dirty="0" smtClean="0"/>
              <a:t> </a:t>
            </a:r>
            <a:r>
              <a:rPr lang="es-ES" kern="0" dirty="0" err="1" smtClean="0"/>
              <a:t>is</a:t>
            </a:r>
            <a:r>
              <a:rPr lang="es-ES" kern="0" dirty="0" smtClean="0"/>
              <a:t> </a:t>
            </a:r>
            <a:r>
              <a:rPr lang="es-ES" kern="0" dirty="0" err="1" smtClean="0"/>
              <a:t>the</a:t>
            </a:r>
            <a:r>
              <a:rPr lang="es-ES" kern="0" dirty="0" smtClean="0"/>
              <a:t> </a:t>
            </a:r>
            <a:r>
              <a:rPr lang="es-ES" kern="0" dirty="0" err="1" smtClean="0"/>
              <a:t>confinement</a:t>
            </a:r>
            <a:r>
              <a:rPr lang="es-ES" kern="0" dirty="0" smtClean="0"/>
              <a:t> of </a:t>
            </a:r>
            <a:r>
              <a:rPr lang="es-ES" kern="0" dirty="0" err="1" smtClean="0"/>
              <a:t>the</a:t>
            </a:r>
            <a:r>
              <a:rPr lang="es-ES" kern="0" dirty="0" smtClean="0"/>
              <a:t> mayor </a:t>
            </a:r>
            <a:r>
              <a:rPr lang="es-ES" kern="0" dirty="0" err="1" smtClean="0"/>
              <a:t>fraction</a:t>
            </a:r>
            <a:r>
              <a:rPr lang="es-ES" kern="0" dirty="0" smtClean="0"/>
              <a:t> of </a:t>
            </a:r>
            <a:r>
              <a:rPr lang="es-ES" kern="0" dirty="0" err="1" smtClean="0"/>
              <a:t>the</a:t>
            </a:r>
            <a:r>
              <a:rPr lang="es-ES" kern="0" dirty="0" smtClean="0"/>
              <a:t> </a:t>
            </a:r>
            <a:r>
              <a:rPr lang="es-ES" kern="0" dirty="0" err="1" smtClean="0"/>
              <a:t>radionucleides</a:t>
            </a:r>
            <a:r>
              <a:rPr lang="es-ES" kern="0" dirty="0" smtClean="0"/>
              <a:t> </a:t>
            </a:r>
            <a:r>
              <a:rPr lang="es-ES" kern="0" dirty="0" err="1" smtClean="0"/>
              <a:t>inventory</a:t>
            </a:r>
            <a:endParaRPr lang="es-ES" kern="0" dirty="0" smtClean="0"/>
          </a:p>
          <a:p>
            <a:pPr>
              <a:lnSpc>
                <a:spcPct val="100000"/>
              </a:lnSpc>
            </a:pPr>
            <a:r>
              <a:rPr lang="es-ES" kern="0" dirty="0" err="1" smtClean="0"/>
              <a:t>Stable</a:t>
            </a:r>
            <a:r>
              <a:rPr lang="es-ES" kern="0" dirty="0" smtClean="0"/>
              <a:t> </a:t>
            </a:r>
            <a:r>
              <a:rPr lang="es-ES" kern="0" dirty="0" err="1" smtClean="0"/>
              <a:t>Product</a:t>
            </a:r>
            <a:r>
              <a:rPr lang="es-ES" kern="0" dirty="0" smtClean="0"/>
              <a:t> (</a:t>
            </a:r>
            <a:r>
              <a:rPr lang="es-ES" kern="0" dirty="0" err="1" smtClean="0"/>
              <a:t>carbon</a:t>
            </a:r>
            <a:r>
              <a:rPr lang="es-ES" kern="0" dirty="0" smtClean="0"/>
              <a:t>)</a:t>
            </a:r>
          </a:p>
          <a:p>
            <a:pPr>
              <a:lnSpc>
                <a:spcPct val="100000"/>
              </a:lnSpc>
            </a:pPr>
            <a:r>
              <a:rPr lang="es-ES" kern="0" dirty="0" smtClean="0"/>
              <a:t>High Safety </a:t>
            </a:r>
            <a:r>
              <a:rPr lang="es-ES" kern="0" dirty="0" err="1" smtClean="0"/>
              <a:t>profile</a:t>
            </a:r>
            <a:r>
              <a:rPr lang="es-ES" kern="0" dirty="0" smtClean="0"/>
              <a:t> </a:t>
            </a:r>
            <a:r>
              <a:rPr lang="es-ES" kern="0" dirty="0" err="1" smtClean="0"/>
              <a:t>process</a:t>
            </a:r>
            <a:endParaRPr lang="es-AR" kern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auto">
          <a:xfrm>
            <a:off x="0" y="0"/>
            <a:ext cx="9144000" cy="14287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Temperature</a:t>
            </a:r>
            <a:r>
              <a:rPr lang="es-ES" dirty="0" smtClean="0"/>
              <a:t> </a:t>
            </a:r>
            <a:r>
              <a:rPr lang="es-ES" dirty="0" err="1" smtClean="0"/>
              <a:t>Pyrolysis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endParaRPr lang="es-AR" dirty="0"/>
          </a:p>
        </p:txBody>
      </p:sp>
      <p:sp>
        <p:nvSpPr>
          <p:cNvPr id="3" name="2 Rectángulo"/>
          <p:cNvSpPr/>
          <p:nvPr/>
        </p:nvSpPr>
        <p:spPr bwMode="auto">
          <a:xfrm>
            <a:off x="35496" y="3158480"/>
            <a:ext cx="129614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Interim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sz="2400" dirty="0" smtClean="0"/>
              <a:t>Storage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835696" y="3158480"/>
            <a:ext cx="2880320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Low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Temperature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Pyrolysis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2627784" y="4797152"/>
            <a:ext cx="129614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Solid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Product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627784" y="1981260"/>
            <a:ext cx="129614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Plasma (HPPT)</a:t>
            </a:r>
          </a:p>
        </p:txBody>
      </p:sp>
      <p:sp>
        <p:nvSpPr>
          <p:cNvPr id="13" name="12 Rectángulo"/>
          <p:cNvSpPr/>
          <p:nvPr/>
        </p:nvSpPr>
        <p:spPr bwMode="auto">
          <a:xfrm>
            <a:off x="4206612" y="1981260"/>
            <a:ext cx="1728192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Selective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Sorbents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6948264" y="1988840"/>
            <a:ext cx="201622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Filters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Scrubber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14 Rectángulo"/>
          <p:cNvSpPr/>
          <p:nvPr/>
        </p:nvSpPr>
        <p:spPr bwMode="auto">
          <a:xfrm>
            <a:off x="5430366" y="4786084"/>
            <a:ext cx="1011168" cy="4431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Solid </a:t>
            </a:r>
            <a:r>
              <a:rPr kumimoji="0" lang="es-A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Product</a:t>
            </a:r>
            <a:endParaRPr kumimoji="0" lang="es-A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5" name="4 Conector recto de flecha"/>
          <p:cNvCxnSpPr>
            <a:stCxn id="3" idx="3"/>
            <a:endCxn id="7" idx="1"/>
          </p:cNvCxnSpPr>
          <p:nvPr/>
        </p:nvCxnSpPr>
        <p:spPr bwMode="auto">
          <a:xfrm>
            <a:off x="1331640" y="3510714"/>
            <a:ext cx="504056" cy="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15 Conector recto de flecha"/>
          <p:cNvCxnSpPr/>
          <p:nvPr/>
        </p:nvCxnSpPr>
        <p:spPr bwMode="auto">
          <a:xfrm>
            <a:off x="1115616" y="2333494"/>
            <a:ext cx="648072" cy="8739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16 Conector recto de flecha"/>
          <p:cNvCxnSpPr>
            <a:endCxn id="13" idx="1"/>
          </p:cNvCxnSpPr>
          <p:nvPr/>
        </p:nvCxnSpPr>
        <p:spPr bwMode="auto">
          <a:xfrm flipV="1">
            <a:off x="3918580" y="2333494"/>
            <a:ext cx="288032" cy="551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17 Conector recto de flecha"/>
          <p:cNvCxnSpPr>
            <a:stCxn id="7" idx="2"/>
            <a:endCxn id="11" idx="0"/>
          </p:cNvCxnSpPr>
          <p:nvPr/>
        </p:nvCxnSpPr>
        <p:spPr bwMode="auto">
          <a:xfrm>
            <a:off x="3275856" y="3862948"/>
            <a:ext cx="0" cy="934204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23 Conector recto de flecha"/>
          <p:cNvCxnSpPr>
            <a:stCxn id="13" idx="3"/>
            <a:endCxn id="14" idx="1"/>
          </p:cNvCxnSpPr>
          <p:nvPr/>
        </p:nvCxnSpPr>
        <p:spPr bwMode="auto">
          <a:xfrm>
            <a:off x="5934804" y="2333494"/>
            <a:ext cx="1013460" cy="758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25 Conector recto de flecha"/>
          <p:cNvCxnSpPr>
            <a:stCxn id="7" idx="0"/>
            <a:endCxn id="12" idx="2"/>
          </p:cNvCxnSpPr>
          <p:nvPr/>
        </p:nvCxnSpPr>
        <p:spPr bwMode="auto">
          <a:xfrm flipV="1">
            <a:off x="3275856" y="2685728"/>
            <a:ext cx="0" cy="472752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28 Conector recto de flecha"/>
          <p:cNvCxnSpPr/>
          <p:nvPr/>
        </p:nvCxnSpPr>
        <p:spPr bwMode="auto">
          <a:xfrm flipH="1">
            <a:off x="5924480" y="2685728"/>
            <a:ext cx="10324" cy="211142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2425931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5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95496"/>
            <a:ext cx="8525870" cy="60246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auto">
          <a:xfrm>
            <a:off x="0" y="3929066"/>
            <a:ext cx="9144000" cy="20002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4 Marcador de contenido"/>
          <p:cNvSpPr txBox="1">
            <a:spLocks noGrp="1"/>
          </p:cNvSpPr>
          <p:nvPr>
            <p:ph idx="1"/>
          </p:nvPr>
        </p:nvSpPr>
        <p:spPr>
          <a:xfrm>
            <a:off x="457200" y="4636810"/>
            <a:ext cx="8229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dirty="0" err="1" smtClean="0"/>
              <a:t>Research</a:t>
            </a:r>
            <a:r>
              <a:rPr lang="es-ES" dirty="0" smtClean="0"/>
              <a:t> </a:t>
            </a:r>
            <a:r>
              <a:rPr lang="es-ES" dirty="0" err="1" smtClean="0"/>
              <a:t>advances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auto">
          <a:xfrm>
            <a:off x="0" y="0"/>
            <a:ext cx="9144000" cy="14287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Temperature</a:t>
            </a:r>
            <a:r>
              <a:rPr lang="es-ES" dirty="0" smtClean="0"/>
              <a:t> </a:t>
            </a:r>
            <a:r>
              <a:rPr lang="es-ES" dirty="0" err="1" smtClean="0"/>
              <a:t>Pyrolysis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endParaRPr lang="es-AR" dirty="0"/>
          </a:p>
        </p:txBody>
      </p:sp>
      <p:sp>
        <p:nvSpPr>
          <p:cNvPr id="3" name="2 Rectángulo"/>
          <p:cNvSpPr/>
          <p:nvPr/>
        </p:nvSpPr>
        <p:spPr bwMode="auto">
          <a:xfrm>
            <a:off x="35496" y="3158480"/>
            <a:ext cx="129614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Interim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sz="2400" dirty="0" smtClean="0"/>
              <a:t>Storage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835696" y="3158480"/>
            <a:ext cx="2880320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Low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Temperature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Pyrolysis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2627784" y="4797152"/>
            <a:ext cx="1296144" cy="648072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Solid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Product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627784" y="1981260"/>
            <a:ext cx="129614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Plasma (HPPT)</a:t>
            </a:r>
          </a:p>
        </p:txBody>
      </p:sp>
      <p:sp>
        <p:nvSpPr>
          <p:cNvPr id="13" name="12 Rectángulo"/>
          <p:cNvSpPr/>
          <p:nvPr/>
        </p:nvSpPr>
        <p:spPr bwMode="auto">
          <a:xfrm>
            <a:off x="4206612" y="1981260"/>
            <a:ext cx="1728192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Selective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Sorbents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6948264" y="1988840"/>
            <a:ext cx="201622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Filters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Scrubber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14 Rectángulo"/>
          <p:cNvSpPr/>
          <p:nvPr/>
        </p:nvSpPr>
        <p:spPr bwMode="auto">
          <a:xfrm>
            <a:off x="5430366" y="4786084"/>
            <a:ext cx="1011168" cy="4431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Solid </a:t>
            </a:r>
            <a:r>
              <a:rPr kumimoji="0" lang="es-A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Product</a:t>
            </a:r>
            <a:endParaRPr kumimoji="0" lang="es-A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5" name="4 Conector recto de flecha"/>
          <p:cNvCxnSpPr>
            <a:stCxn id="3" idx="3"/>
            <a:endCxn id="7" idx="1"/>
          </p:cNvCxnSpPr>
          <p:nvPr/>
        </p:nvCxnSpPr>
        <p:spPr bwMode="auto">
          <a:xfrm>
            <a:off x="1331640" y="3510714"/>
            <a:ext cx="504056" cy="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15 Conector recto de flecha"/>
          <p:cNvCxnSpPr/>
          <p:nvPr/>
        </p:nvCxnSpPr>
        <p:spPr bwMode="auto">
          <a:xfrm>
            <a:off x="1115616" y="2333494"/>
            <a:ext cx="648072" cy="8739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16 Conector recto de flecha"/>
          <p:cNvCxnSpPr>
            <a:endCxn id="13" idx="1"/>
          </p:cNvCxnSpPr>
          <p:nvPr/>
        </p:nvCxnSpPr>
        <p:spPr bwMode="auto">
          <a:xfrm flipV="1">
            <a:off x="3918580" y="2333494"/>
            <a:ext cx="288032" cy="551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17 Conector recto de flecha"/>
          <p:cNvCxnSpPr>
            <a:stCxn id="7" idx="2"/>
            <a:endCxn id="11" idx="0"/>
          </p:cNvCxnSpPr>
          <p:nvPr/>
        </p:nvCxnSpPr>
        <p:spPr bwMode="auto">
          <a:xfrm>
            <a:off x="3275856" y="3862948"/>
            <a:ext cx="0" cy="934204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23 Conector recto de flecha"/>
          <p:cNvCxnSpPr>
            <a:stCxn id="13" idx="3"/>
            <a:endCxn id="14" idx="1"/>
          </p:cNvCxnSpPr>
          <p:nvPr/>
        </p:nvCxnSpPr>
        <p:spPr bwMode="auto">
          <a:xfrm>
            <a:off x="5934804" y="2333494"/>
            <a:ext cx="1013460" cy="758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25 Conector recto de flecha"/>
          <p:cNvCxnSpPr>
            <a:stCxn id="7" idx="0"/>
            <a:endCxn id="12" idx="2"/>
          </p:cNvCxnSpPr>
          <p:nvPr/>
        </p:nvCxnSpPr>
        <p:spPr bwMode="auto">
          <a:xfrm flipV="1">
            <a:off x="3275856" y="2685728"/>
            <a:ext cx="0" cy="472752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28 Conector recto de flecha"/>
          <p:cNvCxnSpPr/>
          <p:nvPr/>
        </p:nvCxnSpPr>
        <p:spPr bwMode="auto">
          <a:xfrm flipH="1">
            <a:off x="5924480" y="2685728"/>
            <a:ext cx="10324" cy="211142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397595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Cation</a:t>
            </a: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Exchange </a:t>
            </a:r>
            <a:r>
              <a:rPr kumimoji="0" lang="es-ES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Resins</a:t>
            </a:r>
            <a:endParaRPr kumimoji="0" lang="es-AR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 rotWithShape="1">
          <a:blip r:embed="rId2"/>
          <a:srcRect b="53672"/>
          <a:stretch/>
        </p:blipFill>
        <p:spPr bwMode="auto">
          <a:xfrm>
            <a:off x="179511" y="1772816"/>
            <a:ext cx="8751745" cy="388843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6FA491D2-05D2-48D5-9816-6056E9856F70}" type="slidenum">
              <a:rPr lang="sv-SE" smtClean="0">
                <a:solidFill>
                  <a:srgbClr val="464646"/>
                </a:solidFill>
              </a:rPr>
              <a:pPr algn="l"/>
              <a:t>13</a:t>
            </a:fld>
            <a:endParaRPr lang="sv-SE" smtClean="0">
              <a:solidFill>
                <a:srgbClr val="46464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029" y="768651"/>
            <a:ext cx="7448363" cy="419175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6FA491D2-05D2-48D5-9816-6056E9856F70}" type="slidenum">
              <a:rPr lang="sv-SE" smtClean="0">
                <a:solidFill>
                  <a:srgbClr val="464646"/>
                </a:solidFill>
              </a:rPr>
              <a:pPr algn="l"/>
              <a:t>14</a:t>
            </a:fld>
            <a:endParaRPr lang="sv-SE" smtClean="0">
              <a:solidFill>
                <a:srgbClr val="46464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896" y="1597561"/>
            <a:ext cx="6071813" cy="4647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679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6FA491D2-05D2-48D5-9816-6056E9856F70}" type="slidenum">
              <a:rPr lang="sv-SE" smtClean="0">
                <a:solidFill>
                  <a:srgbClr val="464646"/>
                </a:solidFill>
              </a:rPr>
              <a:pPr algn="l"/>
              <a:t>15</a:t>
            </a:fld>
            <a:endParaRPr lang="sv-SE" smtClean="0">
              <a:solidFill>
                <a:srgbClr val="46464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86" y="1255499"/>
            <a:ext cx="6908627" cy="4347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363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6FA491D2-05D2-48D5-9816-6056E9856F70}" type="slidenum">
              <a:rPr lang="sv-SE" smtClean="0">
                <a:solidFill>
                  <a:srgbClr val="464646"/>
                </a:solidFill>
              </a:rPr>
              <a:pPr algn="l"/>
              <a:t>16</a:t>
            </a:fld>
            <a:endParaRPr lang="sv-SE" smtClean="0">
              <a:solidFill>
                <a:srgbClr val="46464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809" y="1282499"/>
            <a:ext cx="7221518" cy="4522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19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6FA491D2-05D2-48D5-9816-6056E9856F70}" type="slidenum">
              <a:rPr lang="sv-SE" smtClean="0">
                <a:solidFill>
                  <a:srgbClr val="464646"/>
                </a:solidFill>
              </a:rPr>
              <a:pPr algn="l"/>
              <a:t>17</a:t>
            </a:fld>
            <a:endParaRPr lang="sv-SE" smtClean="0">
              <a:solidFill>
                <a:srgbClr val="464646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357" y="1417499"/>
            <a:ext cx="5559286" cy="4023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095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Anion</a:t>
            </a:r>
            <a:r>
              <a:rPr kumimoji="0" lang="es-ES" sz="4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Exchange </a:t>
            </a:r>
            <a:r>
              <a:rPr kumimoji="0" lang="es-ES" sz="4400" b="0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Resins</a:t>
            </a:r>
            <a:endParaRPr kumimoji="0" lang="es-AR" sz="4400" b="0" i="0" u="none" strike="noStrike" kern="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2060848"/>
            <a:ext cx="8692776" cy="37363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5836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57200" y="6245225"/>
            <a:ext cx="2133600" cy="476250"/>
          </a:xfrm>
          <a:noFill/>
        </p:spPr>
        <p:txBody>
          <a:bodyPr/>
          <a:lstStyle/>
          <a:p>
            <a:pPr algn="l"/>
            <a:fld id="{6FA491D2-05D2-48D5-9816-6056E9856F70}" type="slidenum">
              <a:rPr lang="sv-SE" smtClean="0">
                <a:solidFill>
                  <a:srgbClr val="464646"/>
                </a:solidFill>
              </a:rPr>
              <a:pPr algn="l"/>
              <a:t>19</a:t>
            </a:fld>
            <a:endParaRPr lang="sv-SE" smtClean="0">
              <a:solidFill>
                <a:srgbClr val="464646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589" y="2102624"/>
            <a:ext cx="7892942" cy="3054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165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Anionic</a:t>
            </a:r>
            <a:r>
              <a:rPr lang="es-ES" dirty="0" smtClean="0"/>
              <a:t> </a:t>
            </a:r>
            <a:r>
              <a:rPr lang="es-ES" dirty="0" err="1" smtClean="0"/>
              <a:t>resins</a:t>
            </a:r>
            <a:r>
              <a:rPr lang="es-ES" dirty="0" smtClean="0"/>
              <a:t> </a:t>
            </a:r>
            <a:r>
              <a:rPr lang="es-ES" dirty="0" err="1" smtClean="0"/>
              <a:t>water</a:t>
            </a:r>
            <a:r>
              <a:rPr lang="es-ES" dirty="0" smtClean="0"/>
              <a:t> </a:t>
            </a:r>
            <a:r>
              <a:rPr lang="es-ES" dirty="0" err="1" smtClean="0"/>
              <a:t>reabsortion</a:t>
            </a:r>
            <a:endParaRPr lang="es-AR" dirty="0"/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2071670" y="1857364"/>
          <a:ext cx="5151438" cy="4198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46" name="SPW 10.0 Graph" r:id="rId3" imgW="3283952" imgH="2679480" progId="SigmaPlotGraphicObject.9">
                  <p:embed/>
                </p:oleObj>
              </mc:Choice>
              <mc:Fallback>
                <p:oleObj name="SPW 10.0 Graph" r:id="rId3" imgW="3283952" imgH="2679480" progId="SigmaPlotGraphicObject.9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1670" y="1857364"/>
                        <a:ext cx="5151438" cy="41989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auto">
          <a:xfrm>
            <a:off x="0" y="0"/>
            <a:ext cx="9144000" cy="142873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8" name="1 Título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s-ES" dirty="0" err="1" smtClean="0"/>
              <a:t>Low</a:t>
            </a:r>
            <a:r>
              <a:rPr lang="es-ES" dirty="0" smtClean="0"/>
              <a:t> </a:t>
            </a:r>
            <a:r>
              <a:rPr lang="es-ES" dirty="0" err="1" smtClean="0"/>
              <a:t>Temperature</a:t>
            </a:r>
            <a:r>
              <a:rPr lang="es-ES" dirty="0" smtClean="0"/>
              <a:t> </a:t>
            </a:r>
            <a:r>
              <a:rPr lang="es-ES" dirty="0" err="1" smtClean="0"/>
              <a:t>Pyrolysis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endParaRPr lang="es-AR" dirty="0"/>
          </a:p>
        </p:txBody>
      </p:sp>
      <p:sp>
        <p:nvSpPr>
          <p:cNvPr id="3" name="2 Rectángulo"/>
          <p:cNvSpPr/>
          <p:nvPr/>
        </p:nvSpPr>
        <p:spPr bwMode="auto">
          <a:xfrm>
            <a:off x="35496" y="3158480"/>
            <a:ext cx="129614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Interim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s-AR" sz="2400" dirty="0" smtClean="0"/>
              <a:t>Storage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7" name="6 Rectángulo"/>
          <p:cNvSpPr/>
          <p:nvPr/>
        </p:nvSpPr>
        <p:spPr bwMode="auto">
          <a:xfrm>
            <a:off x="1835696" y="3158480"/>
            <a:ext cx="2880320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Low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Temperature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Pyrolysis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1" name="10 Rectángulo"/>
          <p:cNvSpPr/>
          <p:nvPr/>
        </p:nvSpPr>
        <p:spPr bwMode="auto">
          <a:xfrm>
            <a:off x="2627784" y="4797152"/>
            <a:ext cx="1296144" cy="648072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Solid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Product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2" name="11 Rectángulo"/>
          <p:cNvSpPr/>
          <p:nvPr/>
        </p:nvSpPr>
        <p:spPr bwMode="auto">
          <a:xfrm>
            <a:off x="2627784" y="1981260"/>
            <a:ext cx="1296144" cy="704468"/>
          </a:xfrm>
          <a:prstGeom prst="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Plasma (HPPT)</a:t>
            </a:r>
          </a:p>
        </p:txBody>
      </p:sp>
      <p:sp>
        <p:nvSpPr>
          <p:cNvPr id="13" name="12 Rectángulo"/>
          <p:cNvSpPr/>
          <p:nvPr/>
        </p:nvSpPr>
        <p:spPr bwMode="auto">
          <a:xfrm>
            <a:off x="4206612" y="1981260"/>
            <a:ext cx="1728192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Selective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Sorbents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6948264" y="1988840"/>
            <a:ext cx="2016224" cy="70446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Filters</a:t>
            </a:r>
            <a:r>
              <a:rPr kumimoji="0" lang="es-AR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and </a:t>
            </a:r>
            <a:r>
              <a:rPr kumimoji="0" lang="es-AR" sz="2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Scrubber</a:t>
            </a:r>
            <a:endParaRPr kumimoji="0" lang="es-AR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15" name="14 Rectángulo"/>
          <p:cNvSpPr/>
          <p:nvPr/>
        </p:nvSpPr>
        <p:spPr bwMode="auto">
          <a:xfrm>
            <a:off x="5430366" y="4786084"/>
            <a:ext cx="1011168" cy="44311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AR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Solid </a:t>
            </a:r>
            <a:r>
              <a:rPr kumimoji="0" lang="es-AR" sz="14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</a:rPr>
              <a:t>Product</a:t>
            </a:r>
            <a:endParaRPr kumimoji="0" lang="es-AR" sz="1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cxnSp>
        <p:nvCxnSpPr>
          <p:cNvPr id="5" name="4 Conector recto de flecha"/>
          <p:cNvCxnSpPr>
            <a:stCxn id="3" idx="3"/>
            <a:endCxn id="7" idx="1"/>
          </p:cNvCxnSpPr>
          <p:nvPr/>
        </p:nvCxnSpPr>
        <p:spPr bwMode="auto">
          <a:xfrm>
            <a:off x="1331640" y="3510714"/>
            <a:ext cx="504056" cy="0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6" name="15 Conector recto de flecha"/>
          <p:cNvCxnSpPr/>
          <p:nvPr/>
        </p:nvCxnSpPr>
        <p:spPr bwMode="auto">
          <a:xfrm>
            <a:off x="1115616" y="2333494"/>
            <a:ext cx="648072" cy="87394"/>
          </a:xfrm>
          <a:prstGeom prst="straightConnector1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7" name="16 Conector recto de flecha"/>
          <p:cNvCxnSpPr>
            <a:endCxn id="13" idx="1"/>
          </p:cNvCxnSpPr>
          <p:nvPr/>
        </p:nvCxnSpPr>
        <p:spPr bwMode="auto">
          <a:xfrm flipV="1">
            <a:off x="3918580" y="2333494"/>
            <a:ext cx="288032" cy="551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18" name="17 Conector recto de flecha"/>
          <p:cNvCxnSpPr>
            <a:stCxn id="7" idx="2"/>
            <a:endCxn id="11" idx="0"/>
          </p:cNvCxnSpPr>
          <p:nvPr/>
        </p:nvCxnSpPr>
        <p:spPr bwMode="auto">
          <a:xfrm>
            <a:off x="3275856" y="3862948"/>
            <a:ext cx="0" cy="934204"/>
          </a:xfrm>
          <a:prstGeom prst="straightConnector1">
            <a:avLst/>
          </a:prstGeom>
          <a:noFill/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4" name="23 Conector recto de flecha"/>
          <p:cNvCxnSpPr>
            <a:stCxn id="13" idx="3"/>
            <a:endCxn id="14" idx="1"/>
          </p:cNvCxnSpPr>
          <p:nvPr/>
        </p:nvCxnSpPr>
        <p:spPr bwMode="auto">
          <a:xfrm>
            <a:off x="5934804" y="2333494"/>
            <a:ext cx="1013460" cy="7580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6" name="25 Conector recto de flecha"/>
          <p:cNvCxnSpPr>
            <a:stCxn id="7" idx="0"/>
            <a:endCxn id="12" idx="2"/>
          </p:cNvCxnSpPr>
          <p:nvPr/>
        </p:nvCxnSpPr>
        <p:spPr bwMode="auto">
          <a:xfrm flipV="1">
            <a:off x="3275856" y="2685728"/>
            <a:ext cx="0" cy="472752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  <p:cxnSp>
        <p:nvCxnSpPr>
          <p:cNvPr id="29" name="28 Conector recto de flecha"/>
          <p:cNvCxnSpPr/>
          <p:nvPr/>
        </p:nvCxnSpPr>
        <p:spPr bwMode="auto">
          <a:xfrm flipH="1">
            <a:off x="5924480" y="2685728"/>
            <a:ext cx="10324" cy="2111424"/>
          </a:xfrm>
          <a:prstGeom prst="straightConnector1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077756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571480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dirty="0" smtClean="0"/>
              <a:t>Complex Gas Mixture </a:t>
            </a:r>
            <a:r>
              <a:rPr lang="es-ES" sz="2400" dirty="0" err="1" smtClean="0"/>
              <a:t>from</a:t>
            </a:r>
            <a:r>
              <a:rPr lang="es-ES" sz="2400" dirty="0" smtClean="0"/>
              <a:t> </a:t>
            </a:r>
            <a:r>
              <a:rPr lang="es-ES" sz="2400" dirty="0" err="1" smtClean="0"/>
              <a:t>anionic</a:t>
            </a:r>
            <a:r>
              <a:rPr lang="es-ES" sz="2400" dirty="0" smtClean="0"/>
              <a:t> </a:t>
            </a:r>
            <a:r>
              <a:rPr lang="es-ES" sz="2400" dirty="0" err="1" smtClean="0"/>
              <a:t>spent</a:t>
            </a:r>
            <a:r>
              <a:rPr lang="es-ES" sz="2400" dirty="0" smtClean="0"/>
              <a:t> </a:t>
            </a:r>
            <a:r>
              <a:rPr lang="es-ES" sz="2400" dirty="0" err="1" smtClean="0"/>
              <a:t>resin</a:t>
            </a:r>
            <a:endParaRPr lang="es-AR" sz="2400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571612"/>
            <a:ext cx="9144000" cy="5286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12" name="11 Imagen" descr="mass 4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8173" y="1643050"/>
            <a:ext cx="4505827" cy="4986149"/>
          </a:xfrm>
          <a:prstGeom prst="rect">
            <a:avLst/>
          </a:prstGeom>
        </p:spPr>
      </p:pic>
      <p:pic>
        <p:nvPicPr>
          <p:cNvPr id="15" name="14 Imagen" descr="mass 7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43050"/>
            <a:ext cx="4563130" cy="507207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071546"/>
            <a:ext cx="9144000" cy="578645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8" name="Picture 2" descr="http://webbook.nist.gov/cgi/cbook.cgi?Spec=C75503&amp;Index=0&amp;Type=Mass&amp;Large=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4071941"/>
            <a:ext cx="3714744" cy="2786058"/>
          </a:xfrm>
          <a:prstGeom prst="rect">
            <a:avLst/>
          </a:prstGeom>
          <a:noFill/>
        </p:spPr>
      </p:pic>
      <p:graphicFrame>
        <p:nvGraphicFramePr>
          <p:cNvPr id="11" name="10 Gráfico"/>
          <p:cNvGraphicFramePr/>
          <p:nvPr/>
        </p:nvGraphicFramePr>
        <p:xfrm>
          <a:off x="214282" y="4000504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3 Gráfico"/>
          <p:cNvGraphicFramePr/>
          <p:nvPr/>
        </p:nvGraphicFramePr>
        <p:xfrm>
          <a:off x="357158" y="12858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1 Título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es-ES" sz="2800" dirty="0" err="1" smtClean="0"/>
              <a:t>Anionic</a:t>
            </a:r>
            <a:r>
              <a:rPr lang="es-ES" sz="2800" dirty="0" smtClean="0"/>
              <a:t> </a:t>
            </a:r>
            <a:r>
              <a:rPr lang="es-ES" sz="2800" dirty="0" err="1" smtClean="0"/>
              <a:t>funtional</a:t>
            </a:r>
            <a:r>
              <a:rPr lang="es-ES" sz="2800" dirty="0" smtClean="0"/>
              <a:t> </a:t>
            </a:r>
            <a:r>
              <a:rPr lang="es-ES" sz="2800" dirty="0" err="1" smtClean="0"/>
              <a:t>group</a:t>
            </a:r>
            <a:r>
              <a:rPr lang="es-ES" sz="2800" dirty="0" smtClean="0"/>
              <a:t> </a:t>
            </a:r>
            <a:r>
              <a:rPr lang="es-ES" sz="2800" dirty="0" err="1" smtClean="0"/>
              <a:t>loss</a:t>
            </a:r>
            <a:r>
              <a:rPr lang="es-ES" sz="2800" dirty="0" smtClean="0"/>
              <a:t> </a:t>
            </a:r>
            <a:r>
              <a:rPr lang="es-ES" sz="2800" dirty="0" err="1" smtClean="0"/>
              <a:t>start</a:t>
            </a:r>
            <a:r>
              <a:rPr lang="es-ES" sz="2800" dirty="0" smtClean="0"/>
              <a:t> at 125C</a:t>
            </a:r>
            <a:endParaRPr lang="es-AR" sz="2800" dirty="0"/>
          </a:p>
        </p:txBody>
      </p:sp>
      <p:pic>
        <p:nvPicPr>
          <p:cNvPr id="16" name="15 Imagen" descr="methylamin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29256" y="1071554"/>
            <a:ext cx="3714744" cy="27860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err="1" smtClean="0"/>
              <a:t>Anion</a:t>
            </a:r>
            <a:r>
              <a:rPr lang="es-ES" dirty="0" smtClean="0"/>
              <a:t> </a:t>
            </a:r>
            <a:r>
              <a:rPr lang="es-ES" dirty="0" err="1" smtClean="0"/>
              <a:t>resin</a:t>
            </a:r>
            <a:r>
              <a:rPr lang="es-ES" dirty="0" smtClean="0"/>
              <a:t> C</a:t>
            </a:r>
            <a:r>
              <a:rPr lang="es-ES" baseline="30000" dirty="0" smtClean="0"/>
              <a:t>14</a:t>
            </a:r>
            <a:r>
              <a:rPr lang="es-ES" dirty="0" smtClean="0"/>
              <a:t> </a:t>
            </a:r>
            <a:r>
              <a:rPr lang="es-ES" dirty="0" err="1" smtClean="0"/>
              <a:t>behavior</a:t>
            </a:r>
            <a:endParaRPr lang="es-AR" dirty="0"/>
          </a:p>
        </p:txBody>
      </p:sp>
      <p:graphicFrame>
        <p:nvGraphicFramePr>
          <p:cNvPr id="52227" name="Object 3"/>
          <p:cNvGraphicFramePr>
            <a:graphicFrameLocks noChangeAspect="1"/>
          </p:cNvGraphicFramePr>
          <p:nvPr/>
        </p:nvGraphicFramePr>
        <p:xfrm>
          <a:off x="1571604" y="1428736"/>
          <a:ext cx="5584825" cy="5121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71" name="SPW 10.0 Graph" r:id="rId3" imgW="3348352" imgH="3082104" progId="SigmaPlotGraphicObject.9">
                  <p:embed/>
                </p:oleObj>
              </mc:Choice>
              <mc:Fallback>
                <p:oleObj name="SPW 10.0 Graph" r:id="rId3" imgW="3348352" imgH="3082104" progId="SigmaPlotGraphicObject.9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1604" y="1428736"/>
                        <a:ext cx="5584825" cy="51212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5929322" y="6617934"/>
            <a:ext cx="2786082" cy="2400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Colaboración con </a:t>
            </a:r>
            <a:r>
              <a:rPr lang="es-ES" dirty="0" err="1" smtClean="0"/>
              <a:t>Vaccaro</a:t>
            </a:r>
            <a:r>
              <a:rPr lang="es-ES" dirty="0" smtClean="0"/>
              <a:t> y Alvarado  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571480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dirty="0"/>
              <a:t>Complex Gas Mixture </a:t>
            </a:r>
            <a:r>
              <a:rPr lang="es-ES" sz="2400" dirty="0" err="1"/>
              <a:t>from</a:t>
            </a:r>
            <a:r>
              <a:rPr lang="es-ES" sz="2400" dirty="0"/>
              <a:t> </a:t>
            </a:r>
            <a:r>
              <a:rPr lang="es-ES" sz="2400" dirty="0" err="1"/>
              <a:t>anionic</a:t>
            </a:r>
            <a:r>
              <a:rPr lang="es-ES" sz="2400" dirty="0"/>
              <a:t> </a:t>
            </a:r>
            <a:r>
              <a:rPr lang="es-ES" sz="2400" dirty="0" err="1"/>
              <a:t>spent</a:t>
            </a:r>
            <a:r>
              <a:rPr lang="es-ES" sz="2400" dirty="0"/>
              <a:t> </a:t>
            </a:r>
            <a:r>
              <a:rPr lang="es-ES" sz="2400" dirty="0" err="1"/>
              <a:t>resin</a:t>
            </a:r>
            <a:endParaRPr lang="es-AR" sz="2400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571612"/>
            <a:ext cx="9144000" cy="5286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8" name="12 Gráfico"/>
          <p:cNvGraphicFramePr>
            <a:graphicFrameLocks noGrp="1"/>
          </p:cNvGraphicFramePr>
          <p:nvPr>
            <p:ph idx="1"/>
          </p:nvPr>
        </p:nvGraphicFramePr>
        <p:xfrm>
          <a:off x="571472" y="1714488"/>
          <a:ext cx="8115328" cy="4411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571480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dirty="0"/>
              <a:t>Complex Gas Mixture </a:t>
            </a:r>
            <a:r>
              <a:rPr lang="es-ES" sz="2400" dirty="0" err="1"/>
              <a:t>from</a:t>
            </a:r>
            <a:r>
              <a:rPr lang="es-ES" sz="2400" dirty="0"/>
              <a:t> </a:t>
            </a:r>
            <a:r>
              <a:rPr lang="es-ES" sz="2400" dirty="0" err="1"/>
              <a:t>anionic</a:t>
            </a:r>
            <a:r>
              <a:rPr lang="es-ES" sz="2400" dirty="0"/>
              <a:t> </a:t>
            </a:r>
            <a:r>
              <a:rPr lang="es-ES" sz="2400" dirty="0" err="1"/>
              <a:t>spent</a:t>
            </a:r>
            <a:r>
              <a:rPr lang="es-ES" sz="2400" dirty="0"/>
              <a:t> </a:t>
            </a:r>
            <a:r>
              <a:rPr lang="es-ES" sz="2400" dirty="0" err="1"/>
              <a:t>resin</a:t>
            </a:r>
            <a:endParaRPr lang="es-AR" sz="2400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571612"/>
            <a:ext cx="9144000" cy="5286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11" name="21 Gráfico"/>
          <p:cNvGraphicFramePr>
            <a:graphicFrameLocks/>
          </p:cNvGraphicFramePr>
          <p:nvPr/>
        </p:nvGraphicFramePr>
        <p:xfrm>
          <a:off x="285720" y="1928802"/>
          <a:ext cx="4043362" cy="33289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28 Gráfico"/>
          <p:cNvGraphicFramePr/>
          <p:nvPr/>
        </p:nvGraphicFramePr>
        <p:xfrm>
          <a:off x="4572000" y="2000240"/>
          <a:ext cx="4357718" cy="3143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571480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dirty="0"/>
              <a:t>Complex Gas Mixture </a:t>
            </a:r>
            <a:r>
              <a:rPr lang="es-ES" sz="2400" dirty="0" err="1"/>
              <a:t>from</a:t>
            </a:r>
            <a:r>
              <a:rPr lang="es-ES" sz="2400" dirty="0"/>
              <a:t> </a:t>
            </a:r>
            <a:r>
              <a:rPr lang="es-ES" sz="2400" dirty="0" err="1"/>
              <a:t>anionic</a:t>
            </a:r>
            <a:r>
              <a:rPr lang="es-ES" sz="2400" dirty="0"/>
              <a:t> </a:t>
            </a:r>
            <a:r>
              <a:rPr lang="es-ES" sz="2400" dirty="0" err="1"/>
              <a:t>spent</a:t>
            </a:r>
            <a:r>
              <a:rPr lang="es-ES" sz="2400" dirty="0"/>
              <a:t> </a:t>
            </a:r>
            <a:r>
              <a:rPr lang="es-ES" sz="2400" dirty="0" err="1"/>
              <a:t>resin</a:t>
            </a:r>
            <a:endParaRPr lang="es-AR" sz="2400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571612"/>
            <a:ext cx="9144000" cy="5286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11" name="13 Gráfico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571480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dirty="0"/>
              <a:t>Complex Gas Mixture </a:t>
            </a:r>
            <a:r>
              <a:rPr lang="es-ES" sz="2400" dirty="0" err="1"/>
              <a:t>from</a:t>
            </a:r>
            <a:r>
              <a:rPr lang="es-ES" sz="2400" dirty="0"/>
              <a:t> </a:t>
            </a:r>
            <a:r>
              <a:rPr lang="es-ES" sz="2400" dirty="0" err="1"/>
              <a:t>anionic</a:t>
            </a:r>
            <a:r>
              <a:rPr lang="es-ES" sz="2400" dirty="0"/>
              <a:t> </a:t>
            </a:r>
            <a:r>
              <a:rPr lang="es-ES" sz="2400" dirty="0" err="1"/>
              <a:t>spent</a:t>
            </a:r>
            <a:r>
              <a:rPr lang="es-ES" sz="2400" dirty="0"/>
              <a:t> </a:t>
            </a:r>
            <a:r>
              <a:rPr lang="es-ES" sz="2400" dirty="0" err="1"/>
              <a:t>resin</a:t>
            </a:r>
            <a:endParaRPr lang="es-AR" sz="2400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571612"/>
            <a:ext cx="9144000" cy="5286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graphicFrame>
        <p:nvGraphicFramePr>
          <p:cNvPr id="8" name="25 Gráfico"/>
          <p:cNvGraphicFramePr>
            <a:graphicFrameLocks/>
          </p:cNvGraphicFramePr>
          <p:nvPr/>
        </p:nvGraphicFramePr>
        <p:xfrm>
          <a:off x="609600" y="1752600"/>
          <a:ext cx="822960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auto">
          <a:xfrm>
            <a:off x="0" y="3929066"/>
            <a:ext cx="9144000" cy="2000264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4 Marcador de contenido"/>
          <p:cNvSpPr txBox="1">
            <a:spLocks noGrp="1"/>
          </p:cNvSpPr>
          <p:nvPr>
            <p:ph idx="1"/>
          </p:nvPr>
        </p:nvSpPr>
        <p:spPr>
          <a:xfrm>
            <a:off x="457200" y="4509120"/>
            <a:ext cx="8229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es-ES" dirty="0" err="1" smtClean="0"/>
              <a:t>Why</a:t>
            </a:r>
            <a:r>
              <a:rPr lang="es-ES" dirty="0" smtClean="0"/>
              <a:t> to use Plasma as gas </a:t>
            </a:r>
            <a:r>
              <a:rPr lang="es-ES" dirty="0" err="1" smtClean="0"/>
              <a:t>treatment</a:t>
            </a:r>
            <a:r>
              <a:rPr lang="es-ES" dirty="0" smtClean="0"/>
              <a:t> </a:t>
            </a:r>
            <a:r>
              <a:rPr lang="es-ES" dirty="0" err="1" smtClean="0"/>
              <a:t>process</a:t>
            </a:r>
            <a:r>
              <a:rPr lang="es-ES" dirty="0" smtClean="0"/>
              <a:t>?</a:t>
            </a:r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956354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43000" y="928688"/>
            <a:ext cx="7758113" cy="4525962"/>
          </a:xfrm>
        </p:spPr>
        <p:txBody>
          <a:bodyPr/>
          <a:lstStyle/>
          <a:p>
            <a:pPr eaLnBrk="1" hangingPunct="1"/>
            <a:r>
              <a:rPr lang="es-ES" dirty="0" smtClean="0"/>
              <a:t>Plasma </a:t>
            </a:r>
            <a:r>
              <a:rPr lang="es-ES" dirty="0" err="1" smtClean="0"/>
              <a:t>is</a:t>
            </a:r>
            <a:r>
              <a:rPr lang="es-ES" dirty="0" smtClean="0"/>
              <a:t> a </a:t>
            </a:r>
            <a:r>
              <a:rPr lang="es-ES" dirty="0" err="1" smtClean="0"/>
              <a:t>promising</a:t>
            </a:r>
            <a:r>
              <a:rPr lang="es-ES" dirty="0" smtClean="0"/>
              <a:t> </a:t>
            </a:r>
            <a:r>
              <a:rPr lang="es-ES" dirty="0" err="1" smtClean="0"/>
              <a:t>technology</a:t>
            </a:r>
            <a:r>
              <a:rPr lang="es-ES" dirty="0" smtClean="0"/>
              <a:t> </a:t>
            </a:r>
            <a:r>
              <a:rPr lang="es-ES" dirty="0" err="1" smtClean="0"/>
              <a:t>on</a:t>
            </a:r>
            <a:r>
              <a:rPr lang="es-ES" dirty="0" smtClean="0"/>
              <a:t>  nuclear </a:t>
            </a:r>
            <a:r>
              <a:rPr lang="es-ES" dirty="0" err="1" smtClean="0"/>
              <a:t>aplications</a:t>
            </a:r>
            <a:endParaRPr lang="es-ES" dirty="0" smtClean="0"/>
          </a:p>
          <a:p>
            <a:pPr eaLnBrk="1" hangingPunct="1"/>
            <a:r>
              <a:rPr lang="es-ES" dirty="0" smtClean="0"/>
              <a:t>Plasma </a:t>
            </a:r>
            <a:r>
              <a:rPr lang="es-ES" dirty="0" err="1" smtClean="0"/>
              <a:t>is</a:t>
            </a:r>
            <a:r>
              <a:rPr lang="es-ES" dirty="0" smtClean="0"/>
              <a:t> a </a:t>
            </a:r>
            <a:r>
              <a:rPr lang="es-ES" dirty="0" err="1" smtClean="0"/>
              <a:t>well</a:t>
            </a:r>
            <a:r>
              <a:rPr lang="es-ES" dirty="0" smtClean="0"/>
              <a:t> </a:t>
            </a:r>
            <a:r>
              <a:rPr lang="es-ES" dirty="0" err="1" smtClean="0"/>
              <a:t>known</a:t>
            </a:r>
            <a:r>
              <a:rPr lang="es-ES" dirty="0" smtClean="0"/>
              <a:t> </a:t>
            </a:r>
            <a:r>
              <a:rPr lang="es-ES" dirty="0" err="1" smtClean="0"/>
              <a:t>technology</a:t>
            </a:r>
            <a:r>
              <a:rPr lang="es-ES" dirty="0" smtClean="0"/>
              <a:t> </a:t>
            </a:r>
            <a:r>
              <a:rPr lang="es-ES" dirty="0" err="1" smtClean="0"/>
              <a:t>for</a:t>
            </a:r>
            <a:r>
              <a:rPr lang="es-ES" dirty="0" smtClean="0"/>
              <a:t> gas </a:t>
            </a:r>
            <a:r>
              <a:rPr lang="es-ES" dirty="0" err="1" smtClean="0"/>
              <a:t>treatment</a:t>
            </a:r>
            <a:endParaRPr lang="es-ES" dirty="0" smtClean="0"/>
          </a:p>
          <a:p>
            <a:pPr eaLnBrk="1" hangingPunct="1"/>
            <a:r>
              <a:rPr lang="es-ES" dirty="0" smtClean="0"/>
              <a:t>No </a:t>
            </a:r>
            <a:r>
              <a:rPr lang="es-ES" dirty="0" err="1" smtClean="0"/>
              <a:t>dilution</a:t>
            </a:r>
            <a:endParaRPr lang="es-ES" dirty="0" smtClean="0"/>
          </a:p>
          <a:p>
            <a:pPr eaLnBrk="1" hangingPunct="1"/>
            <a:r>
              <a:rPr lang="es-ES" dirty="0" err="1" smtClean="0"/>
              <a:t>Flame</a:t>
            </a:r>
            <a:r>
              <a:rPr lang="es-ES" dirty="0" smtClean="0"/>
              <a:t> </a:t>
            </a:r>
            <a:r>
              <a:rPr lang="es-ES" dirty="0" err="1" smtClean="0"/>
              <a:t>less</a:t>
            </a:r>
            <a:endParaRPr lang="es-ES" dirty="0" smtClean="0"/>
          </a:p>
          <a:p>
            <a:pPr eaLnBrk="1" hangingPunct="1"/>
            <a:r>
              <a:rPr lang="es-ES" dirty="0" err="1" smtClean="0"/>
              <a:t>Safe</a:t>
            </a:r>
            <a:r>
              <a:rPr lang="es-ES" dirty="0" smtClean="0"/>
              <a:t> and </a:t>
            </a:r>
            <a:r>
              <a:rPr lang="es-ES" dirty="0" err="1" smtClean="0"/>
              <a:t>controllable</a:t>
            </a:r>
            <a:endParaRPr lang="es-ES" dirty="0" smtClean="0"/>
          </a:p>
          <a:p>
            <a:pPr eaLnBrk="1" hangingPunct="1"/>
            <a:r>
              <a:rPr lang="es-ES" dirty="0" err="1" smtClean="0"/>
              <a:t>Smaller</a:t>
            </a:r>
            <a:r>
              <a:rPr lang="es-ES" dirty="0" smtClean="0"/>
              <a:t> </a:t>
            </a:r>
            <a:r>
              <a:rPr lang="es-ES" dirty="0" err="1" smtClean="0"/>
              <a:t>filtering</a:t>
            </a:r>
            <a:r>
              <a:rPr lang="es-ES" dirty="0" smtClean="0"/>
              <a:t> and gas </a:t>
            </a:r>
            <a:r>
              <a:rPr lang="es-ES" dirty="0" err="1" smtClean="0"/>
              <a:t>cleaning</a:t>
            </a:r>
            <a:r>
              <a:rPr lang="es-ES" dirty="0" smtClean="0"/>
              <a:t> </a:t>
            </a:r>
            <a:endParaRPr lang="es-ES" dirty="0" smtClean="0"/>
          </a:p>
          <a:p>
            <a:pPr eaLnBrk="1" hangingPunct="1">
              <a:buFontTx/>
              <a:buNone/>
            </a:pPr>
            <a:endParaRPr lang="es-E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 bwMode="auto">
          <a:xfrm>
            <a:off x="0" y="1844824"/>
            <a:ext cx="9144000" cy="5013176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5" name="4 Marcador de contenido"/>
          <p:cNvSpPr txBox="1">
            <a:spLocks noGrp="1"/>
          </p:cNvSpPr>
          <p:nvPr>
            <p:ph idx="1"/>
          </p:nvPr>
        </p:nvSpPr>
        <p:spPr>
          <a:xfrm>
            <a:off x="376220" y="2132856"/>
            <a:ext cx="8229600" cy="41303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dirty="0" smtClean="0"/>
              <a:t>High Safety </a:t>
            </a:r>
            <a:r>
              <a:rPr lang="es-AR" dirty="0" err="1" smtClean="0"/>
              <a:t>Profile</a:t>
            </a:r>
            <a:endParaRPr lang="es-AR" dirty="0" smtClean="0"/>
          </a:p>
          <a:p>
            <a:r>
              <a:rPr lang="es-AR" dirty="0" smtClean="0"/>
              <a:t>High </a:t>
            </a:r>
            <a:r>
              <a:rPr lang="es-AR" dirty="0" err="1" smtClean="0"/>
              <a:t>efficiency</a:t>
            </a:r>
            <a:r>
              <a:rPr lang="es-AR" dirty="0" smtClean="0"/>
              <a:t> </a:t>
            </a:r>
            <a:r>
              <a:rPr lang="es-AR" dirty="0" err="1" smtClean="0"/>
              <a:t>reaction</a:t>
            </a:r>
            <a:r>
              <a:rPr lang="es-AR" dirty="0" smtClean="0"/>
              <a:t> media</a:t>
            </a:r>
            <a:endParaRPr lang="es-AR" dirty="0" smtClean="0"/>
          </a:p>
          <a:p>
            <a:r>
              <a:rPr lang="es-AR" dirty="0" err="1" smtClean="0"/>
              <a:t>Subatmosferic</a:t>
            </a:r>
            <a:r>
              <a:rPr lang="es-AR" dirty="0" smtClean="0"/>
              <a:t> </a:t>
            </a:r>
            <a:r>
              <a:rPr lang="es-AR" dirty="0" err="1" smtClean="0"/>
              <a:t>operation</a:t>
            </a:r>
            <a:endParaRPr lang="es-AR" dirty="0" smtClean="0"/>
          </a:p>
          <a:p>
            <a:r>
              <a:rPr lang="es-AR" dirty="0" smtClean="0"/>
              <a:t>No </a:t>
            </a:r>
            <a:r>
              <a:rPr lang="es-AR" dirty="0" err="1" smtClean="0"/>
              <a:t>dilution</a:t>
            </a:r>
            <a:r>
              <a:rPr lang="es-AR" dirty="0" smtClean="0"/>
              <a:t> of </a:t>
            </a:r>
            <a:r>
              <a:rPr lang="es-AR" dirty="0" err="1" smtClean="0"/>
              <a:t>reaction</a:t>
            </a:r>
            <a:r>
              <a:rPr lang="es-AR" dirty="0" smtClean="0"/>
              <a:t> </a:t>
            </a:r>
            <a:r>
              <a:rPr lang="es-AR" dirty="0" err="1" smtClean="0"/>
              <a:t>products</a:t>
            </a:r>
            <a:endParaRPr lang="es-AR" dirty="0" smtClean="0"/>
          </a:p>
          <a:p>
            <a:r>
              <a:rPr lang="es-AR" dirty="0" err="1" smtClean="0"/>
              <a:t>If</a:t>
            </a:r>
            <a:r>
              <a:rPr lang="es-AR" dirty="0" smtClean="0"/>
              <a:t> ICP </a:t>
            </a:r>
            <a:r>
              <a:rPr lang="es-AR" dirty="0" err="1" smtClean="0"/>
              <a:t>is</a:t>
            </a:r>
            <a:r>
              <a:rPr lang="es-AR" dirty="0" smtClean="0"/>
              <a:t> </a:t>
            </a:r>
            <a:r>
              <a:rPr lang="es-AR" dirty="0" err="1" smtClean="0"/>
              <a:t>used</a:t>
            </a:r>
            <a:r>
              <a:rPr lang="es-AR" dirty="0" smtClean="0"/>
              <a:t>, no </a:t>
            </a:r>
            <a:r>
              <a:rPr lang="es-AR" dirty="0" err="1" smtClean="0"/>
              <a:t>electrodes</a:t>
            </a:r>
            <a:r>
              <a:rPr lang="es-AR" dirty="0" smtClean="0"/>
              <a:t> </a:t>
            </a:r>
            <a:r>
              <a:rPr lang="es-AR" dirty="0" err="1" smtClean="0"/>
              <a:t>needed</a:t>
            </a:r>
            <a:endParaRPr lang="es-AR" dirty="0" smtClean="0"/>
          </a:p>
          <a:p>
            <a:r>
              <a:rPr lang="es-AR" dirty="0" err="1" smtClean="0"/>
              <a:t>Low</a:t>
            </a:r>
            <a:r>
              <a:rPr lang="es-AR" dirty="0" smtClean="0"/>
              <a:t> </a:t>
            </a:r>
            <a:r>
              <a:rPr lang="es-AR" dirty="0" err="1" smtClean="0"/>
              <a:t>temperature</a:t>
            </a:r>
            <a:r>
              <a:rPr lang="es-AR" dirty="0" smtClean="0"/>
              <a:t> </a:t>
            </a:r>
            <a:r>
              <a:rPr lang="es-AR" dirty="0" err="1" smtClean="0"/>
              <a:t>process</a:t>
            </a:r>
            <a:endParaRPr lang="es-AR" dirty="0" smtClean="0"/>
          </a:p>
          <a:p>
            <a:r>
              <a:rPr lang="es-AR" dirty="0" err="1" smtClean="0"/>
              <a:t>NOx</a:t>
            </a:r>
            <a:r>
              <a:rPr lang="es-AR" dirty="0" smtClean="0"/>
              <a:t> control </a:t>
            </a:r>
            <a:endParaRPr lang="es-AR" dirty="0"/>
          </a:p>
        </p:txBody>
      </p:sp>
      <p:sp>
        <p:nvSpPr>
          <p:cNvPr id="2" name="TextBox 1"/>
          <p:cNvSpPr txBox="1"/>
          <p:nvPr/>
        </p:nvSpPr>
        <p:spPr>
          <a:xfrm>
            <a:off x="453400" y="620688"/>
            <a:ext cx="8075240" cy="8802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High Performance Plasma Treatment advantages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56523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Rectángulo"/>
          <p:cNvSpPr>
            <a:spLocks noChangeArrowheads="1"/>
          </p:cNvSpPr>
          <p:nvPr/>
        </p:nvSpPr>
        <p:spPr bwMode="auto">
          <a:xfrm>
            <a:off x="0" y="3500438"/>
            <a:ext cx="9144000" cy="23574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755576" y="4107656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s-ES" sz="28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Chemical</a:t>
            </a:r>
            <a:r>
              <a:rPr lang="es-ES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8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reactions</a:t>
            </a:r>
            <a:r>
              <a:rPr lang="es-ES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i</a:t>
            </a:r>
            <a:r>
              <a:rPr lang="es-ES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 plasma </a:t>
            </a:r>
            <a:r>
              <a:rPr lang="es-ES" sz="28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conditions</a:t>
            </a:r>
            <a:endParaRPr lang="es-ES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214282" y="214290"/>
            <a:ext cx="8715436" cy="6357982"/>
          </a:xfrm>
          <a:prstGeom prst="rect">
            <a:avLst/>
          </a:prstGeom>
          <a:solidFill>
            <a:schemeClr val="bg1">
              <a:alpha val="60000"/>
            </a:schemeClr>
          </a:solid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11 CuadroTexto"/>
          <p:cNvSpPr txBox="1"/>
          <p:nvPr/>
        </p:nvSpPr>
        <p:spPr>
          <a:xfrm>
            <a:off x="285720" y="285728"/>
            <a:ext cx="850112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u="sng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Experimental arrangement:</a:t>
            </a:r>
            <a:r>
              <a:rPr lang="en-GB" sz="20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sz="2000" b="1" dirty="0" smtClean="0">
                <a:latin typeface="Arial" pitchFamily="34" charset="0"/>
                <a:cs typeface="Arial" pitchFamily="34" charset="0"/>
              </a:rPr>
              <a:t>inductively coupled plasma laboratory scale flow reactor operating under sub-atmospheric conditions </a:t>
            </a:r>
            <a:endParaRPr lang="es-A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4 Imagen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500174"/>
            <a:ext cx="5072098" cy="285752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6" name="5 CuadroTexto"/>
          <p:cNvSpPr txBox="1"/>
          <p:nvPr/>
        </p:nvSpPr>
        <p:spPr>
          <a:xfrm>
            <a:off x="285720" y="4572008"/>
            <a:ext cx="535785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ctr"/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1.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Sample,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Injection heater,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3.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Quartz reactor,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4.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Cold trap, </a:t>
            </a:r>
          </a:p>
          <a:p>
            <a:pPr marL="228600" indent="-228600" algn="ctr"/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Chemical resistant vacuum pump,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6.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High resolution spectrometer,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7.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Multi-gas analyzer,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Gas mass spectrometer,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9.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Scrubber, </a:t>
            </a:r>
          </a:p>
          <a:p>
            <a:pPr marL="228600" indent="-228600" algn="ctr"/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10.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PC,  </a:t>
            </a:r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MFC: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 Mass Flow Controllers, </a:t>
            </a:r>
          </a:p>
          <a:p>
            <a:pPr marL="228600" indent="-228600" algn="ctr"/>
            <a:r>
              <a:rPr lang="en-GB" sz="12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HF y Tune: </a:t>
            </a:r>
            <a:r>
              <a:rPr lang="en-GB" sz="1200" b="1" dirty="0" smtClean="0">
                <a:latin typeface="Arial" pitchFamily="34" charset="0"/>
                <a:cs typeface="Arial" pitchFamily="34" charset="0"/>
              </a:rPr>
              <a:t>RF generator and matching network.</a:t>
            </a:r>
            <a:endParaRPr lang="es-AR" sz="1200" b="1" dirty="0" smtClean="0">
              <a:latin typeface="Arial" pitchFamily="34" charset="0"/>
              <a:cs typeface="Arial" pitchFamily="34" charset="0"/>
            </a:endParaRPr>
          </a:p>
          <a:p>
            <a:endParaRPr lang="es-AR" dirty="0"/>
          </a:p>
        </p:txBody>
      </p:sp>
      <p:pic>
        <p:nvPicPr>
          <p:cNvPr id="17" name="16 Imagen" descr="DSCF8002.JPG"/>
          <p:cNvPicPr>
            <a:picLocks noChangeAspect="1"/>
          </p:cNvPicPr>
          <p:nvPr/>
        </p:nvPicPr>
        <p:blipFill>
          <a:blip r:embed="rId4" cstate="print"/>
          <a:srcRect l="15625" r="25000"/>
          <a:stretch>
            <a:fillRect/>
          </a:stretch>
        </p:blipFill>
        <p:spPr>
          <a:xfrm>
            <a:off x="6143636" y="1428736"/>
            <a:ext cx="1714512" cy="2165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1" name="10 Conector recto"/>
          <p:cNvCxnSpPr/>
          <p:nvPr/>
        </p:nvCxnSpPr>
        <p:spPr>
          <a:xfrm rot="16200000" flipH="1">
            <a:off x="6965173" y="2678901"/>
            <a:ext cx="1500198" cy="142876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rot="5400000">
            <a:off x="5965041" y="3393281"/>
            <a:ext cx="1785950" cy="285752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8 Imagen" descr="Hbeta.gif"/>
          <p:cNvPicPr>
            <a:picLocks noChangeAspect="1"/>
          </p:cNvPicPr>
          <p:nvPr/>
        </p:nvPicPr>
        <p:blipFill>
          <a:blip r:embed="rId5">
            <a:lum contrast="-10000"/>
          </a:blip>
          <a:stretch>
            <a:fillRect/>
          </a:stretch>
        </p:blipFill>
        <p:spPr>
          <a:xfrm>
            <a:off x="6643702" y="3929066"/>
            <a:ext cx="2110785" cy="1474408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9" name="18 CuadroTexto"/>
          <p:cNvSpPr txBox="1"/>
          <p:nvPr/>
        </p:nvSpPr>
        <p:spPr>
          <a:xfrm>
            <a:off x="6143636" y="5500702"/>
            <a:ext cx="26432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b="1" dirty="0" smtClean="0"/>
              <a:t>N</a:t>
            </a:r>
            <a:r>
              <a:rPr lang="es-AR" b="1" baseline="-25000" dirty="0" smtClean="0"/>
              <a:t>e</a:t>
            </a:r>
            <a:r>
              <a:rPr lang="es-AR" b="1" dirty="0" smtClean="0"/>
              <a:t> ≈ 10</a:t>
            </a:r>
            <a:r>
              <a:rPr lang="es-AR" b="1" baseline="30000" dirty="0" smtClean="0"/>
              <a:t>19</a:t>
            </a:r>
            <a:r>
              <a:rPr lang="es-AR" b="1" dirty="0" smtClean="0"/>
              <a:t> m</a:t>
            </a:r>
            <a:r>
              <a:rPr lang="es-AR" b="1" baseline="30000" dirty="0" smtClean="0"/>
              <a:t>-3</a:t>
            </a:r>
          </a:p>
          <a:p>
            <a:pPr algn="ctr"/>
            <a:endParaRPr lang="es-AR" b="1" baseline="30000" dirty="0" smtClean="0"/>
          </a:p>
          <a:p>
            <a:pPr algn="ctr"/>
            <a:r>
              <a:rPr lang="es-AR" b="1" dirty="0" smtClean="0"/>
              <a:t>T</a:t>
            </a:r>
            <a:r>
              <a:rPr lang="es-AR" b="1" baseline="-25000" dirty="0" smtClean="0"/>
              <a:t>e</a:t>
            </a:r>
            <a:r>
              <a:rPr lang="es-AR" b="1" dirty="0" smtClean="0"/>
              <a:t> ≈ 7000 K         </a:t>
            </a:r>
            <a:r>
              <a:rPr lang="es-AR" b="1" dirty="0" err="1" smtClean="0"/>
              <a:t>T</a:t>
            </a:r>
            <a:r>
              <a:rPr lang="es-AR" b="1" baseline="-25000" dirty="0" err="1" smtClean="0"/>
              <a:t>g</a:t>
            </a:r>
            <a:r>
              <a:rPr lang="es-AR" b="1" dirty="0" smtClean="0"/>
              <a:t> ≈ 350 K</a:t>
            </a:r>
            <a:endParaRPr lang="es-AR" b="1" dirty="0"/>
          </a:p>
        </p:txBody>
      </p:sp>
    </p:spTree>
    <p:extLst>
      <p:ext uri="{BB962C8B-B14F-4D97-AF65-F5344CB8AC3E}">
        <p14:creationId xmlns:p14="http://schemas.microsoft.com/office/powerpoint/2010/main" val="269813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0" y="571480"/>
            <a:ext cx="9144000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sz="2400" dirty="0" err="1" smtClean="0"/>
              <a:t>Destruction</a:t>
            </a:r>
            <a:r>
              <a:rPr lang="es-ES" sz="2400" dirty="0" smtClean="0"/>
              <a:t> and </a:t>
            </a:r>
            <a:r>
              <a:rPr lang="es-ES" sz="2400" dirty="0" err="1" smtClean="0"/>
              <a:t>removal</a:t>
            </a:r>
            <a:r>
              <a:rPr lang="es-ES" sz="2400" dirty="0" smtClean="0"/>
              <a:t> ratio </a:t>
            </a:r>
            <a:r>
              <a:rPr lang="es-ES" sz="2400" dirty="0" err="1" smtClean="0"/>
              <a:t>with</a:t>
            </a:r>
            <a:r>
              <a:rPr lang="es-ES" sz="2400" dirty="0" smtClean="0"/>
              <a:t> </a:t>
            </a:r>
            <a:r>
              <a:rPr lang="es-ES" sz="2400" dirty="0" err="1" smtClean="0"/>
              <a:t>water</a:t>
            </a:r>
            <a:endParaRPr lang="es-AR" sz="2400" dirty="0"/>
          </a:p>
        </p:txBody>
      </p:sp>
      <p:sp>
        <p:nvSpPr>
          <p:cNvPr id="10" name="9 Rectángulo"/>
          <p:cNvSpPr/>
          <p:nvPr/>
        </p:nvSpPr>
        <p:spPr bwMode="auto">
          <a:xfrm>
            <a:off x="0" y="1357298"/>
            <a:ext cx="9144000" cy="5500702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3" name="12 Rectángulo"/>
          <p:cNvSpPr/>
          <p:nvPr/>
        </p:nvSpPr>
        <p:spPr bwMode="auto">
          <a:xfrm>
            <a:off x="0" y="1500174"/>
            <a:ext cx="9144000" cy="5357826"/>
          </a:xfrm>
          <a:prstGeom prst="rect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sp>
        <p:nvSpPr>
          <p:cNvPr id="14" name="13 Rectángulo"/>
          <p:cNvSpPr/>
          <p:nvPr/>
        </p:nvSpPr>
        <p:spPr bwMode="auto">
          <a:xfrm>
            <a:off x="0" y="1571612"/>
            <a:ext cx="9144000" cy="528638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AR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  <p:pic>
        <p:nvPicPr>
          <p:cNvPr id="8" name="1 Imagen" descr="DRE vs PwQ.GIF"/>
          <p:cNvPicPr/>
          <p:nvPr/>
        </p:nvPicPr>
        <p:blipFill>
          <a:blip r:embed="rId2"/>
          <a:srcRect t="7357"/>
          <a:stretch>
            <a:fillRect/>
          </a:stretch>
        </p:blipFill>
        <p:spPr>
          <a:xfrm>
            <a:off x="0" y="2214554"/>
            <a:ext cx="4929190" cy="3929090"/>
          </a:xfrm>
          <a:prstGeom prst="rect">
            <a:avLst/>
          </a:prstGeom>
          <a:ln>
            <a:noFill/>
          </a:ln>
        </p:spPr>
      </p:pic>
      <p:graphicFrame>
        <p:nvGraphicFramePr>
          <p:cNvPr id="7" name="3 Marcador de contenid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29072400"/>
              </p:ext>
            </p:extLst>
          </p:nvPr>
        </p:nvGraphicFramePr>
        <p:xfrm>
          <a:off x="4929190" y="2714620"/>
          <a:ext cx="3929089" cy="1718179"/>
        </p:xfrm>
        <a:graphic>
          <a:graphicData uri="http://schemas.openxmlformats.org/drawingml/2006/table">
            <a:tbl>
              <a:tblPr>
                <a:tableStyleId>{D7AC3CCA-C797-4891-BE02-D94E43425B78}</a:tableStyleId>
              </a:tblPr>
              <a:tblGrid>
                <a:gridCol w="1620970"/>
                <a:gridCol w="1250965"/>
                <a:gridCol w="1057154"/>
              </a:tblGrid>
              <a:tr h="31422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Compuesto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m/z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DRE (%)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1422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ETILENDIAMINA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61 (+) / 121 (+)</a:t>
                      </a:r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99,9214</a:t>
                      </a:r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2251">
                <a:tc>
                  <a:txBody>
                    <a:bodyPr/>
                    <a:lstStyle/>
                    <a:p>
                      <a:pPr algn="ctr" fontAlgn="ctr"/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>
                          <a:effectLst/>
                        </a:rPr>
                        <a:t> </a:t>
                      </a:r>
                      <a:endParaRPr lang="es-A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225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N-PROPILAMINA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60 (+)</a:t>
                      </a:r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99,9916</a:t>
                      </a:r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  <a:tr h="302251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N-BUTILAMINA</a:t>
                      </a:r>
                      <a:endParaRPr lang="es-A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>
                          <a:effectLst/>
                        </a:rPr>
                        <a:t>74 (+)</a:t>
                      </a:r>
                      <a:endParaRPr lang="es-AR" sz="16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1600" u="none" strike="noStrike" dirty="0">
                          <a:effectLst/>
                        </a:rPr>
                        <a:t>99,0834</a:t>
                      </a:r>
                      <a:endParaRPr lang="es-AR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5000636"/>
            <a:ext cx="3104953" cy="85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457200" y="213462"/>
                <a:ext cx="4906888" cy="12320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es-AR" dirty="0">
                    <a:solidFill>
                      <a:srgbClr val="FF0000"/>
                    </a:solidFill>
                    <a:latin typeface="Arial" panose="020B060402020202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 </a:t>
                </a:r>
                <a:endParaRPr lang="en-US" sz="16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</m:sub>
                      </m:sSub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𝑚𝑜𝑙𝑒𝑠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𝑜𝑓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𝐻</m:t>
                              </m:r>
                            </m:e>
                            <m:sub>
                              <m:r>
                                <a:rPr lang="en-GB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𝑝𝑟𝑜𝑑𝑢𝑐𝑒𝑑</m:t>
                          </m:r>
                        </m:num>
                        <m:den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2∗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𝑚𝑜𝑙𝑒𝑠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𝑜𝑓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𝐻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𝑖𝑛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𝑡h𝑒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𝑖𝑛𝑙𝑒𝑡</m:t>
                          </m:r>
                          <m:r>
                            <a:rPr lang="en-GB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den>
                      </m:f>
                      <m:r>
                        <a:rPr lang="en-GB" sz="1800" i="1">
                          <a:effectLst/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            (5)</m:t>
                      </m:r>
                    </m:oMath>
                  </m:oMathPara>
                </a14:m>
                <a:endParaRPr lang="en-US" sz="1800" dirty="0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00" y="213462"/>
                <a:ext cx="4906888" cy="123206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1880" y="1445531"/>
            <a:ext cx="5243896" cy="48130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896" y="6250894"/>
            <a:ext cx="4608512" cy="81083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488" y="1448018"/>
            <a:ext cx="6286512" cy="5409982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755576" y="404664"/>
                <a:ext cx="4572000" cy="955070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 marL="0" marR="0" algn="just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𝑆</m:t>
                          </m:r>
                        </m:e>
                        <m:sub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𝑁𝑂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</m:sub>
                      </m:sSub>
                      <m:r>
                        <a:rPr lang="en-GB" sz="18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=</m:t>
                      </m:r>
                      <m:f>
                        <m:fPr>
                          <m:ctrlPr>
                            <a:rPr lang="en-US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𝑚𝑜𝑙𝑒𝑠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𝑜𝑓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</m:ctrlPr>
                            </m:sSubPr>
                            <m:e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𝑁𝑂</m:t>
                              </m:r>
                            </m:e>
                            <m:sub>
                              <m:r>
                                <a:rPr lang="en-GB" sz="1800" i="1"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Arial" panose="020B0604020202020204" pitchFamily="34" charset="0"/>
                                </a:rPr>
                                <m:t>𝑥</m:t>
                              </m:r>
                            </m:sub>
                          </m:sSub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𝑝𝑟𝑜𝑑𝑢𝑐𝑒𝑑</m:t>
                          </m:r>
                        </m:num>
                        <m:den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𝑚𝑜𝑙𝑒𝑠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𝑜𝑓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𝑁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𝑖𝑛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𝑡h𝑒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𝑖𝑛𝑙𝑒𝑡</m:t>
                          </m:r>
                          <m:r>
                            <a:rPr lang="en-GB" sz="1800" i="1"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m:t> </m:t>
                          </m:r>
                        </m:den>
                      </m:f>
                      <m:r>
                        <a:rPr lang="en-GB" sz="1800" i="1">
                          <a:latin typeface="Cambria Math" panose="02040503050406030204" pitchFamily="18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m:t>         (4)</m:t>
                      </m:r>
                    </m:oMath>
                  </m:oMathPara>
                </a14:m>
                <a:endParaRPr lang="en-US" sz="1800" dirty="0"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5576" y="404664"/>
                <a:ext cx="4572000" cy="955070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Rectángulo"/>
          <p:cNvSpPr>
            <a:spLocks noChangeArrowheads="1"/>
          </p:cNvSpPr>
          <p:nvPr/>
        </p:nvSpPr>
        <p:spPr bwMode="auto">
          <a:xfrm>
            <a:off x="-2272" y="2420888"/>
            <a:ext cx="9144000" cy="3168352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251520" y="2636912"/>
            <a:ext cx="864096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457200" indent="-457200" algn="l" eaLnBrk="0" hangingPunc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We got a reasonable anhydrous product.</a:t>
            </a:r>
          </a:p>
          <a:p>
            <a:pPr marL="457200" indent="-457200" algn="l" eaLnBrk="0" hangingPunc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off gas treatment is simple safe and compact.</a:t>
            </a:r>
          </a:p>
          <a:p>
            <a:pPr marL="457200" indent="-457200" algn="l" eaLnBrk="0" hangingPunc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The off gas can trap all the C14 emissions if </a:t>
            </a:r>
            <a:r>
              <a:rPr lang="en-US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necessary.</a:t>
            </a:r>
            <a:endParaRPr lang="en-US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457200" indent="-457200" algn="l" eaLnBrk="0" hangingPunct="0"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 bench scale is needed to validate the </a:t>
            </a:r>
            <a:r>
              <a:rPr lang="en-US" sz="24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concept.</a:t>
            </a:r>
            <a:endParaRPr lang="en-US" sz="24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67544" y="1268760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Conclusion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40019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3 Rectángulo"/>
          <p:cNvSpPr>
            <a:spLocks noChangeArrowheads="1"/>
          </p:cNvSpPr>
          <p:nvPr/>
        </p:nvSpPr>
        <p:spPr bwMode="auto">
          <a:xfrm>
            <a:off x="0" y="3500438"/>
            <a:ext cx="9144000" cy="2357437"/>
          </a:xfrm>
          <a:prstGeom prst="rect">
            <a:avLst/>
          </a:prstGeom>
          <a:solidFill>
            <a:schemeClr val="bg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endParaRPr lang="es-AR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571500" y="40719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s-ES" sz="28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Thank</a:t>
            </a:r>
            <a:r>
              <a:rPr lang="es-ES" sz="2800" kern="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 </a:t>
            </a:r>
            <a:r>
              <a:rPr lang="es-ES" sz="2800" kern="0" dirty="0" err="1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you</a:t>
            </a:r>
            <a:endParaRPr lang="es-ES" sz="2800" kern="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7439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801907"/>
            <a:ext cx="8229600" cy="4122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s-ES" dirty="0" err="1" smtClean="0"/>
              <a:t>Setup</a:t>
            </a:r>
            <a:r>
              <a:rPr lang="es-ES" dirty="0" smtClean="0"/>
              <a:t> experimental instrumentado con MS, OES y análisis de gases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500063" y="142875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lnSpc>
                <a:spcPct val="100000"/>
              </a:lnSpc>
              <a:spcBef>
                <a:spcPct val="0"/>
              </a:spcBef>
              <a:defRPr/>
            </a:pPr>
            <a:r>
              <a:rPr lang="es-ES" sz="2800" kern="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Facilidad de estudio de reacciones químicas en condiciones de plasma</a:t>
            </a:r>
          </a:p>
        </p:txBody>
      </p:sp>
      <p:pic>
        <p:nvPicPr>
          <p:cNvPr id="5" name="3 Marcador de contenido" descr="16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3571836" y="2500306"/>
            <a:ext cx="5572164" cy="3714776"/>
          </a:xfrm>
        </p:spPr>
      </p:pic>
      <p:pic>
        <p:nvPicPr>
          <p:cNvPr id="6" name="13 Imagen" descr="argon-agua-ver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4282" y="2071678"/>
            <a:ext cx="3259751" cy="458120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2"/>
          <p:cNvSpPr txBox="1">
            <a:spLocks noChangeArrowheads="1"/>
          </p:cNvSpPr>
          <p:nvPr/>
        </p:nvSpPr>
        <p:spPr bwMode="auto">
          <a:xfrm>
            <a:off x="203200" y="303213"/>
            <a:ext cx="8709025" cy="10683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en-US" sz="800">
              <a:solidFill>
                <a:srgbClr val="FFFFFF"/>
              </a:solidFill>
              <a:latin typeface="Arial Black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336699"/>
                </a:solidFill>
                <a:latin typeface="Trebuchet MS" pitchFamily="34" charset="0"/>
                <a:cs typeface="+mn-cs"/>
              </a:rPr>
              <a:t>NUCLEAR FIELD IN ARGENTINA</a:t>
            </a:r>
            <a:br>
              <a:rPr lang="en-US" sz="2800" b="1">
                <a:solidFill>
                  <a:srgbClr val="336699"/>
                </a:solidFill>
                <a:latin typeface="Trebuchet MS" pitchFamily="34" charset="0"/>
                <a:cs typeface="+mn-cs"/>
              </a:rPr>
            </a:br>
            <a:r>
              <a:rPr lang="en-US" sz="2800" b="1">
                <a:solidFill>
                  <a:srgbClr val="336699"/>
                </a:solidFill>
                <a:latin typeface="Trebuchet MS" pitchFamily="34" charset="0"/>
                <a:cs typeface="+mn-cs"/>
              </a:rPr>
              <a:t>COMISIÓN NACIONAL DE ENERGÍA ATÓMICA</a:t>
            </a:r>
            <a:endParaRPr lang="es-ES" sz="2800" b="1">
              <a:solidFill>
                <a:srgbClr val="336699"/>
              </a:solidFill>
              <a:latin typeface="Trebuchet MS" pitchFamily="34" charset="0"/>
              <a:cs typeface="+mn-cs"/>
            </a:endParaRPr>
          </a:p>
        </p:txBody>
      </p:sp>
      <p:grpSp>
        <p:nvGrpSpPr>
          <p:cNvPr id="2" name="Group 16"/>
          <p:cNvGrpSpPr>
            <a:grpSpLocks/>
          </p:cNvGrpSpPr>
          <p:nvPr/>
        </p:nvGrpSpPr>
        <p:grpSpPr bwMode="auto">
          <a:xfrm>
            <a:off x="5343525" y="3597275"/>
            <a:ext cx="3014663" cy="2327275"/>
            <a:chOff x="3366" y="2266"/>
            <a:chExt cx="1899" cy="1466"/>
          </a:xfrm>
        </p:grpSpPr>
        <p:pic>
          <p:nvPicPr>
            <p:cNvPr id="6163" name="Picture 22" descr="cnea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366" y="2266"/>
              <a:ext cx="1899" cy="1243"/>
            </a:xfrm>
            <a:prstGeom prst="rect">
              <a:avLst/>
            </a:prstGeom>
            <a:noFill/>
            <a:ln w="9525">
              <a:solidFill>
                <a:srgbClr val="53ADF7"/>
              </a:solidFill>
              <a:miter lim="800000"/>
              <a:headEnd/>
              <a:tailEnd/>
            </a:ln>
          </p:spPr>
        </p:pic>
        <p:sp>
          <p:nvSpPr>
            <p:cNvPr id="6164" name="Text Box 58"/>
            <p:cNvSpPr txBox="1">
              <a:spLocks noChangeArrowheads="1"/>
            </p:cNvSpPr>
            <p:nvPr/>
          </p:nvSpPr>
          <p:spPr bwMode="auto">
            <a:xfrm>
              <a:off x="3617" y="3540"/>
              <a:ext cx="1400" cy="19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CNEA Headquarters</a:t>
              </a: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</p:grp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1252538" y="1857375"/>
            <a:ext cx="1879600" cy="2141538"/>
            <a:chOff x="789" y="1170"/>
            <a:chExt cx="1184" cy="1349"/>
          </a:xfrm>
        </p:grpSpPr>
        <p:sp>
          <p:nvSpPr>
            <p:cNvPr id="6161" name="Text Box 46"/>
            <p:cNvSpPr txBox="1">
              <a:spLocks noChangeArrowheads="1"/>
            </p:cNvSpPr>
            <p:nvPr/>
          </p:nvSpPr>
          <p:spPr bwMode="auto">
            <a:xfrm>
              <a:off x="789" y="2193"/>
              <a:ext cx="1184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Bariloche Nuclear Research Center</a:t>
              </a: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6162" name="Picture 45" descr="CAB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896" y="1170"/>
              <a:ext cx="978" cy="1039"/>
            </a:xfrm>
            <a:prstGeom prst="rect">
              <a:avLst/>
            </a:prstGeom>
            <a:noFill/>
            <a:ln w="9525">
              <a:solidFill>
                <a:srgbClr val="53ADF7"/>
              </a:solidFill>
              <a:miter lim="800000"/>
              <a:headEnd/>
              <a:tailEnd/>
            </a:ln>
          </p:spPr>
        </p:pic>
      </p:grpSp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3197225" y="1849438"/>
            <a:ext cx="2222500" cy="2201862"/>
            <a:chOff x="2014" y="1165"/>
            <a:chExt cx="1400" cy="1387"/>
          </a:xfrm>
        </p:grpSpPr>
        <p:sp>
          <p:nvSpPr>
            <p:cNvPr id="6159" name="Text Box 48"/>
            <p:cNvSpPr txBox="1">
              <a:spLocks noChangeArrowheads="1"/>
            </p:cNvSpPr>
            <p:nvPr/>
          </p:nvSpPr>
          <p:spPr bwMode="auto">
            <a:xfrm>
              <a:off x="2014" y="2025"/>
              <a:ext cx="1400" cy="527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Constituyentes Nuclear Research Center</a:t>
              </a: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  <a:p>
              <a:pPr>
                <a:lnSpc>
                  <a:spcPct val="100000"/>
                </a:lnSpc>
                <a:spcBef>
                  <a:spcPct val="50000"/>
                </a:spcBef>
              </a:pP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6160" name="Picture 47" descr="cac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094" y="1165"/>
              <a:ext cx="1304" cy="865"/>
            </a:xfrm>
            <a:prstGeom prst="rect">
              <a:avLst/>
            </a:prstGeom>
            <a:noFill/>
            <a:ln w="9525">
              <a:solidFill>
                <a:srgbClr val="53ADF7"/>
              </a:solidFill>
              <a:miter lim="800000"/>
              <a:headEnd/>
              <a:tailEnd/>
            </a:ln>
          </p:spPr>
        </p:pic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5457825" y="1852613"/>
            <a:ext cx="2908300" cy="1476375"/>
            <a:chOff x="3438" y="1167"/>
            <a:chExt cx="1832" cy="930"/>
          </a:xfrm>
        </p:grpSpPr>
        <p:sp>
          <p:nvSpPr>
            <p:cNvPr id="6157" name="Text Box 50"/>
            <p:cNvSpPr txBox="1">
              <a:spLocks noChangeArrowheads="1"/>
            </p:cNvSpPr>
            <p:nvPr/>
          </p:nvSpPr>
          <p:spPr bwMode="auto">
            <a:xfrm>
              <a:off x="3438" y="1905"/>
              <a:ext cx="1832" cy="192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Ezeiza Nuclear Research Center</a:t>
              </a: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6158" name="Picture 49" descr="cae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90" y="1167"/>
              <a:ext cx="1660" cy="709"/>
            </a:xfrm>
            <a:prstGeom prst="rect">
              <a:avLst/>
            </a:prstGeom>
            <a:noFill/>
            <a:ln w="9525">
              <a:solidFill>
                <a:srgbClr val="53ADF7"/>
              </a:solidFill>
              <a:miter lim="800000"/>
              <a:headEnd/>
              <a:tailEnd/>
            </a:ln>
          </p:spPr>
        </p:pic>
      </p:grpSp>
      <p:grpSp>
        <p:nvGrpSpPr>
          <p:cNvPr id="6" name="Group 20"/>
          <p:cNvGrpSpPr>
            <a:grpSpLocks/>
          </p:cNvGrpSpPr>
          <p:nvPr/>
        </p:nvGrpSpPr>
        <p:grpSpPr bwMode="auto">
          <a:xfrm>
            <a:off x="966788" y="4121150"/>
            <a:ext cx="2755900" cy="1987550"/>
            <a:chOff x="609" y="2596"/>
            <a:chExt cx="1736" cy="1252"/>
          </a:xfrm>
        </p:grpSpPr>
        <p:sp>
          <p:nvSpPr>
            <p:cNvPr id="6155" name="Text Box 56"/>
            <p:cNvSpPr txBox="1">
              <a:spLocks noChangeArrowheads="1"/>
            </p:cNvSpPr>
            <p:nvPr/>
          </p:nvSpPr>
          <p:spPr bwMode="auto">
            <a:xfrm>
              <a:off x="609" y="3388"/>
              <a:ext cx="1736" cy="46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Pilcaniyeu 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Technological Center </a:t>
              </a:r>
            </a:p>
            <a:p>
              <a:pPr>
                <a:lnSpc>
                  <a:spcPct val="100000"/>
                </a:lnSpc>
                <a:spcBef>
                  <a:spcPct val="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(Río Negro)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6156" name="Picture 53" descr="complejo tecnológico pilcaniyeu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875" y="2596"/>
              <a:ext cx="1136" cy="788"/>
            </a:xfrm>
            <a:prstGeom prst="rect">
              <a:avLst/>
            </a:prstGeom>
            <a:noFill/>
            <a:ln w="9525">
              <a:solidFill>
                <a:srgbClr val="53ADF7"/>
              </a:solidFill>
              <a:miter lim="800000"/>
              <a:headEnd/>
              <a:tailEnd/>
            </a:ln>
          </p:spPr>
        </p:pic>
      </p:grpSp>
      <p:grpSp>
        <p:nvGrpSpPr>
          <p:cNvPr id="7" name="Group 21"/>
          <p:cNvGrpSpPr>
            <a:grpSpLocks/>
          </p:cNvGrpSpPr>
          <p:nvPr/>
        </p:nvGrpSpPr>
        <p:grpSpPr bwMode="auto">
          <a:xfrm>
            <a:off x="3146425" y="4081463"/>
            <a:ext cx="2235200" cy="2022475"/>
            <a:chOff x="1982" y="2571"/>
            <a:chExt cx="1408" cy="1274"/>
          </a:xfrm>
        </p:grpSpPr>
        <p:sp>
          <p:nvSpPr>
            <p:cNvPr id="6153" name="Text Box 55"/>
            <p:cNvSpPr txBox="1">
              <a:spLocks noChangeArrowheads="1"/>
            </p:cNvSpPr>
            <p:nvPr/>
          </p:nvSpPr>
          <p:spPr bwMode="auto">
            <a:xfrm>
              <a:off x="1982" y="3385"/>
              <a:ext cx="1408" cy="460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Uranium mining and milling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(San Rafael - Mendoza)</a:t>
              </a: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6154" name="Picture 54" descr="complejo minero san rafael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2198" y="2571"/>
              <a:ext cx="1021" cy="821"/>
            </a:xfrm>
            <a:prstGeom prst="rect">
              <a:avLst/>
            </a:prstGeom>
            <a:noFill/>
            <a:ln w="9525">
              <a:solidFill>
                <a:srgbClr val="53ADF7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2322706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801688" y="2085975"/>
            <a:ext cx="2286000" cy="1552575"/>
            <a:chOff x="531" y="1399"/>
            <a:chExt cx="1440" cy="978"/>
          </a:xfrm>
        </p:grpSpPr>
        <p:sp>
          <p:nvSpPr>
            <p:cNvPr id="7190" name="Text Box 2"/>
            <p:cNvSpPr txBox="1">
              <a:spLocks noChangeArrowheads="1"/>
            </p:cNvSpPr>
            <p:nvPr/>
          </p:nvSpPr>
          <p:spPr bwMode="auto">
            <a:xfrm>
              <a:off x="531" y="2051"/>
              <a:ext cx="1440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DIOXITEK 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UO2 Production Plant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7191" name="Picture 3" descr="dioxitek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04" y="1399"/>
              <a:ext cx="1092" cy="626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3738563" y="3175000"/>
            <a:ext cx="1803400" cy="1539875"/>
            <a:chOff x="2243" y="1919"/>
            <a:chExt cx="1136" cy="970"/>
          </a:xfrm>
        </p:grpSpPr>
        <p:sp>
          <p:nvSpPr>
            <p:cNvPr id="7188" name="Text Box 4"/>
            <p:cNvSpPr txBox="1">
              <a:spLocks noChangeArrowheads="1"/>
            </p:cNvSpPr>
            <p:nvPr/>
          </p:nvSpPr>
          <p:spPr bwMode="auto">
            <a:xfrm>
              <a:off x="2243" y="2563"/>
              <a:ext cx="1136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NASA 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Nuclear Energy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7189" name="Picture 5" descr="nasa embalse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2286" y="1919"/>
              <a:ext cx="1064" cy="623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</p:grpSp>
      <p:grpSp>
        <p:nvGrpSpPr>
          <p:cNvPr id="4" name="Group 28"/>
          <p:cNvGrpSpPr>
            <a:grpSpLocks/>
          </p:cNvGrpSpPr>
          <p:nvPr/>
        </p:nvGrpSpPr>
        <p:grpSpPr bwMode="auto">
          <a:xfrm>
            <a:off x="5910263" y="2124075"/>
            <a:ext cx="2768600" cy="1539875"/>
            <a:chOff x="2224" y="1028"/>
            <a:chExt cx="1744" cy="970"/>
          </a:xfrm>
        </p:grpSpPr>
        <p:pic>
          <p:nvPicPr>
            <p:cNvPr id="7186" name="Picture 9" descr="comuar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2608" y="1028"/>
              <a:ext cx="1029" cy="646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  <p:sp>
          <p:nvSpPr>
            <p:cNvPr id="7187" name="Text Box 10"/>
            <p:cNvSpPr txBox="1">
              <a:spLocks noChangeArrowheads="1"/>
            </p:cNvSpPr>
            <p:nvPr/>
          </p:nvSpPr>
          <p:spPr bwMode="auto">
            <a:xfrm>
              <a:off x="2224" y="1672"/>
              <a:ext cx="1744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CONUAR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Fuel elements production</a:t>
              </a:r>
              <a:endParaRPr lang="es-ES" sz="1400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</p:grpSp>
      <p:grpSp>
        <p:nvGrpSpPr>
          <p:cNvPr id="5" name="Group 30"/>
          <p:cNvGrpSpPr>
            <a:grpSpLocks/>
          </p:cNvGrpSpPr>
          <p:nvPr/>
        </p:nvGrpSpPr>
        <p:grpSpPr bwMode="auto">
          <a:xfrm>
            <a:off x="6329363" y="3876675"/>
            <a:ext cx="1952625" cy="1568450"/>
            <a:chOff x="4024" y="2650"/>
            <a:chExt cx="1230" cy="988"/>
          </a:xfrm>
        </p:grpSpPr>
        <p:sp>
          <p:nvSpPr>
            <p:cNvPr id="7184" name="Text Box 11"/>
            <p:cNvSpPr txBox="1">
              <a:spLocks noChangeArrowheads="1"/>
            </p:cNvSpPr>
            <p:nvPr/>
          </p:nvSpPr>
          <p:spPr bwMode="auto">
            <a:xfrm>
              <a:off x="4024" y="3312"/>
              <a:ext cx="1230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FUESMEN 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Nuclear Medicine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7185" name="Picture 12" descr="fuesmen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097" y="2650"/>
              <a:ext cx="1103" cy="657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</p:grpSp>
      <p:grpSp>
        <p:nvGrpSpPr>
          <p:cNvPr id="6" name="Group 29"/>
          <p:cNvGrpSpPr>
            <a:grpSpLocks/>
          </p:cNvGrpSpPr>
          <p:nvPr/>
        </p:nvGrpSpPr>
        <p:grpSpPr bwMode="auto">
          <a:xfrm>
            <a:off x="3081338" y="1546225"/>
            <a:ext cx="3225800" cy="1541463"/>
            <a:chOff x="3624" y="1211"/>
            <a:chExt cx="2032" cy="971"/>
          </a:xfrm>
        </p:grpSpPr>
        <p:sp>
          <p:nvSpPr>
            <p:cNvPr id="7182" name="Text Box 13"/>
            <p:cNvSpPr txBox="1">
              <a:spLocks noChangeArrowheads="1"/>
            </p:cNvSpPr>
            <p:nvPr/>
          </p:nvSpPr>
          <p:spPr bwMode="auto">
            <a:xfrm>
              <a:off x="3624" y="1856"/>
              <a:ext cx="2032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FAE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Special alloys production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7183" name="Picture 14" descr="fae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4064" y="1211"/>
              <a:ext cx="1104" cy="651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</p:grp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681038" y="3889375"/>
            <a:ext cx="2489200" cy="1603375"/>
            <a:chOff x="688" y="2732"/>
            <a:chExt cx="1568" cy="1010"/>
          </a:xfrm>
        </p:grpSpPr>
        <p:sp>
          <p:nvSpPr>
            <p:cNvPr id="7180" name="Text Box 15"/>
            <p:cNvSpPr txBox="1">
              <a:spLocks noChangeArrowheads="1"/>
            </p:cNvSpPr>
            <p:nvPr/>
          </p:nvSpPr>
          <p:spPr bwMode="auto">
            <a:xfrm>
              <a:off x="688" y="3416"/>
              <a:ext cx="1568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ENSI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D2O Production Plant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7181" name="Picture 16" descr="ensi"/>
            <p:cNvPicPr>
              <a:picLocks noChangeAspect="1" noChangeArrowheads="1"/>
            </p:cNvPicPr>
            <p:nvPr/>
          </p:nvPicPr>
          <p:blipFill>
            <a:blip r:embed="rId7"/>
            <a:srcRect/>
            <a:stretch>
              <a:fillRect/>
            </a:stretch>
          </p:blipFill>
          <p:spPr bwMode="auto">
            <a:xfrm>
              <a:off x="965" y="2732"/>
              <a:ext cx="1033" cy="660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</p:grpSp>
      <p:sp>
        <p:nvSpPr>
          <p:cNvPr id="7176" name="Text Box 17"/>
          <p:cNvSpPr txBox="1">
            <a:spLocks noChangeArrowheads="1"/>
          </p:cNvSpPr>
          <p:nvPr/>
        </p:nvSpPr>
        <p:spPr bwMode="auto">
          <a:xfrm>
            <a:off x="185738" y="454025"/>
            <a:ext cx="8709025" cy="641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en-US" sz="800">
              <a:solidFill>
                <a:srgbClr val="FFFFFF"/>
              </a:solidFill>
              <a:latin typeface="Arial Black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336699"/>
                </a:solidFill>
                <a:latin typeface="Trebuchet MS" pitchFamily="34" charset="0"/>
                <a:cs typeface="+mn-cs"/>
              </a:rPr>
              <a:t>NUCLEAR ENTITIES IN ARGENTINA</a:t>
            </a:r>
            <a:endParaRPr lang="es-ES" sz="2800" b="1">
              <a:solidFill>
                <a:srgbClr val="336699"/>
              </a:solidFill>
              <a:latin typeface="Trebuchet MS" pitchFamily="34" charset="0"/>
              <a:cs typeface="+mn-cs"/>
            </a:endParaRPr>
          </a:p>
        </p:txBody>
      </p:sp>
      <p:grpSp>
        <p:nvGrpSpPr>
          <p:cNvPr id="8" name="Group 36"/>
          <p:cNvGrpSpPr>
            <a:grpSpLocks/>
          </p:cNvGrpSpPr>
          <p:nvPr/>
        </p:nvGrpSpPr>
        <p:grpSpPr bwMode="auto">
          <a:xfrm>
            <a:off x="3375025" y="4865688"/>
            <a:ext cx="2489200" cy="1411287"/>
            <a:chOff x="2189" y="3065"/>
            <a:chExt cx="1568" cy="889"/>
          </a:xfrm>
        </p:grpSpPr>
        <p:sp>
          <p:nvSpPr>
            <p:cNvPr id="7178" name="Text Box 6"/>
            <p:cNvSpPr txBox="1">
              <a:spLocks noChangeArrowheads="1"/>
            </p:cNvSpPr>
            <p:nvPr/>
          </p:nvSpPr>
          <p:spPr bwMode="auto">
            <a:xfrm>
              <a:off x="2189" y="3628"/>
              <a:ext cx="1568" cy="326"/>
            </a:xfrm>
            <a:prstGeom prst="rect">
              <a:avLst/>
            </a:prstGeom>
            <a:noFill/>
            <a:ln w="2857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00000"/>
                </a:lnSpc>
                <a:spcBef>
                  <a:spcPct val="50000"/>
                </a:spcBef>
              </a:pP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INVAP </a:t>
              </a:r>
              <a:b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</a:br>
              <a:r>
                <a:rPr lang="es-ES_tradnl" sz="1400" b="1">
                  <a:solidFill>
                    <a:srgbClr val="5F5F5F"/>
                  </a:solidFill>
                  <a:latin typeface="Trebuchet MS" pitchFamily="34" charset="0"/>
                  <a:cs typeface="+mn-cs"/>
                </a:rPr>
                <a:t>Technological development</a:t>
              </a:r>
              <a:endParaRPr lang="es-ES" sz="1400" b="1">
                <a:solidFill>
                  <a:srgbClr val="5F5F5F"/>
                </a:solidFill>
                <a:latin typeface="Trebuchet MS" pitchFamily="34" charset="0"/>
                <a:cs typeface="+mn-cs"/>
              </a:endParaRPr>
            </a:p>
          </p:txBody>
        </p:sp>
        <p:pic>
          <p:nvPicPr>
            <p:cNvPr id="7179" name="Picture 34" descr="invap 2"/>
            <p:cNvPicPr>
              <a:picLocks noChangeAspect="1" noChangeArrowheads="1"/>
            </p:cNvPicPr>
            <p:nvPr/>
          </p:nvPicPr>
          <p:blipFill>
            <a:blip r:embed="rId8"/>
            <a:srcRect/>
            <a:stretch>
              <a:fillRect/>
            </a:stretch>
          </p:blipFill>
          <p:spPr bwMode="auto">
            <a:xfrm>
              <a:off x="2436" y="3065"/>
              <a:ext cx="1101" cy="540"/>
            </a:xfrm>
            <a:prstGeom prst="rect">
              <a:avLst/>
            </a:prstGeom>
            <a:noFill/>
            <a:ln w="9525">
              <a:solidFill>
                <a:srgbClr val="53A9F7"/>
              </a:solidFill>
              <a:miter lim="800000"/>
              <a:headEnd/>
              <a:tailEnd/>
            </a:ln>
          </p:spPr>
        </p:pic>
      </p:grpSp>
    </p:spTree>
    <p:extLst>
      <p:ext uri="{BB962C8B-B14F-4D97-AF65-F5344CB8AC3E}">
        <p14:creationId xmlns:p14="http://schemas.microsoft.com/office/powerpoint/2010/main" val="30206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2"/>
          <p:cNvGrpSpPr>
            <a:grpSpLocks/>
          </p:cNvGrpSpPr>
          <p:nvPr/>
        </p:nvGrpSpPr>
        <p:grpSpPr bwMode="auto">
          <a:xfrm>
            <a:off x="361950" y="1277938"/>
            <a:ext cx="2346325" cy="5114925"/>
            <a:chOff x="480" y="336"/>
            <a:chExt cx="1750" cy="3814"/>
          </a:xfrm>
        </p:grpSpPr>
        <p:sp>
          <p:nvSpPr>
            <p:cNvPr id="5369" name="Freeform 3"/>
            <p:cNvSpPr>
              <a:spLocks/>
            </p:cNvSpPr>
            <p:nvPr/>
          </p:nvSpPr>
          <p:spPr bwMode="auto">
            <a:xfrm>
              <a:off x="906" y="3884"/>
              <a:ext cx="250" cy="266"/>
            </a:xfrm>
            <a:custGeom>
              <a:avLst/>
              <a:gdLst>
                <a:gd name="T0" fmla="*/ 255 w 310"/>
                <a:gd name="T1" fmla="*/ 265 h 333"/>
                <a:gd name="T2" fmla="*/ 280 w 310"/>
                <a:gd name="T3" fmla="*/ 264 h 333"/>
                <a:gd name="T4" fmla="*/ 298 w 310"/>
                <a:gd name="T5" fmla="*/ 255 h 333"/>
                <a:gd name="T6" fmla="*/ 309 w 310"/>
                <a:gd name="T7" fmla="*/ 261 h 333"/>
                <a:gd name="T8" fmla="*/ 310 w 310"/>
                <a:gd name="T9" fmla="*/ 277 h 333"/>
                <a:gd name="T10" fmla="*/ 301 w 310"/>
                <a:gd name="T11" fmla="*/ 288 h 333"/>
                <a:gd name="T12" fmla="*/ 289 w 310"/>
                <a:gd name="T13" fmla="*/ 300 h 333"/>
                <a:gd name="T14" fmla="*/ 271 w 310"/>
                <a:gd name="T15" fmla="*/ 304 h 333"/>
                <a:gd name="T16" fmla="*/ 250 w 310"/>
                <a:gd name="T17" fmla="*/ 303 h 333"/>
                <a:gd name="T18" fmla="*/ 232 w 310"/>
                <a:gd name="T19" fmla="*/ 313 h 333"/>
                <a:gd name="T20" fmla="*/ 219 w 310"/>
                <a:gd name="T21" fmla="*/ 321 h 333"/>
                <a:gd name="T22" fmla="*/ 205 w 310"/>
                <a:gd name="T23" fmla="*/ 327 h 333"/>
                <a:gd name="T24" fmla="*/ 186 w 310"/>
                <a:gd name="T25" fmla="*/ 322 h 333"/>
                <a:gd name="T26" fmla="*/ 168 w 310"/>
                <a:gd name="T27" fmla="*/ 312 h 333"/>
                <a:gd name="T28" fmla="*/ 141 w 310"/>
                <a:gd name="T29" fmla="*/ 318 h 333"/>
                <a:gd name="T30" fmla="*/ 115 w 310"/>
                <a:gd name="T31" fmla="*/ 325 h 333"/>
                <a:gd name="T32" fmla="*/ 93 w 310"/>
                <a:gd name="T33" fmla="*/ 322 h 333"/>
                <a:gd name="T34" fmla="*/ 67 w 310"/>
                <a:gd name="T35" fmla="*/ 330 h 333"/>
                <a:gd name="T36" fmla="*/ 45 w 310"/>
                <a:gd name="T37" fmla="*/ 333 h 333"/>
                <a:gd name="T38" fmla="*/ 22 w 310"/>
                <a:gd name="T39" fmla="*/ 327 h 333"/>
                <a:gd name="T40" fmla="*/ 0 w 310"/>
                <a:gd name="T41" fmla="*/ 0 h 333"/>
                <a:gd name="T42" fmla="*/ 12 w 310"/>
                <a:gd name="T43" fmla="*/ 10 h 333"/>
                <a:gd name="T44" fmla="*/ 19 w 310"/>
                <a:gd name="T45" fmla="*/ 40 h 333"/>
                <a:gd name="T46" fmla="*/ 27 w 310"/>
                <a:gd name="T47" fmla="*/ 72 h 333"/>
                <a:gd name="T48" fmla="*/ 42 w 310"/>
                <a:gd name="T49" fmla="*/ 91 h 333"/>
                <a:gd name="T50" fmla="*/ 55 w 310"/>
                <a:gd name="T51" fmla="*/ 124 h 333"/>
                <a:gd name="T52" fmla="*/ 67 w 310"/>
                <a:gd name="T53" fmla="*/ 144 h 333"/>
                <a:gd name="T54" fmla="*/ 87 w 310"/>
                <a:gd name="T55" fmla="*/ 168 h 333"/>
                <a:gd name="T56" fmla="*/ 105 w 310"/>
                <a:gd name="T57" fmla="*/ 184 h 333"/>
                <a:gd name="T58" fmla="*/ 123 w 310"/>
                <a:gd name="T59" fmla="*/ 195 h 333"/>
                <a:gd name="T60" fmla="*/ 138 w 310"/>
                <a:gd name="T61" fmla="*/ 207 h 333"/>
                <a:gd name="T62" fmla="*/ 154 w 310"/>
                <a:gd name="T63" fmla="*/ 216 h 333"/>
                <a:gd name="T64" fmla="*/ 169 w 310"/>
                <a:gd name="T65" fmla="*/ 223 h 333"/>
                <a:gd name="T66" fmla="*/ 181 w 310"/>
                <a:gd name="T67" fmla="*/ 238 h 333"/>
                <a:gd name="T68" fmla="*/ 199 w 310"/>
                <a:gd name="T69" fmla="*/ 244 h 333"/>
                <a:gd name="T70" fmla="*/ 217 w 310"/>
                <a:gd name="T71" fmla="*/ 253 h 333"/>
                <a:gd name="T72" fmla="*/ 238 w 310"/>
                <a:gd name="T73" fmla="*/ 264 h 333"/>
                <a:gd name="T74" fmla="*/ 255 w 310"/>
                <a:gd name="T75" fmla="*/ 265 h 333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10"/>
                <a:gd name="T115" fmla="*/ 0 h 333"/>
                <a:gd name="T116" fmla="*/ 310 w 310"/>
                <a:gd name="T117" fmla="*/ 333 h 333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10" h="333">
                  <a:moveTo>
                    <a:pt x="255" y="265"/>
                  </a:moveTo>
                  <a:lnTo>
                    <a:pt x="280" y="264"/>
                  </a:lnTo>
                  <a:lnTo>
                    <a:pt x="298" y="255"/>
                  </a:lnTo>
                  <a:lnTo>
                    <a:pt x="309" y="261"/>
                  </a:lnTo>
                  <a:lnTo>
                    <a:pt x="310" y="277"/>
                  </a:lnTo>
                  <a:lnTo>
                    <a:pt x="301" y="288"/>
                  </a:lnTo>
                  <a:lnTo>
                    <a:pt x="289" y="300"/>
                  </a:lnTo>
                  <a:lnTo>
                    <a:pt x="271" y="304"/>
                  </a:lnTo>
                  <a:lnTo>
                    <a:pt x="250" y="303"/>
                  </a:lnTo>
                  <a:lnTo>
                    <a:pt x="232" y="313"/>
                  </a:lnTo>
                  <a:lnTo>
                    <a:pt x="219" y="321"/>
                  </a:lnTo>
                  <a:lnTo>
                    <a:pt x="205" y="327"/>
                  </a:lnTo>
                  <a:lnTo>
                    <a:pt x="186" y="322"/>
                  </a:lnTo>
                  <a:lnTo>
                    <a:pt x="168" y="312"/>
                  </a:lnTo>
                  <a:lnTo>
                    <a:pt x="141" y="318"/>
                  </a:lnTo>
                  <a:lnTo>
                    <a:pt x="115" y="325"/>
                  </a:lnTo>
                  <a:lnTo>
                    <a:pt x="93" y="322"/>
                  </a:lnTo>
                  <a:lnTo>
                    <a:pt x="67" y="330"/>
                  </a:lnTo>
                  <a:lnTo>
                    <a:pt x="45" y="333"/>
                  </a:lnTo>
                  <a:lnTo>
                    <a:pt x="22" y="327"/>
                  </a:lnTo>
                  <a:lnTo>
                    <a:pt x="0" y="0"/>
                  </a:lnTo>
                  <a:lnTo>
                    <a:pt x="12" y="10"/>
                  </a:lnTo>
                  <a:lnTo>
                    <a:pt x="19" y="40"/>
                  </a:lnTo>
                  <a:lnTo>
                    <a:pt x="27" y="72"/>
                  </a:lnTo>
                  <a:lnTo>
                    <a:pt x="42" y="91"/>
                  </a:lnTo>
                  <a:lnTo>
                    <a:pt x="55" y="124"/>
                  </a:lnTo>
                  <a:lnTo>
                    <a:pt x="67" y="144"/>
                  </a:lnTo>
                  <a:lnTo>
                    <a:pt x="87" y="168"/>
                  </a:lnTo>
                  <a:lnTo>
                    <a:pt x="105" y="184"/>
                  </a:lnTo>
                  <a:lnTo>
                    <a:pt x="123" y="195"/>
                  </a:lnTo>
                  <a:lnTo>
                    <a:pt x="138" y="207"/>
                  </a:lnTo>
                  <a:lnTo>
                    <a:pt x="154" y="216"/>
                  </a:lnTo>
                  <a:lnTo>
                    <a:pt x="169" y="223"/>
                  </a:lnTo>
                  <a:lnTo>
                    <a:pt x="181" y="238"/>
                  </a:lnTo>
                  <a:lnTo>
                    <a:pt x="199" y="244"/>
                  </a:lnTo>
                  <a:lnTo>
                    <a:pt x="217" y="253"/>
                  </a:lnTo>
                  <a:lnTo>
                    <a:pt x="238" y="264"/>
                  </a:lnTo>
                  <a:lnTo>
                    <a:pt x="255" y="265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0" name="Freeform 4"/>
            <p:cNvSpPr>
              <a:spLocks/>
            </p:cNvSpPr>
            <p:nvPr/>
          </p:nvSpPr>
          <p:spPr bwMode="auto">
            <a:xfrm>
              <a:off x="977" y="1231"/>
              <a:ext cx="405" cy="626"/>
            </a:xfrm>
            <a:custGeom>
              <a:avLst/>
              <a:gdLst>
                <a:gd name="T0" fmla="*/ 30 w 501"/>
                <a:gd name="T1" fmla="*/ 351 h 787"/>
                <a:gd name="T2" fmla="*/ 1 w 501"/>
                <a:gd name="T3" fmla="*/ 309 h 787"/>
                <a:gd name="T4" fmla="*/ 3 w 501"/>
                <a:gd name="T5" fmla="*/ 240 h 787"/>
                <a:gd name="T6" fmla="*/ 13 w 501"/>
                <a:gd name="T7" fmla="*/ 190 h 787"/>
                <a:gd name="T8" fmla="*/ 36 w 501"/>
                <a:gd name="T9" fmla="*/ 139 h 787"/>
                <a:gd name="T10" fmla="*/ 43 w 501"/>
                <a:gd name="T11" fmla="*/ 99 h 787"/>
                <a:gd name="T12" fmla="*/ 87 w 501"/>
                <a:gd name="T13" fmla="*/ 73 h 787"/>
                <a:gd name="T14" fmla="*/ 99 w 501"/>
                <a:gd name="T15" fmla="*/ 18 h 787"/>
                <a:gd name="T16" fmla="*/ 136 w 501"/>
                <a:gd name="T17" fmla="*/ 3 h 787"/>
                <a:gd name="T18" fmla="*/ 183 w 501"/>
                <a:gd name="T19" fmla="*/ 1 h 787"/>
                <a:gd name="T20" fmla="*/ 219 w 501"/>
                <a:gd name="T21" fmla="*/ 15 h 787"/>
                <a:gd name="T22" fmla="*/ 255 w 501"/>
                <a:gd name="T23" fmla="*/ 31 h 787"/>
                <a:gd name="T24" fmla="*/ 304 w 501"/>
                <a:gd name="T25" fmla="*/ 46 h 787"/>
                <a:gd name="T26" fmla="*/ 346 w 501"/>
                <a:gd name="T27" fmla="*/ 58 h 787"/>
                <a:gd name="T28" fmla="*/ 385 w 501"/>
                <a:gd name="T29" fmla="*/ 64 h 787"/>
                <a:gd name="T30" fmla="*/ 396 w 501"/>
                <a:gd name="T31" fmla="*/ 96 h 787"/>
                <a:gd name="T32" fmla="*/ 442 w 501"/>
                <a:gd name="T33" fmla="*/ 109 h 787"/>
                <a:gd name="T34" fmla="*/ 475 w 501"/>
                <a:gd name="T35" fmla="*/ 150 h 787"/>
                <a:gd name="T36" fmla="*/ 492 w 501"/>
                <a:gd name="T37" fmla="*/ 168 h 787"/>
                <a:gd name="T38" fmla="*/ 486 w 501"/>
                <a:gd name="T39" fmla="*/ 211 h 787"/>
                <a:gd name="T40" fmla="*/ 475 w 501"/>
                <a:gd name="T41" fmla="*/ 258 h 787"/>
                <a:gd name="T42" fmla="*/ 453 w 501"/>
                <a:gd name="T43" fmla="*/ 300 h 787"/>
                <a:gd name="T44" fmla="*/ 444 w 501"/>
                <a:gd name="T45" fmla="*/ 337 h 787"/>
                <a:gd name="T46" fmla="*/ 451 w 501"/>
                <a:gd name="T47" fmla="*/ 382 h 787"/>
                <a:gd name="T48" fmla="*/ 475 w 501"/>
                <a:gd name="T49" fmla="*/ 411 h 787"/>
                <a:gd name="T50" fmla="*/ 484 w 501"/>
                <a:gd name="T51" fmla="*/ 448 h 787"/>
                <a:gd name="T52" fmla="*/ 501 w 501"/>
                <a:gd name="T53" fmla="*/ 475 h 787"/>
                <a:gd name="T54" fmla="*/ 493 w 501"/>
                <a:gd name="T55" fmla="*/ 502 h 787"/>
                <a:gd name="T56" fmla="*/ 474 w 501"/>
                <a:gd name="T57" fmla="*/ 522 h 787"/>
                <a:gd name="T58" fmla="*/ 447 w 501"/>
                <a:gd name="T59" fmla="*/ 565 h 787"/>
                <a:gd name="T60" fmla="*/ 406 w 501"/>
                <a:gd name="T61" fmla="*/ 625 h 787"/>
                <a:gd name="T62" fmla="*/ 363 w 501"/>
                <a:gd name="T63" fmla="*/ 688 h 787"/>
                <a:gd name="T64" fmla="*/ 307 w 501"/>
                <a:gd name="T65" fmla="*/ 786 h 787"/>
                <a:gd name="T66" fmla="*/ 108 w 501"/>
                <a:gd name="T67" fmla="*/ 690 h 787"/>
                <a:gd name="T68" fmla="*/ 100 w 501"/>
                <a:gd name="T69" fmla="*/ 574 h 787"/>
                <a:gd name="T70" fmla="*/ 99 w 501"/>
                <a:gd name="T71" fmla="*/ 537 h 787"/>
                <a:gd name="T72" fmla="*/ 114 w 501"/>
                <a:gd name="T73" fmla="*/ 502 h 787"/>
                <a:gd name="T74" fmla="*/ 112 w 501"/>
                <a:gd name="T75" fmla="*/ 408 h 787"/>
                <a:gd name="T76" fmla="*/ 75 w 501"/>
                <a:gd name="T77" fmla="*/ 393 h 787"/>
                <a:gd name="T78" fmla="*/ 49 w 501"/>
                <a:gd name="T79" fmla="*/ 363 h 787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w 501"/>
                <a:gd name="T121" fmla="*/ 0 h 787"/>
                <a:gd name="T122" fmla="*/ 501 w 501"/>
                <a:gd name="T123" fmla="*/ 787 h 787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T120" t="T121" r="T122" b="T123"/>
              <a:pathLst>
                <a:path w="501" h="787">
                  <a:moveTo>
                    <a:pt x="49" y="363"/>
                  </a:moveTo>
                  <a:lnTo>
                    <a:pt x="30" y="351"/>
                  </a:lnTo>
                  <a:lnTo>
                    <a:pt x="4" y="345"/>
                  </a:lnTo>
                  <a:lnTo>
                    <a:pt x="1" y="309"/>
                  </a:lnTo>
                  <a:lnTo>
                    <a:pt x="0" y="268"/>
                  </a:lnTo>
                  <a:lnTo>
                    <a:pt x="3" y="240"/>
                  </a:lnTo>
                  <a:lnTo>
                    <a:pt x="7" y="216"/>
                  </a:lnTo>
                  <a:lnTo>
                    <a:pt x="13" y="190"/>
                  </a:lnTo>
                  <a:lnTo>
                    <a:pt x="24" y="166"/>
                  </a:lnTo>
                  <a:lnTo>
                    <a:pt x="36" y="139"/>
                  </a:lnTo>
                  <a:lnTo>
                    <a:pt x="40" y="115"/>
                  </a:lnTo>
                  <a:lnTo>
                    <a:pt x="43" y="99"/>
                  </a:lnTo>
                  <a:lnTo>
                    <a:pt x="64" y="99"/>
                  </a:lnTo>
                  <a:lnTo>
                    <a:pt x="87" y="73"/>
                  </a:lnTo>
                  <a:lnTo>
                    <a:pt x="99" y="57"/>
                  </a:lnTo>
                  <a:lnTo>
                    <a:pt x="99" y="18"/>
                  </a:lnTo>
                  <a:lnTo>
                    <a:pt x="117" y="6"/>
                  </a:lnTo>
                  <a:lnTo>
                    <a:pt x="136" y="3"/>
                  </a:lnTo>
                  <a:lnTo>
                    <a:pt x="160" y="0"/>
                  </a:lnTo>
                  <a:lnTo>
                    <a:pt x="183" y="1"/>
                  </a:lnTo>
                  <a:lnTo>
                    <a:pt x="205" y="12"/>
                  </a:lnTo>
                  <a:lnTo>
                    <a:pt x="219" y="15"/>
                  </a:lnTo>
                  <a:lnTo>
                    <a:pt x="235" y="16"/>
                  </a:lnTo>
                  <a:lnTo>
                    <a:pt x="255" y="31"/>
                  </a:lnTo>
                  <a:lnTo>
                    <a:pt x="273" y="33"/>
                  </a:lnTo>
                  <a:lnTo>
                    <a:pt x="304" y="46"/>
                  </a:lnTo>
                  <a:lnTo>
                    <a:pt x="325" y="52"/>
                  </a:lnTo>
                  <a:lnTo>
                    <a:pt x="346" y="58"/>
                  </a:lnTo>
                  <a:lnTo>
                    <a:pt x="367" y="61"/>
                  </a:lnTo>
                  <a:lnTo>
                    <a:pt x="385" y="64"/>
                  </a:lnTo>
                  <a:lnTo>
                    <a:pt x="396" y="70"/>
                  </a:lnTo>
                  <a:lnTo>
                    <a:pt x="396" y="96"/>
                  </a:lnTo>
                  <a:lnTo>
                    <a:pt x="406" y="105"/>
                  </a:lnTo>
                  <a:lnTo>
                    <a:pt x="442" y="109"/>
                  </a:lnTo>
                  <a:lnTo>
                    <a:pt x="460" y="136"/>
                  </a:lnTo>
                  <a:lnTo>
                    <a:pt x="475" y="150"/>
                  </a:lnTo>
                  <a:lnTo>
                    <a:pt x="486" y="156"/>
                  </a:lnTo>
                  <a:lnTo>
                    <a:pt x="492" y="168"/>
                  </a:lnTo>
                  <a:lnTo>
                    <a:pt x="495" y="186"/>
                  </a:lnTo>
                  <a:lnTo>
                    <a:pt x="486" y="211"/>
                  </a:lnTo>
                  <a:lnTo>
                    <a:pt x="480" y="234"/>
                  </a:lnTo>
                  <a:lnTo>
                    <a:pt x="475" y="258"/>
                  </a:lnTo>
                  <a:lnTo>
                    <a:pt x="468" y="276"/>
                  </a:lnTo>
                  <a:lnTo>
                    <a:pt x="453" y="300"/>
                  </a:lnTo>
                  <a:lnTo>
                    <a:pt x="439" y="324"/>
                  </a:lnTo>
                  <a:lnTo>
                    <a:pt x="444" y="337"/>
                  </a:lnTo>
                  <a:lnTo>
                    <a:pt x="442" y="361"/>
                  </a:lnTo>
                  <a:lnTo>
                    <a:pt x="451" y="382"/>
                  </a:lnTo>
                  <a:lnTo>
                    <a:pt x="466" y="390"/>
                  </a:lnTo>
                  <a:lnTo>
                    <a:pt x="475" y="411"/>
                  </a:lnTo>
                  <a:lnTo>
                    <a:pt x="483" y="426"/>
                  </a:lnTo>
                  <a:lnTo>
                    <a:pt x="484" y="448"/>
                  </a:lnTo>
                  <a:lnTo>
                    <a:pt x="495" y="459"/>
                  </a:lnTo>
                  <a:lnTo>
                    <a:pt x="501" y="475"/>
                  </a:lnTo>
                  <a:lnTo>
                    <a:pt x="499" y="489"/>
                  </a:lnTo>
                  <a:lnTo>
                    <a:pt x="493" y="502"/>
                  </a:lnTo>
                  <a:lnTo>
                    <a:pt x="484" y="511"/>
                  </a:lnTo>
                  <a:lnTo>
                    <a:pt x="474" y="522"/>
                  </a:lnTo>
                  <a:lnTo>
                    <a:pt x="463" y="544"/>
                  </a:lnTo>
                  <a:lnTo>
                    <a:pt x="447" y="565"/>
                  </a:lnTo>
                  <a:lnTo>
                    <a:pt x="429" y="589"/>
                  </a:lnTo>
                  <a:lnTo>
                    <a:pt x="406" y="625"/>
                  </a:lnTo>
                  <a:lnTo>
                    <a:pt x="394" y="643"/>
                  </a:lnTo>
                  <a:lnTo>
                    <a:pt x="363" y="688"/>
                  </a:lnTo>
                  <a:lnTo>
                    <a:pt x="307" y="690"/>
                  </a:lnTo>
                  <a:lnTo>
                    <a:pt x="307" y="786"/>
                  </a:lnTo>
                  <a:lnTo>
                    <a:pt x="109" y="787"/>
                  </a:lnTo>
                  <a:lnTo>
                    <a:pt x="108" y="690"/>
                  </a:lnTo>
                  <a:lnTo>
                    <a:pt x="100" y="664"/>
                  </a:lnTo>
                  <a:lnTo>
                    <a:pt x="100" y="574"/>
                  </a:lnTo>
                  <a:lnTo>
                    <a:pt x="93" y="556"/>
                  </a:lnTo>
                  <a:lnTo>
                    <a:pt x="99" y="537"/>
                  </a:lnTo>
                  <a:lnTo>
                    <a:pt x="109" y="522"/>
                  </a:lnTo>
                  <a:lnTo>
                    <a:pt x="114" y="502"/>
                  </a:lnTo>
                  <a:lnTo>
                    <a:pt x="118" y="481"/>
                  </a:lnTo>
                  <a:lnTo>
                    <a:pt x="112" y="408"/>
                  </a:lnTo>
                  <a:lnTo>
                    <a:pt x="84" y="405"/>
                  </a:lnTo>
                  <a:lnTo>
                    <a:pt x="75" y="393"/>
                  </a:lnTo>
                  <a:lnTo>
                    <a:pt x="64" y="379"/>
                  </a:lnTo>
                  <a:lnTo>
                    <a:pt x="49" y="363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1" name="Freeform 5"/>
            <p:cNvSpPr>
              <a:spLocks/>
            </p:cNvSpPr>
            <p:nvPr/>
          </p:nvSpPr>
          <p:spPr bwMode="auto">
            <a:xfrm>
              <a:off x="657" y="373"/>
              <a:ext cx="669" cy="507"/>
            </a:xfrm>
            <a:custGeom>
              <a:avLst/>
              <a:gdLst>
                <a:gd name="T0" fmla="*/ 433 w 827"/>
                <a:gd name="T1" fmla="*/ 56 h 638"/>
                <a:gd name="T2" fmla="*/ 445 w 827"/>
                <a:gd name="T3" fmla="*/ 116 h 638"/>
                <a:gd name="T4" fmla="*/ 471 w 827"/>
                <a:gd name="T5" fmla="*/ 176 h 638"/>
                <a:gd name="T6" fmla="*/ 505 w 827"/>
                <a:gd name="T7" fmla="*/ 210 h 638"/>
                <a:gd name="T8" fmla="*/ 565 w 827"/>
                <a:gd name="T9" fmla="*/ 218 h 638"/>
                <a:gd name="T10" fmla="*/ 587 w 827"/>
                <a:gd name="T11" fmla="*/ 326 h 638"/>
                <a:gd name="T12" fmla="*/ 535 w 827"/>
                <a:gd name="T13" fmla="*/ 368 h 638"/>
                <a:gd name="T14" fmla="*/ 495 w 827"/>
                <a:gd name="T15" fmla="*/ 368 h 638"/>
                <a:gd name="T16" fmla="*/ 449 w 827"/>
                <a:gd name="T17" fmla="*/ 362 h 638"/>
                <a:gd name="T18" fmla="*/ 399 w 827"/>
                <a:gd name="T19" fmla="*/ 344 h 638"/>
                <a:gd name="T20" fmla="*/ 375 w 827"/>
                <a:gd name="T21" fmla="*/ 298 h 638"/>
                <a:gd name="T22" fmla="*/ 333 w 827"/>
                <a:gd name="T23" fmla="*/ 262 h 638"/>
                <a:gd name="T24" fmla="*/ 327 w 827"/>
                <a:gd name="T25" fmla="*/ 228 h 638"/>
                <a:gd name="T26" fmla="*/ 291 w 827"/>
                <a:gd name="T27" fmla="*/ 208 h 638"/>
                <a:gd name="T28" fmla="*/ 283 w 827"/>
                <a:gd name="T29" fmla="*/ 312 h 638"/>
                <a:gd name="T30" fmla="*/ 229 w 827"/>
                <a:gd name="T31" fmla="*/ 306 h 638"/>
                <a:gd name="T32" fmla="*/ 197 w 827"/>
                <a:gd name="T33" fmla="*/ 280 h 638"/>
                <a:gd name="T34" fmla="*/ 145 w 827"/>
                <a:gd name="T35" fmla="*/ 308 h 638"/>
                <a:gd name="T36" fmla="*/ 88 w 827"/>
                <a:gd name="T37" fmla="*/ 343 h 638"/>
                <a:gd name="T38" fmla="*/ 31 w 827"/>
                <a:gd name="T39" fmla="*/ 370 h 638"/>
                <a:gd name="T40" fmla="*/ 9 w 827"/>
                <a:gd name="T41" fmla="*/ 392 h 638"/>
                <a:gd name="T42" fmla="*/ 18 w 827"/>
                <a:gd name="T43" fmla="*/ 445 h 638"/>
                <a:gd name="T44" fmla="*/ 36 w 827"/>
                <a:gd name="T45" fmla="*/ 476 h 638"/>
                <a:gd name="T46" fmla="*/ 97 w 827"/>
                <a:gd name="T47" fmla="*/ 485 h 638"/>
                <a:gd name="T48" fmla="*/ 252 w 827"/>
                <a:gd name="T49" fmla="*/ 482 h 638"/>
                <a:gd name="T50" fmla="*/ 288 w 827"/>
                <a:gd name="T51" fmla="*/ 508 h 638"/>
                <a:gd name="T52" fmla="*/ 262 w 827"/>
                <a:gd name="T53" fmla="*/ 533 h 638"/>
                <a:gd name="T54" fmla="*/ 249 w 827"/>
                <a:gd name="T55" fmla="*/ 568 h 638"/>
                <a:gd name="T56" fmla="*/ 280 w 827"/>
                <a:gd name="T57" fmla="*/ 608 h 638"/>
                <a:gd name="T58" fmla="*/ 313 w 827"/>
                <a:gd name="T59" fmla="*/ 619 h 638"/>
                <a:gd name="T60" fmla="*/ 342 w 827"/>
                <a:gd name="T61" fmla="*/ 629 h 638"/>
                <a:gd name="T62" fmla="*/ 385 w 827"/>
                <a:gd name="T63" fmla="*/ 634 h 638"/>
                <a:gd name="T64" fmla="*/ 402 w 827"/>
                <a:gd name="T65" fmla="*/ 598 h 638"/>
                <a:gd name="T66" fmla="*/ 442 w 827"/>
                <a:gd name="T67" fmla="*/ 589 h 638"/>
                <a:gd name="T68" fmla="*/ 487 w 827"/>
                <a:gd name="T69" fmla="*/ 620 h 638"/>
                <a:gd name="T70" fmla="*/ 526 w 827"/>
                <a:gd name="T71" fmla="*/ 605 h 638"/>
                <a:gd name="T72" fmla="*/ 556 w 827"/>
                <a:gd name="T73" fmla="*/ 575 h 638"/>
                <a:gd name="T74" fmla="*/ 571 w 827"/>
                <a:gd name="T75" fmla="*/ 535 h 638"/>
                <a:gd name="T76" fmla="*/ 612 w 827"/>
                <a:gd name="T77" fmla="*/ 524 h 638"/>
                <a:gd name="T78" fmla="*/ 700 w 827"/>
                <a:gd name="T79" fmla="*/ 499 h 638"/>
                <a:gd name="T80" fmla="*/ 736 w 827"/>
                <a:gd name="T81" fmla="*/ 461 h 638"/>
                <a:gd name="T82" fmla="*/ 767 w 827"/>
                <a:gd name="T83" fmla="*/ 420 h 638"/>
                <a:gd name="T84" fmla="*/ 807 w 827"/>
                <a:gd name="T85" fmla="*/ 364 h 638"/>
                <a:gd name="T86" fmla="*/ 827 w 827"/>
                <a:gd name="T87" fmla="*/ 308 h 638"/>
                <a:gd name="T88" fmla="*/ 797 w 827"/>
                <a:gd name="T89" fmla="*/ 52 h 638"/>
                <a:gd name="T90" fmla="*/ 743 w 827"/>
                <a:gd name="T91" fmla="*/ 6 h 638"/>
                <a:gd name="T92" fmla="*/ 673 w 827"/>
                <a:gd name="T93" fmla="*/ 0 h 638"/>
                <a:gd name="T94" fmla="*/ 613 w 827"/>
                <a:gd name="T95" fmla="*/ 4 h 638"/>
                <a:gd name="T96" fmla="*/ 565 w 827"/>
                <a:gd name="T97" fmla="*/ 54 h 638"/>
                <a:gd name="T98" fmla="*/ 517 w 827"/>
                <a:gd name="T99" fmla="*/ 42 h 638"/>
                <a:gd name="T100" fmla="*/ 439 w 827"/>
                <a:gd name="T101" fmla="*/ 14 h 6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827"/>
                <a:gd name="T154" fmla="*/ 0 h 638"/>
                <a:gd name="T155" fmla="*/ 827 w 827"/>
                <a:gd name="T156" fmla="*/ 638 h 638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827" h="638">
                  <a:moveTo>
                    <a:pt x="439" y="14"/>
                  </a:moveTo>
                  <a:lnTo>
                    <a:pt x="439" y="40"/>
                  </a:lnTo>
                  <a:lnTo>
                    <a:pt x="433" y="56"/>
                  </a:lnTo>
                  <a:lnTo>
                    <a:pt x="425" y="74"/>
                  </a:lnTo>
                  <a:lnTo>
                    <a:pt x="433" y="92"/>
                  </a:lnTo>
                  <a:lnTo>
                    <a:pt x="445" y="116"/>
                  </a:lnTo>
                  <a:lnTo>
                    <a:pt x="455" y="136"/>
                  </a:lnTo>
                  <a:lnTo>
                    <a:pt x="469" y="162"/>
                  </a:lnTo>
                  <a:lnTo>
                    <a:pt x="471" y="176"/>
                  </a:lnTo>
                  <a:lnTo>
                    <a:pt x="473" y="188"/>
                  </a:lnTo>
                  <a:lnTo>
                    <a:pt x="487" y="206"/>
                  </a:lnTo>
                  <a:lnTo>
                    <a:pt x="505" y="210"/>
                  </a:lnTo>
                  <a:lnTo>
                    <a:pt x="529" y="204"/>
                  </a:lnTo>
                  <a:lnTo>
                    <a:pt x="541" y="228"/>
                  </a:lnTo>
                  <a:lnTo>
                    <a:pt x="565" y="218"/>
                  </a:lnTo>
                  <a:lnTo>
                    <a:pt x="577" y="220"/>
                  </a:lnTo>
                  <a:lnTo>
                    <a:pt x="587" y="244"/>
                  </a:lnTo>
                  <a:lnTo>
                    <a:pt x="587" y="326"/>
                  </a:lnTo>
                  <a:lnTo>
                    <a:pt x="571" y="344"/>
                  </a:lnTo>
                  <a:lnTo>
                    <a:pt x="547" y="358"/>
                  </a:lnTo>
                  <a:lnTo>
                    <a:pt x="535" y="368"/>
                  </a:lnTo>
                  <a:lnTo>
                    <a:pt x="521" y="380"/>
                  </a:lnTo>
                  <a:lnTo>
                    <a:pt x="505" y="378"/>
                  </a:lnTo>
                  <a:lnTo>
                    <a:pt x="495" y="368"/>
                  </a:lnTo>
                  <a:lnTo>
                    <a:pt x="483" y="376"/>
                  </a:lnTo>
                  <a:lnTo>
                    <a:pt x="471" y="376"/>
                  </a:lnTo>
                  <a:lnTo>
                    <a:pt x="449" y="362"/>
                  </a:lnTo>
                  <a:lnTo>
                    <a:pt x="435" y="366"/>
                  </a:lnTo>
                  <a:lnTo>
                    <a:pt x="417" y="352"/>
                  </a:lnTo>
                  <a:lnTo>
                    <a:pt x="399" y="344"/>
                  </a:lnTo>
                  <a:lnTo>
                    <a:pt x="387" y="322"/>
                  </a:lnTo>
                  <a:lnTo>
                    <a:pt x="375" y="310"/>
                  </a:lnTo>
                  <a:lnTo>
                    <a:pt x="375" y="298"/>
                  </a:lnTo>
                  <a:lnTo>
                    <a:pt x="347" y="292"/>
                  </a:lnTo>
                  <a:lnTo>
                    <a:pt x="335" y="284"/>
                  </a:lnTo>
                  <a:lnTo>
                    <a:pt x="333" y="262"/>
                  </a:lnTo>
                  <a:lnTo>
                    <a:pt x="343" y="246"/>
                  </a:lnTo>
                  <a:lnTo>
                    <a:pt x="337" y="234"/>
                  </a:lnTo>
                  <a:lnTo>
                    <a:pt x="327" y="228"/>
                  </a:lnTo>
                  <a:lnTo>
                    <a:pt x="315" y="220"/>
                  </a:lnTo>
                  <a:lnTo>
                    <a:pt x="305" y="214"/>
                  </a:lnTo>
                  <a:lnTo>
                    <a:pt x="291" y="208"/>
                  </a:lnTo>
                  <a:lnTo>
                    <a:pt x="285" y="224"/>
                  </a:lnTo>
                  <a:lnTo>
                    <a:pt x="285" y="300"/>
                  </a:lnTo>
                  <a:lnTo>
                    <a:pt x="283" y="312"/>
                  </a:lnTo>
                  <a:lnTo>
                    <a:pt x="271" y="322"/>
                  </a:lnTo>
                  <a:lnTo>
                    <a:pt x="251" y="314"/>
                  </a:lnTo>
                  <a:lnTo>
                    <a:pt x="229" y="306"/>
                  </a:lnTo>
                  <a:lnTo>
                    <a:pt x="217" y="298"/>
                  </a:lnTo>
                  <a:lnTo>
                    <a:pt x="203" y="294"/>
                  </a:lnTo>
                  <a:lnTo>
                    <a:pt x="197" y="280"/>
                  </a:lnTo>
                  <a:lnTo>
                    <a:pt x="181" y="264"/>
                  </a:lnTo>
                  <a:lnTo>
                    <a:pt x="169" y="294"/>
                  </a:lnTo>
                  <a:lnTo>
                    <a:pt x="145" y="308"/>
                  </a:lnTo>
                  <a:lnTo>
                    <a:pt x="125" y="320"/>
                  </a:lnTo>
                  <a:lnTo>
                    <a:pt x="103" y="330"/>
                  </a:lnTo>
                  <a:lnTo>
                    <a:pt x="88" y="343"/>
                  </a:lnTo>
                  <a:lnTo>
                    <a:pt x="69" y="352"/>
                  </a:lnTo>
                  <a:lnTo>
                    <a:pt x="46" y="358"/>
                  </a:lnTo>
                  <a:lnTo>
                    <a:pt x="31" y="370"/>
                  </a:lnTo>
                  <a:lnTo>
                    <a:pt x="31" y="397"/>
                  </a:lnTo>
                  <a:lnTo>
                    <a:pt x="16" y="385"/>
                  </a:lnTo>
                  <a:lnTo>
                    <a:pt x="9" y="392"/>
                  </a:lnTo>
                  <a:lnTo>
                    <a:pt x="0" y="406"/>
                  </a:lnTo>
                  <a:lnTo>
                    <a:pt x="4" y="427"/>
                  </a:lnTo>
                  <a:lnTo>
                    <a:pt x="18" y="445"/>
                  </a:lnTo>
                  <a:lnTo>
                    <a:pt x="33" y="458"/>
                  </a:lnTo>
                  <a:lnTo>
                    <a:pt x="21" y="470"/>
                  </a:lnTo>
                  <a:lnTo>
                    <a:pt x="36" y="476"/>
                  </a:lnTo>
                  <a:lnTo>
                    <a:pt x="58" y="478"/>
                  </a:lnTo>
                  <a:lnTo>
                    <a:pt x="84" y="472"/>
                  </a:lnTo>
                  <a:lnTo>
                    <a:pt x="97" y="485"/>
                  </a:lnTo>
                  <a:lnTo>
                    <a:pt x="123" y="484"/>
                  </a:lnTo>
                  <a:lnTo>
                    <a:pt x="187" y="485"/>
                  </a:lnTo>
                  <a:lnTo>
                    <a:pt x="252" y="482"/>
                  </a:lnTo>
                  <a:lnTo>
                    <a:pt x="277" y="484"/>
                  </a:lnTo>
                  <a:lnTo>
                    <a:pt x="283" y="494"/>
                  </a:lnTo>
                  <a:lnTo>
                    <a:pt x="288" y="508"/>
                  </a:lnTo>
                  <a:lnTo>
                    <a:pt x="283" y="523"/>
                  </a:lnTo>
                  <a:lnTo>
                    <a:pt x="276" y="533"/>
                  </a:lnTo>
                  <a:lnTo>
                    <a:pt x="262" y="533"/>
                  </a:lnTo>
                  <a:lnTo>
                    <a:pt x="249" y="539"/>
                  </a:lnTo>
                  <a:lnTo>
                    <a:pt x="247" y="556"/>
                  </a:lnTo>
                  <a:lnTo>
                    <a:pt x="249" y="568"/>
                  </a:lnTo>
                  <a:lnTo>
                    <a:pt x="259" y="584"/>
                  </a:lnTo>
                  <a:lnTo>
                    <a:pt x="271" y="596"/>
                  </a:lnTo>
                  <a:lnTo>
                    <a:pt x="280" y="608"/>
                  </a:lnTo>
                  <a:lnTo>
                    <a:pt x="292" y="625"/>
                  </a:lnTo>
                  <a:lnTo>
                    <a:pt x="306" y="638"/>
                  </a:lnTo>
                  <a:lnTo>
                    <a:pt x="313" y="619"/>
                  </a:lnTo>
                  <a:lnTo>
                    <a:pt x="324" y="611"/>
                  </a:lnTo>
                  <a:lnTo>
                    <a:pt x="339" y="614"/>
                  </a:lnTo>
                  <a:lnTo>
                    <a:pt x="342" y="629"/>
                  </a:lnTo>
                  <a:lnTo>
                    <a:pt x="352" y="620"/>
                  </a:lnTo>
                  <a:lnTo>
                    <a:pt x="373" y="622"/>
                  </a:lnTo>
                  <a:lnTo>
                    <a:pt x="385" y="634"/>
                  </a:lnTo>
                  <a:lnTo>
                    <a:pt x="388" y="620"/>
                  </a:lnTo>
                  <a:lnTo>
                    <a:pt x="387" y="605"/>
                  </a:lnTo>
                  <a:lnTo>
                    <a:pt x="402" y="598"/>
                  </a:lnTo>
                  <a:lnTo>
                    <a:pt x="415" y="598"/>
                  </a:lnTo>
                  <a:lnTo>
                    <a:pt x="424" y="589"/>
                  </a:lnTo>
                  <a:lnTo>
                    <a:pt x="442" y="589"/>
                  </a:lnTo>
                  <a:lnTo>
                    <a:pt x="456" y="602"/>
                  </a:lnTo>
                  <a:lnTo>
                    <a:pt x="472" y="613"/>
                  </a:lnTo>
                  <a:lnTo>
                    <a:pt x="487" y="620"/>
                  </a:lnTo>
                  <a:lnTo>
                    <a:pt x="499" y="616"/>
                  </a:lnTo>
                  <a:lnTo>
                    <a:pt x="511" y="602"/>
                  </a:lnTo>
                  <a:lnTo>
                    <a:pt x="526" y="605"/>
                  </a:lnTo>
                  <a:lnTo>
                    <a:pt x="547" y="605"/>
                  </a:lnTo>
                  <a:lnTo>
                    <a:pt x="549" y="589"/>
                  </a:lnTo>
                  <a:lnTo>
                    <a:pt x="556" y="575"/>
                  </a:lnTo>
                  <a:lnTo>
                    <a:pt x="562" y="563"/>
                  </a:lnTo>
                  <a:lnTo>
                    <a:pt x="570" y="550"/>
                  </a:lnTo>
                  <a:lnTo>
                    <a:pt x="571" y="535"/>
                  </a:lnTo>
                  <a:lnTo>
                    <a:pt x="588" y="526"/>
                  </a:lnTo>
                  <a:lnTo>
                    <a:pt x="601" y="533"/>
                  </a:lnTo>
                  <a:lnTo>
                    <a:pt x="612" y="524"/>
                  </a:lnTo>
                  <a:lnTo>
                    <a:pt x="681" y="526"/>
                  </a:lnTo>
                  <a:lnTo>
                    <a:pt x="690" y="511"/>
                  </a:lnTo>
                  <a:lnTo>
                    <a:pt x="700" y="499"/>
                  </a:lnTo>
                  <a:lnTo>
                    <a:pt x="711" y="487"/>
                  </a:lnTo>
                  <a:lnTo>
                    <a:pt x="723" y="476"/>
                  </a:lnTo>
                  <a:lnTo>
                    <a:pt x="736" y="461"/>
                  </a:lnTo>
                  <a:lnTo>
                    <a:pt x="741" y="442"/>
                  </a:lnTo>
                  <a:lnTo>
                    <a:pt x="757" y="431"/>
                  </a:lnTo>
                  <a:lnTo>
                    <a:pt x="767" y="420"/>
                  </a:lnTo>
                  <a:lnTo>
                    <a:pt x="783" y="402"/>
                  </a:lnTo>
                  <a:lnTo>
                    <a:pt x="797" y="382"/>
                  </a:lnTo>
                  <a:lnTo>
                    <a:pt x="807" y="364"/>
                  </a:lnTo>
                  <a:lnTo>
                    <a:pt x="817" y="348"/>
                  </a:lnTo>
                  <a:lnTo>
                    <a:pt x="815" y="328"/>
                  </a:lnTo>
                  <a:lnTo>
                    <a:pt x="827" y="308"/>
                  </a:lnTo>
                  <a:lnTo>
                    <a:pt x="825" y="80"/>
                  </a:lnTo>
                  <a:lnTo>
                    <a:pt x="817" y="66"/>
                  </a:lnTo>
                  <a:lnTo>
                    <a:pt x="797" y="52"/>
                  </a:lnTo>
                  <a:lnTo>
                    <a:pt x="779" y="36"/>
                  </a:lnTo>
                  <a:lnTo>
                    <a:pt x="761" y="20"/>
                  </a:lnTo>
                  <a:lnTo>
                    <a:pt x="743" y="6"/>
                  </a:lnTo>
                  <a:lnTo>
                    <a:pt x="721" y="2"/>
                  </a:lnTo>
                  <a:lnTo>
                    <a:pt x="699" y="2"/>
                  </a:lnTo>
                  <a:lnTo>
                    <a:pt x="673" y="0"/>
                  </a:lnTo>
                  <a:lnTo>
                    <a:pt x="653" y="2"/>
                  </a:lnTo>
                  <a:lnTo>
                    <a:pt x="633" y="8"/>
                  </a:lnTo>
                  <a:lnTo>
                    <a:pt x="613" y="4"/>
                  </a:lnTo>
                  <a:lnTo>
                    <a:pt x="599" y="10"/>
                  </a:lnTo>
                  <a:lnTo>
                    <a:pt x="581" y="32"/>
                  </a:lnTo>
                  <a:lnTo>
                    <a:pt x="565" y="54"/>
                  </a:lnTo>
                  <a:lnTo>
                    <a:pt x="551" y="90"/>
                  </a:lnTo>
                  <a:lnTo>
                    <a:pt x="539" y="68"/>
                  </a:lnTo>
                  <a:lnTo>
                    <a:pt x="517" y="42"/>
                  </a:lnTo>
                  <a:lnTo>
                    <a:pt x="499" y="14"/>
                  </a:lnTo>
                  <a:lnTo>
                    <a:pt x="481" y="12"/>
                  </a:lnTo>
                  <a:lnTo>
                    <a:pt x="439" y="14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2" name="Freeform 6"/>
            <p:cNvSpPr>
              <a:spLocks/>
            </p:cNvSpPr>
            <p:nvPr/>
          </p:nvSpPr>
          <p:spPr bwMode="auto">
            <a:xfrm>
              <a:off x="1208" y="616"/>
              <a:ext cx="517" cy="450"/>
            </a:xfrm>
            <a:custGeom>
              <a:avLst/>
              <a:gdLst>
                <a:gd name="T0" fmla="*/ 9 w 639"/>
                <a:gd name="T1" fmla="*/ 206 h 566"/>
                <a:gd name="T2" fmla="*/ 30 w 639"/>
                <a:gd name="T3" fmla="*/ 182 h 566"/>
                <a:gd name="T4" fmla="*/ 55 w 639"/>
                <a:gd name="T5" fmla="*/ 156 h 566"/>
                <a:gd name="T6" fmla="*/ 76 w 639"/>
                <a:gd name="T7" fmla="*/ 126 h 566"/>
                <a:gd name="T8" fmla="*/ 102 w 639"/>
                <a:gd name="T9" fmla="*/ 97 h 566"/>
                <a:gd name="T10" fmla="*/ 126 w 639"/>
                <a:gd name="T11" fmla="*/ 59 h 566"/>
                <a:gd name="T12" fmla="*/ 134 w 639"/>
                <a:gd name="T13" fmla="*/ 23 h 566"/>
                <a:gd name="T14" fmla="*/ 163 w 639"/>
                <a:gd name="T15" fmla="*/ 0 h 566"/>
                <a:gd name="T16" fmla="*/ 192 w 639"/>
                <a:gd name="T17" fmla="*/ 21 h 566"/>
                <a:gd name="T18" fmla="*/ 222 w 639"/>
                <a:gd name="T19" fmla="*/ 33 h 566"/>
                <a:gd name="T20" fmla="*/ 243 w 639"/>
                <a:gd name="T21" fmla="*/ 50 h 566"/>
                <a:gd name="T22" fmla="*/ 264 w 639"/>
                <a:gd name="T23" fmla="*/ 66 h 566"/>
                <a:gd name="T24" fmla="*/ 294 w 639"/>
                <a:gd name="T25" fmla="*/ 78 h 566"/>
                <a:gd name="T26" fmla="*/ 309 w 639"/>
                <a:gd name="T27" fmla="*/ 99 h 566"/>
                <a:gd name="T28" fmla="*/ 336 w 639"/>
                <a:gd name="T29" fmla="*/ 122 h 566"/>
                <a:gd name="T30" fmla="*/ 372 w 639"/>
                <a:gd name="T31" fmla="*/ 140 h 566"/>
                <a:gd name="T32" fmla="*/ 394 w 639"/>
                <a:gd name="T33" fmla="*/ 168 h 566"/>
                <a:gd name="T34" fmla="*/ 417 w 639"/>
                <a:gd name="T35" fmla="*/ 191 h 566"/>
                <a:gd name="T36" fmla="*/ 439 w 639"/>
                <a:gd name="T37" fmla="*/ 212 h 566"/>
                <a:gd name="T38" fmla="*/ 457 w 639"/>
                <a:gd name="T39" fmla="*/ 231 h 566"/>
                <a:gd name="T40" fmla="*/ 472 w 639"/>
                <a:gd name="T41" fmla="*/ 272 h 566"/>
                <a:gd name="T42" fmla="*/ 498 w 639"/>
                <a:gd name="T43" fmla="*/ 291 h 566"/>
                <a:gd name="T44" fmla="*/ 523 w 639"/>
                <a:gd name="T45" fmla="*/ 317 h 566"/>
                <a:gd name="T46" fmla="*/ 559 w 639"/>
                <a:gd name="T47" fmla="*/ 327 h 566"/>
                <a:gd name="T48" fmla="*/ 586 w 639"/>
                <a:gd name="T49" fmla="*/ 353 h 566"/>
                <a:gd name="T50" fmla="*/ 619 w 639"/>
                <a:gd name="T51" fmla="*/ 378 h 566"/>
                <a:gd name="T52" fmla="*/ 639 w 639"/>
                <a:gd name="T53" fmla="*/ 404 h 566"/>
                <a:gd name="T54" fmla="*/ 628 w 639"/>
                <a:gd name="T55" fmla="*/ 437 h 566"/>
                <a:gd name="T56" fmla="*/ 594 w 639"/>
                <a:gd name="T57" fmla="*/ 473 h 566"/>
                <a:gd name="T58" fmla="*/ 574 w 639"/>
                <a:gd name="T59" fmla="*/ 537 h 566"/>
                <a:gd name="T60" fmla="*/ 225 w 639"/>
                <a:gd name="T61" fmla="*/ 555 h 566"/>
                <a:gd name="T62" fmla="*/ 0 w 639"/>
                <a:gd name="T63" fmla="*/ 221 h 56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639"/>
                <a:gd name="T97" fmla="*/ 0 h 566"/>
                <a:gd name="T98" fmla="*/ 639 w 639"/>
                <a:gd name="T99" fmla="*/ 566 h 56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639" h="566">
                  <a:moveTo>
                    <a:pt x="0" y="221"/>
                  </a:moveTo>
                  <a:lnTo>
                    <a:pt x="9" y="206"/>
                  </a:lnTo>
                  <a:lnTo>
                    <a:pt x="19" y="194"/>
                  </a:lnTo>
                  <a:lnTo>
                    <a:pt x="30" y="182"/>
                  </a:lnTo>
                  <a:lnTo>
                    <a:pt x="42" y="171"/>
                  </a:lnTo>
                  <a:lnTo>
                    <a:pt x="55" y="156"/>
                  </a:lnTo>
                  <a:lnTo>
                    <a:pt x="60" y="137"/>
                  </a:lnTo>
                  <a:lnTo>
                    <a:pt x="76" y="126"/>
                  </a:lnTo>
                  <a:lnTo>
                    <a:pt x="86" y="115"/>
                  </a:lnTo>
                  <a:lnTo>
                    <a:pt x="102" y="97"/>
                  </a:lnTo>
                  <a:lnTo>
                    <a:pt x="116" y="77"/>
                  </a:lnTo>
                  <a:lnTo>
                    <a:pt x="126" y="59"/>
                  </a:lnTo>
                  <a:lnTo>
                    <a:pt x="136" y="43"/>
                  </a:lnTo>
                  <a:lnTo>
                    <a:pt x="134" y="23"/>
                  </a:lnTo>
                  <a:lnTo>
                    <a:pt x="146" y="3"/>
                  </a:lnTo>
                  <a:lnTo>
                    <a:pt x="163" y="0"/>
                  </a:lnTo>
                  <a:lnTo>
                    <a:pt x="181" y="6"/>
                  </a:lnTo>
                  <a:lnTo>
                    <a:pt x="192" y="21"/>
                  </a:lnTo>
                  <a:lnTo>
                    <a:pt x="208" y="24"/>
                  </a:lnTo>
                  <a:lnTo>
                    <a:pt x="222" y="33"/>
                  </a:lnTo>
                  <a:lnTo>
                    <a:pt x="228" y="45"/>
                  </a:lnTo>
                  <a:lnTo>
                    <a:pt x="243" y="50"/>
                  </a:lnTo>
                  <a:lnTo>
                    <a:pt x="243" y="66"/>
                  </a:lnTo>
                  <a:lnTo>
                    <a:pt x="264" y="66"/>
                  </a:lnTo>
                  <a:lnTo>
                    <a:pt x="279" y="72"/>
                  </a:lnTo>
                  <a:lnTo>
                    <a:pt x="294" y="78"/>
                  </a:lnTo>
                  <a:lnTo>
                    <a:pt x="295" y="98"/>
                  </a:lnTo>
                  <a:lnTo>
                    <a:pt x="309" y="99"/>
                  </a:lnTo>
                  <a:lnTo>
                    <a:pt x="319" y="113"/>
                  </a:lnTo>
                  <a:lnTo>
                    <a:pt x="336" y="122"/>
                  </a:lnTo>
                  <a:lnTo>
                    <a:pt x="355" y="131"/>
                  </a:lnTo>
                  <a:lnTo>
                    <a:pt x="372" y="140"/>
                  </a:lnTo>
                  <a:lnTo>
                    <a:pt x="385" y="152"/>
                  </a:lnTo>
                  <a:lnTo>
                    <a:pt x="394" y="168"/>
                  </a:lnTo>
                  <a:lnTo>
                    <a:pt x="406" y="179"/>
                  </a:lnTo>
                  <a:lnTo>
                    <a:pt x="417" y="191"/>
                  </a:lnTo>
                  <a:lnTo>
                    <a:pt x="430" y="203"/>
                  </a:lnTo>
                  <a:lnTo>
                    <a:pt x="439" y="212"/>
                  </a:lnTo>
                  <a:lnTo>
                    <a:pt x="448" y="221"/>
                  </a:lnTo>
                  <a:lnTo>
                    <a:pt x="457" y="231"/>
                  </a:lnTo>
                  <a:lnTo>
                    <a:pt x="472" y="234"/>
                  </a:lnTo>
                  <a:lnTo>
                    <a:pt x="472" y="272"/>
                  </a:lnTo>
                  <a:lnTo>
                    <a:pt x="487" y="281"/>
                  </a:lnTo>
                  <a:lnTo>
                    <a:pt x="498" y="291"/>
                  </a:lnTo>
                  <a:lnTo>
                    <a:pt x="510" y="303"/>
                  </a:lnTo>
                  <a:lnTo>
                    <a:pt x="523" y="317"/>
                  </a:lnTo>
                  <a:lnTo>
                    <a:pt x="541" y="317"/>
                  </a:lnTo>
                  <a:lnTo>
                    <a:pt x="559" y="327"/>
                  </a:lnTo>
                  <a:lnTo>
                    <a:pt x="570" y="344"/>
                  </a:lnTo>
                  <a:lnTo>
                    <a:pt x="586" y="353"/>
                  </a:lnTo>
                  <a:lnTo>
                    <a:pt x="601" y="365"/>
                  </a:lnTo>
                  <a:lnTo>
                    <a:pt x="619" y="378"/>
                  </a:lnTo>
                  <a:lnTo>
                    <a:pt x="628" y="392"/>
                  </a:lnTo>
                  <a:lnTo>
                    <a:pt x="639" y="404"/>
                  </a:lnTo>
                  <a:lnTo>
                    <a:pt x="639" y="420"/>
                  </a:lnTo>
                  <a:lnTo>
                    <a:pt x="628" y="437"/>
                  </a:lnTo>
                  <a:lnTo>
                    <a:pt x="613" y="449"/>
                  </a:lnTo>
                  <a:lnTo>
                    <a:pt x="594" y="473"/>
                  </a:lnTo>
                  <a:lnTo>
                    <a:pt x="579" y="503"/>
                  </a:lnTo>
                  <a:lnTo>
                    <a:pt x="574" y="537"/>
                  </a:lnTo>
                  <a:lnTo>
                    <a:pt x="574" y="566"/>
                  </a:lnTo>
                  <a:lnTo>
                    <a:pt x="225" y="555"/>
                  </a:lnTo>
                  <a:lnTo>
                    <a:pt x="223" y="222"/>
                  </a:lnTo>
                  <a:lnTo>
                    <a:pt x="0" y="221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3" name="Freeform 7"/>
            <p:cNvSpPr>
              <a:spLocks/>
            </p:cNvSpPr>
            <p:nvPr/>
          </p:nvSpPr>
          <p:spPr bwMode="auto">
            <a:xfrm>
              <a:off x="924" y="841"/>
              <a:ext cx="182" cy="225"/>
            </a:xfrm>
            <a:custGeom>
              <a:avLst/>
              <a:gdLst>
                <a:gd name="T0" fmla="*/ 6 w 214"/>
                <a:gd name="T1" fmla="*/ 40 h 281"/>
                <a:gd name="T2" fmla="*/ 16 w 214"/>
                <a:gd name="T3" fmla="*/ 31 h 281"/>
                <a:gd name="T4" fmla="*/ 37 w 214"/>
                <a:gd name="T5" fmla="*/ 33 h 281"/>
                <a:gd name="T6" fmla="*/ 49 w 214"/>
                <a:gd name="T7" fmla="*/ 45 h 281"/>
                <a:gd name="T8" fmla="*/ 52 w 214"/>
                <a:gd name="T9" fmla="*/ 31 h 281"/>
                <a:gd name="T10" fmla="*/ 51 w 214"/>
                <a:gd name="T11" fmla="*/ 16 h 281"/>
                <a:gd name="T12" fmla="*/ 66 w 214"/>
                <a:gd name="T13" fmla="*/ 9 h 281"/>
                <a:gd name="T14" fmla="*/ 79 w 214"/>
                <a:gd name="T15" fmla="*/ 9 h 281"/>
                <a:gd name="T16" fmla="*/ 88 w 214"/>
                <a:gd name="T17" fmla="*/ 0 h 281"/>
                <a:gd name="T18" fmla="*/ 106 w 214"/>
                <a:gd name="T19" fmla="*/ 0 h 281"/>
                <a:gd name="T20" fmla="*/ 120 w 214"/>
                <a:gd name="T21" fmla="*/ 13 h 281"/>
                <a:gd name="T22" fmla="*/ 136 w 214"/>
                <a:gd name="T23" fmla="*/ 24 h 281"/>
                <a:gd name="T24" fmla="*/ 151 w 214"/>
                <a:gd name="T25" fmla="*/ 31 h 281"/>
                <a:gd name="T26" fmla="*/ 163 w 214"/>
                <a:gd name="T27" fmla="*/ 27 h 281"/>
                <a:gd name="T28" fmla="*/ 175 w 214"/>
                <a:gd name="T29" fmla="*/ 13 h 281"/>
                <a:gd name="T30" fmla="*/ 190 w 214"/>
                <a:gd name="T31" fmla="*/ 16 h 281"/>
                <a:gd name="T32" fmla="*/ 211 w 214"/>
                <a:gd name="T33" fmla="*/ 16 h 281"/>
                <a:gd name="T34" fmla="*/ 214 w 214"/>
                <a:gd name="T35" fmla="*/ 34 h 281"/>
                <a:gd name="T36" fmla="*/ 207 w 214"/>
                <a:gd name="T37" fmla="*/ 46 h 281"/>
                <a:gd name="T38" fmla="*/ 208 w 214"/>
                <a:gd name="T39" fmla="*/ 61 h 281"/>
                <a:gd name="T40" fmla="*/ 208 w 214"/>
                <a:gd name="T41" fmla="*/ 79 h 281"/>
                <a:gd name="T42" fmla="*/ 204 w 214"/>
                <a:gd name="T43" fmla="*/ 95 h 281"/>
                <a:gd name="T44" fmla="*/ 198 w 214"/>
                <a:gd name="T45" fmla="*/ 110 h 281"/>
                <a:gd name="T46" fmla="*/ 192 w 214"/>
                <a:gd name="T47" fmla="*/ 127 h 281"/>
                <a:gd name="T48" fmla="*/ 177 w 214"/>
                <a:gd name="T49" fmla="*/ 139 h 281"/>
                <a:gd name="T50" fmla="*/ 175 w 214"/>
                <a:gd name="T51" fmla="*/ 158 h 281"/>
                <a:gd name="T52" fmla="*/ 166 w 214"/>
                <a:gd name="T53" fmla="*/ 175 h 281"/>
                <a:gd name="T54" fmla="*/ 153 w 214"/>
                <a:gd name="T55" fmla="*/ 188 h 281"/>
                <a:gd name="T56" fmla="*/ 154 w 214"/>
                <a:gd name="T57" fmla="*/ 206 h 281"/>
                <a:gd name="T58" fmla="*/ 154 w 214"/>
                <a:gd name="T59" fmla="*/ 227 h 281"/>
                <a:gd name="T60" fmla="*/ 150 w 214"/>
                <a:gd name="T61" fmla="*/ 245 h 281"/>
                <a:gd name="T62" fmla="*/ 144 w 214"/>
                <a:gd name="T63" fmla="*/ 257 h 281"/>
                <a:gd name="T64" fmla="*/ 132 w 214"/>
                <a:gd name="T65" fmla="*/ 266 h 281"/>
                <a:gd name="T66" fmla="*/ 117 w 214"/>
                <a:gd name="T67" fmla="*/ 262 h 281"/>
                <a:gd name="T68" fmla="*/ 105 w 214"/>
                <a:gd name="T69" fmla="*/ 257 h 281"/>
                <a:gd name="T70" fmla="*/ 93 w 214"/>
                <a:gd name="T71" fmla="*/ 269 h 281"/>
                <a:gd name="T72" fmla="*/ 81 w 214"/>
                <a:gd name="T73" fmla="*/ 281 h 281"/>
                <a:gd name="T74" fmla="*/ 69 w 214"/>
                <a:gd name="T75" fmla="*/ 274 h 281"/>
                <a:gd name="T76" fmla="*/ 63 w 214"/>
                <a:gd name="T77" fmla="*/ 259 h 281"/>
                <a:gd name="T78" fmla="*/ 52 w 214"/>
                <a:gd name="T79" fmla="*/ 250 h 281"/>
                <a:gd name="T80" fmla="*/ 43 w 214"/>
                <a:gd name="T81" fmla="*/ 241 h 281"/>
                <a:gd name="T82" fmla="*/ 42 w 214"/>
                <a:gd name="T83" fmla="*/ 227 h 281"/>
                <a:gd name="T84" fmla="*/ 36 w 214"/>
                <a:gd name="T85" fmla="*/ 217 h 281"/>
                <a:gd name="T86" fmla="*/ 34 w 214"/>
                <a:gd name="T87" fmla="*/ 197 h 281"/>
                <a:gd name="T88" fmla="*/ 37 w 214"/>
                <a:gd name="T89" fmla="*/ 181 h 281"/>
                <a:gd name="T90" fmla="*/ 24 w 214"/>
                <a:gd name="T91" fmla="*/ 179 h 281"/>
                <a:gd name="T92" fmla="*/ 7 w 214"/>
                <a:gd name="T93" fmla="*/ 173 h 281"/>
                <a:gd name="T94" fmla="*/ 9 w 214"/>
                <a:gd name="T95" fmla="*/ 160 h 281"/>
                <a:gd name="T96" fmla="*/ 21 w 214"/>
                <a:gd name="T97" fmla="*/ 148 h 281"/>
                <a:gd name="T98" fmla="*/ 28 w 214"/>
                <a:gd name="T99" fmla="*/ 139 h 281"/>
                <a:gd name="T100" fmla="*/ 37 w 214"/>
                <a:gd name="T101" fmla="*/ 125 h 281"/>
                <a:gd name="T102" fmla="*/ 45 w 214"/>
                <a:gd name="T103" fmla="*/ 107 h 281"/>
                <a:gd name="T104" fmla="*/ 30 w 214"/>
                <a:gd name="T105" fmla="*/ 95 h 281"/>
                <a:gd name="T106" fmla="*/ 16 w 214"/>
                <a:gd name="T107" fmla="*/ 89 h 281"/>
                <a:gd name="T108" fmla="*/ 1 w 214"/>
                <a:gd name="T109" fmla="*/ 82 h 281"/>
                <a:gd name="T110" fmla="*/ 0 w 214"/>
                <a:gd name="T111" fmla="*/ 62 h 281"/>
                <a:gd name="T112" fmla="*/ 6 w 214"/>
                <a:gd name="T113" fmla="*/ 40 h 281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14"/>
                <a:gd name="T172" fmla="*/ 0 h 281"/>
                <a:gd name="T173" fmla="*/ 214 w 214"/>
                <a:gd name="T174" fmla="*/ 281 h 281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14" h="281">
                  <a:moveTo>
                    <a:pt x="6" y="40"/>
                  </a:moveTo>
                  <a:lnTo>
                    <a:pt x="16" y="31"/>
                  </a:lnTo>
                  <a:lnTo>
                    <a:pt x="37" y="33"/>
                  </a:lnTo>
                  <a:lnTo>
                    <a:pt x="49" y="45"/>
                  </a:lnTo>
                  <a:lnTo>
                    <a:pt x="52" y="31"/>
                  </a:lnTo>
                  <a:lnTo>
                    <a:pt x="51" y="16"/>
                  </a:lnTo>
                  <a:lnTo>
                    <a:pt x="66" y="9"/>
                  </a:lnTo>
                  <a:lnTo>
                    <a:pt x="79" y="9"/>
                  </a:lnTo>
                  <a:lnTo>
                    <a:pt x="88" y="0"/>
                  </a:lnTo>
                  <a:lnTo>
                    <a:pt x="106" y="0"/>
                  </a:lnTo>
                  <a:lnTo>
                    <a:pt x="120" y="13"/>
                  </a:lnTo>
                  <a:lnTo>
                    <a:pt x="136" y="24"/>
                  </a:lnTo>
                  <a:lnTo>
                    <a:pt x="151" y="31"/>
                  </a:lnTo>
                  <a:lnTo>
                    <a:pt x="163" y="27"/>
                  </a:lnTo>
                  <a:lnTo>
                    <a:pt x="175" y="13"/>
                  </a:lnTo>
                  <a:lnTo>
                    <a:pt x="190" y="16"/>
                  </a:lnTo>
                  <a:lnTo>
                    <a:pt x="211" y="16"/>
                  </a:lnTo>
                  <a:lnTo>
                    <a:pt x="214" y="34"/>
                  </a:lnTo>
                  <a:lnTo>
                    <a:pt x="207" y="46"/>
                  </a:lnTo>
                  <a:lnTo>
                    <a:pt x="208" y="61"/>
                  </a:lnTo>
                  <a:lnTo>
                    <a:pt x="208" y="79"/>
                  </a:lnTo>
                  <a:lnTo>
                    <a:pt x="204" y="95"/>
                  </a:lnTo>
                  <a:lnTo>
                    <a:pt x="198" y="110"/>
                  </a:lnTo>
                  <a:lnTo>
                    <a:pt x="192" y="127"/>
                  </a:lnTo>
                  <a:lnTo>
                    <a:pt x="177" y="139"/>
                  </a:lnTo>
                  <a:lnTo>
                    <a:pt x="175" y="158"/>
                  </a:lnTo>
                  <a:lnTo>
                    <a:pt x="166" y="175"/>
                  </a:lnTo>
                  <a:lnTo>
                    <a:pt x="153" y="188"/>
                  </a:lnTo>
                  <a:lnTo>
                    <a:pt x="154" y="206"/>
                  </a:lnTo>
                  <a:lnTo>
                    <a:pt x="154" y="227"/>
                  </a:lnTo>
                  <a:lnTo>
                    <a:pt x="150" y="245"/>
                  </a:lnTo>
                  <a:lnTo>
                    <a:pt x="144" y="257"/>
                  </a:lnTo>
                  <a:lnTo>
                    <a:pt x="132" y="266"/>
                  </a:lnTo>
                  <a:lnTo>
                    <a:pt x="117" y="262"/>
                  </a:lnTo>
                  <a:lnTo>
                    <a:pt x="105" y="257"/>
                  </a:lnTo>
                  <a:lnTo>
                    <a:pt x="93" y="269"/>
                  </a:lnTo>
                  <a:lnTo>
                    <a:pt x="81" y="281"/>
                  </a:lnTo>
                  <a:lnTo>
                    <a:pt x="69" y="274"/>
                  </a:lnTo>
                  <a:lnTo>
                    <a:pt x="63" y="259"/>
                  </a:lnTo>
                  <a:lnTo>
                    <a:pt x="52" y="250"/>
                  </a:lnTo>
                  <a:lnTo>
                    <a:pt x="43" y="241"/>
                  </a:lnTo>
                  <a:lnTo>
                    <a:pt x="42" y="227"/>
                  </a:lnTo>
                  <a:lnTo>
                    <a:pt x="36" y="217"/>
                  </a:lnTo>
                  <a:lnTo>
                    <a:pt x="34" y="197"/>
                  </a:lnTo>
                  <a:lnTo>
                    <a:pt x="37" y="181"/>
                  </a:lnTo>
                  <a:lnTo>
                    <a:pt x="24" y="179"/>
                  </a:lnTo>
                  <a:lnTo>
                    <a:pt x="7" y="173"/>
                  </a:lnTo>
                  <a:lnTo>
                    <a:pt x="9" y="160"/>
                  </a:lnTo>
                  <a:lnTo>
                    <a:pt x="21" y="148"/>
                  </a:lnTo>
                  <a:lnTo>
                    <a:pt x="28" y="139"/>
                  </a:lnTo>
                  <a:lnTo>
                    <a:pt x="37" y="125"/>
                  </a:lnTo>
                  <a:lnTo>
                    <a:pt x="45" y="107"/>
                  </a:lnTo>
                  <a:lnTo>
                    <a:pt x="30" y="95"/>
                  </a:lnTo>
                  <a:lnTo>
                    <a:pt x="16" y="89"/>
                  </a:lnTo>
                  <a:lnTo>
                    <a:pt x="1" y="82"/>
                  </a:lnTo>
                  <a:lnTo>
                    <a:pt x="0" y="62"/>
                  </a:lnTo>
                  <a:lnTo>
                    <a:pt x="6" y="40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4" name="Freeform 8"/>
            <p:cNvSpPr>
              <a:spLocks/>
            </p:cNvSpPr>
            <p:nvPr/>
          </p:nvSpPr>
          <p:spPr bwMode="auto">
            <a:xfrm>
              <a:off x="624" y="748"/>
              <a:ext cx="449" cy="565"/>
            </a:xfrm>
            <a:custGeom>
              <a:avLst/>
              <a:gdLst>
                <a:gd name="T0" fmla="*/ 164 w 555"/>
                <a:gd name="T1" fmla="*/ 13 h 703"/>
                <a:gd name="T2" fmla="*/ 318 w 555"/>
                <a:gd name="T3" fmla="*/ 13 h 703"/>
                <a:gd name="T4" fmla="*/ 324 w 555"/>
                <a:gd name="T5" fmla="*/ 52 h 703"/>
                <a:gd name="T6" fmla="*/ 290 w 555"/>
                <a:gd name="T7" fmla="*/ 68 h 703"/>
                <a:gd name="T8" fmla="*/ 300 w 555"/>
                <a:gd name="T9" fmla="*/ 113 h 703"/>
                <a:gd name="T10" fmla="*/ 333 w 555"/>
                <a:gd name="T11" fmla="*/ 154 h 703"/>
                <a:gd name="T12" fmla="*/ 365 w 555"/>
                <a:gd name="T13" fmla="*/ 140 h 703"/>
                <a:gd name="T14" fmla="*/ 375 w 555"/>
                <a:gd name="T15" fmla="*/ 174 h 703"/>
                <a:gd name="T16" fmla="*/ 408 w 555"/>
                <a:gd name="T17" fmla="*/ 214 h 703"/>
                <a:gd name="T18" fmla="*/ 404 w 555"/>
                <a:gd name="T19" fmla="*/ 252 h 703"/>
                <a:gd name="T20" fmla="*/ 386 w 555"/>
                <a:gd name="T21" fmla="*/ 288 h 703"/>
                <a:gd name="T22" fmla="*/ 410 w 555"/>
                <a:gd name="T23" fmla="*/ 313 h 703"/>
                <a:gd name="T24" fmla="*/ 420 w 555"/>
                <a:gd name="T25" fmla="*/ 357 h 703"/>
                <a:gd name="T26" fmla="*/ 443 w 555"/>
                <a:gd name="T27" fmla="*/ 385 h 703"/>
                <a:gd name="T28" fmla="*/ 483 w 555"/>
                <a:gd name="T29" fmla="*/ 375 h 703"/>
                <a:gd name="T30" fmla="*/ 503 w 555"/>
                <a:gd name="T31" fmla="*/ 418 h 703"/>
                <a:gd name="T32" fmla="*/ 501 w 555"/>
                <a:gd name="T33" fmla="*/ 457 h 703"/>
                <a:gd name="T34" fmla="*/ 509 w 555"/>
                <a:gd name="T35" fmla="*/ 502 h 703"/>
                <a:gd name="T36" fmla="*/ 540 w 555"/>
                <a:gd name="T37" fmla="*/ 546 h 703"/>
                <a:gd name="T38" fmla="*/ 551 w 555"/>
                <a:gd name="T39" fmla="*/ 594 h 703"/>
                <a:gd name="T40" fmla="*/ 536 w 555"/>
                <a:gd name="T41" fmla="*/ 642 h 703"/>
                <a:gd name="T42" fmla="*/ 501 w 555"/>
                <a:gd name="T43" fmla="*/ 703 h 703"/>
                <a:gd name="T44" fmla="*/ 476 w 555"/>
                <a:gd name="T45" fmla="*/ 666 h 703"/>
                <a:gd name="T46" fmla="*/ 441 w 555"/>
                <a:gd name="T47" fmla="*/ 618 h 703"/>
                <a:gd name="T48" fmla="*/ 429 w 555"/>
                <a:gd name="T49" fmla="*/ 567 h 703"/>
                <a:gd name="T50" fmla="*/ 396 w 555"/>
                <a:gd name="T51" fmla="*/ 541 h 703"/>
                <a:gd name="T52" fmla="*/ 350 w 555"/>
                <a:gd name="T53" fmla="*/ 528 h 703"/>
                <a:gd name="T54" fmla="*/ 344 w 555"/>
                <a:gd name="T55" fmla="*/ 478 h 703"/>
                <a:gd name="T56" fmla="*/ 308 w 555"/>
                <a:gd name="T57" fmla="*/ 444 h 703"/>
                <a:gd name="T58" fmla="*/ 266 w 555"/>
                <a:gd name="T59" fmla="*/ 454 h 703"/>
                <a:gd name="T60" fmla="*/ 221 w 555"/>
                <a:gd name="T61" fmla="*/ 466 h 703"/>
                <a:gd name="T62" fmla="*/ 182 w 555"/>
                <a:gd name="T63" fmla="*/ 460 h 703"/>
                <a:gd name="T64" fmla="*/ 164 w 555"/>
                <a:gd name="T65" fmla="*/ 439 h 703"/>
                <a:gd name="T66" fmla="*/ 128 w 555"/>
                <a:gd name="T67" fmla="*/ 430 h 703"/>
                <a:gd name="T68" fmla="*/ 92 w 555"/>
                <a:gd name="T69" fmla="*/ 417 h 703"/>
                <a:gd name="T70" fmla="*/ 57 w 555"/>
                <a:gd name="T71" fmla="*/ 373 h 703"/>
                <a:gd name="T72" fmla="*/ 0 w 555"/>
                <a:gd name="T73" fmla="*/ 393 h 703"/>
                <a:gd name="T74" fmla="*/ 14 w 555"/>
                <a:gd name="T75" fmla="*/ 337 h 703"/>
                <a:gd name="T76" fmla="*/ 32 w 555"/>
                <a:gd name="T77" fmla="*/ 294 h 703"/>
                <a:gd name="T78" fmla="*/ 74 w 555"/>
                <a:gd name="T79" fmla="*/ 270 h 703"/>
                <a:gd name="T80" fmla="*/ 81 w 555"/>
                <a:gd name="T81" fmla="*/ 231 h 703"/>
                <a:gd name="T82" fmla="*/ 57 w 555"/>
                <a:gd name="T83" fmla="*/ 193 h 703"/>
                <a:gd name="T84" fmla="*/ 72 w 555"/>
                <a:gd name="T85" fmla="*/ 154 h 703"/>
                <a:gd name="T86" fmla="*/ 74 w 555"/>
                <a:gd name="T87" fmla="*/ 108 h 703"/>
                <a:gd name="T88" fmla="*/ 56 w 555"/>
                <a:gd name="T89" fmla="*/ 63 h 703"/>
                <a:gd name="T90" fmla="*/ 47 w 555"/>
                <a:gd name="T91" fmla="*/ 24 h 703"/>
                <a:gd name="T92" fmla="*/ 74 w 555"/>
                <a:gd name="T93" fmla="*/ 3 h 703"/>
                <a:gd name="T94" fmla="*/ 125 w 555"/>
                <a:gd name="T95" fmla="*/ 1 h 703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w 555"/>
                <a:gd name="T145" fmla="*/ 0 h 703"/>
                <a:gd name="T146" fmla="*/ 555 w 555"/>
                <a:gd name="T147" fmla="*/ 703 h 703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T144" t="T145" r="T146" b="T147"/>
              <a:pathLst>
                <a:path w="555" h="703">
                  <a:moveTo>
                    <a:pt x="125" y="1"/>
                  </a:moveTo>
                  <a:lnTo>
                    <a:pt x="135" y="12"/>
                  </a:lnTo>
                  <a:lnTo>
                    <a:pt x="164" y="13"/>
                  </a:lnTo>
                  <a:lnTo>
                    <a:pt x="228" y="14"/>
                  </a:lnTo>
                  <a:lnTo>
                    <a:pt x="293" y="11"/>
                  </a:lnTo>
                  <a:lnTo>
                    <a:pt x="318" y="13"/>
                  </a:lnTo>
                  <a:lnTo>
                    <a:pt x="324" y="23"/>
                  </a:lnTo>
                  <a:lnTo>
                    <a:pt x="329" y="37"/>
                  </a:lnTo>
                  <a:lnTo>
                    <a:pt x="324" y="52"/>
                  </a:lnTo>
                  <a:lnTo>
                    <a:pt x="317" y="62"/>
                  </a:lnTo>
                  <a:lnTo>
                    <a:pt x="303" y="62"/>
                  </a:lnTo>
                  <a:lnTo>
                    <a:pt x="290" y="68"/>
                  </a:lnTo>
                  <a:lnTo>
                    <a:pt x="288" y="85"/>
                  </a:lnTo>
                  <a:lnTo>
                    <a:pt x="290" y="97"/>
                  </a:lnTo>
                  <a:lnTo>
                    <a:pt x="300" y="113"/>
                  </a:lnTo>
                  <a:lnTo>
                    <a:pt x="312" y="125"/>
                  </a:lnTo>
                  <a:lnTo>
                    <a:pt x="321" y="137"/>
                  </a:lnTo>
                  <a:lnTo>
                    <a:pt x="333" y="154"/>
                  </a:lnTo>
                  <a:lnTo>
                    <a:pt x="347" y="167"/>
                  </a:lnTo>
                  <a:lnTo>
                    <a:pt x="354" y="148"/>
                  </a:lnTo>
                  <a:lnTo>
                    <a:pt x="365" y="140"/>
                  </a:lnTo>
                  <a:lnTo>
                    <a:pt x="380" y="143"/>
                  </a:lnTo>
                  <a:lnTo>
                    <a:pt x="383" y="158"/>
                  </a:lnTo>
                  <a:lnTo>
                    <a:pt x="375" y="174"/>
                  </a:lnTo>
                  <a:lnTo>
                    <a:pt x="377" y="195"/>
                  </a:lnTo>
                  <a:lnTo>
                    <a:pt x="393" y="205"/>
                  </a:lnTo>
                  <a:lnTo>
                    <a:pt x="408" y="214"/>
                  </a:lnTo>
                  <a:lnTo>
                    <a:pt x="419" y="223"/>
                  </a:lnTo>
                  <a:lnTo>
                    <a:pt x="414" y="235"/>
                  </a:lnTo>
                  <a:lnTo>
                    <a:pt x="404" y="252"/>
                  </a:lnTo>
                  <a:lnTo>
                    <a:pt x="395" y="267"/>
                  </a:lnTo>
                  <a:lnTo>
                    <a:pt x="386" y="276"/>
                  </a:lnTo>
                  <a:lnTo>
                    <a:pt x="386" y="288"/>
                  </a:lnTo>
                  <a:lnTo>
                    <a:pt x="399" y="297"/>
                  </a:lnTo>
                  <a:lnTo>
                    <a:pt x="413" y="297"/>
                  </a:lnTo>
                  <a:lnTo>
                    <a:pt x="410" y="313"/>
                  </a:lnTo>
                  <a:lnTo>
                    <a:pt x="411" y="328"/>
                  </a:lnTo>
                  <a:lnTo>
                    <a:pt x="414" y="342"/>
                  </a:lnTo>
                  <a:lnTo>
                    <a:pt x="420" y="357"/>
                  </a:lnTo>
                  <a:lnTo>
                    <a:pt x="429" y="369"/>
                  </a:lnTo>
                  <a:lnTo>
                    <a:pt x="440" y="370"/>
                  </a:lnTo>
                  <a:lnTo>
                    <a:pt x="443" y="385"/>
                  </a:lnTo>
                  <a:lnTo>
                    <a:pt x="453" y="396"/>
                  </a:lnTo>
                  <a:lnTo>
                    <a:pt x="467" y="384"/>
                  </a:lnTo>
                  <a:lnTo>
                    <a:pt x="483" y="375"/>
                  </a:lnTo>
                  <a:lnTo>
                    <a:pt x="498" y="385"/>
                  </a:lnTo>
                  <a:lnTo>
                    <a:pt x="500" y="397"/>
                  </a:lnTo>
                  <a:lnTo>
                    <a:pt x="503" y="418"/>
                  </a:lnTo>
                  <a:lnTo>
                    <a:pt x="504" y="430"/>
                  </a:lnTo>
                  <a:lnTo>
                    <a:pt x="503" y="444"/>
                  </a:lnTo>
                  <a:lnTo>
                    <a:pt x="501" y="457"/>
                  </a:lnTo>
                  <a:lnTo>
                    <a:pt x="512" y="474"/>
                  </a:lnTo>
                  <a:lnTo>
                    <a:pt x="501" y="486"/>
                  </a:lnTo>
                  <a:lnTo>
                    <a:pt x="509" y="502"/>
                  </a:lnTo>
                  <a:lnTo>
                    <a:pt x="522" y="513"/>
                  </a:lnTo>
                  <a:lnTo>
                    <a:pt x="533" y="526"/>
                  </a:lnTo>
                  <a:lnTo>
                    <a:pt x="540" y="546"/>
                  </a:lnTo>
                  <a:lnTo>
                    <a:pt x="554" y="564"/>
                  </a:lnTo>
                  <a:lnTo>
                    <a:pt x="542" y="579"/>
                  </a:lnTo>
                  <a:lnTo>
                    <a:pt x="551" y="594"/>
                  </a:lnTo>
                  <a:lnTo>
                    <a:pt x="555" y="615"/>
                  </a:lnTo>
                  <a:lnTo>
                    <a:pt x="537" y="624"/>
                  </a:lnTo>
                  <a:lnTo>
                    <a:pt x="536" y="642"/>
                  </a:lnTo>
                  <a:lnTo>
                    <a:pt x="534" y="667"/>
                  </a:lnTo>
                  <a:lnTo>
                    <a:pt x="516" y="690"/>
                  </a:lnTo>
                  <a:lnTo>
                    <a:pt x="501" y="703"/>
                  </a:lnTo>
                  <a:lnTo>
                    <a:pt x="485" y="703"/>
                  </a:lnTo>
                  <a:lnTo>
                    <a:pt x="485" y="684"/>
                  </a:lnTo>
                  <a:lnTo>
                    <a:pt x="476" y="666"/>
                  </a:lnTo>
                  <a:lnTo>
                    <a:pt x="458" y="651"/>
                  </a:lnTo>
                  <a:lnTo>
                    <a:pt x="459" y="630"/>
                  </a:lnTo>
                  <a:lnTo>
                    <a:pt x="441" y="618"/>
                  </a:lnTo>
                  <a:lnTo>
                    <a:pt x="437" y="598"/>
                  </a:lnTo>
                  <a:lnTo>
                    <a:pt x="440" y="582"/>
                  </a:lnTo>
                  <a:lnTo>
                    <a:pt x="429" y="567"/>
                  </a:lnTo>
                  <a:lnTo>
                    <a:pt x="408" y="567"/>
                  </a:lnTo>
                  <a:lnTo>
                    <a:pt x="407" y="552"/>
                  </a:lnTo>
                  <a:lnTo>
                    <a:pt x="396" y="541"/>
                  </a:lnTo>
                  <a:lnTo>
                    <a:pt x="384" y="531"/>
                  </a:lnTo>
                  <a:lnTo>
                    <a:pt x="369" y="526"/>
                  </a:lnTo>
                  <a:lnTo>
                    <a:pt x="350" y="528"/>
                  </a:lnTo>
                  <a:lnTo>
                    <a:pt x="353" y="513"/>
                  </a:lnTo>
                  <a:lnTo>
                    <a:pt x="354" y="492"/>
                  </a:lnTo>
                  <a:lnTo>
                    <a:pt x="344" y="478"/>
                  </a:lnTo>
                  <a:lnTo>
                    <a:pt x="330" y="469"/>
                  </a:lnTo>
                  <a:lnTo>
                    <a:pt x="321" y="459"/>
                  </a:lnTo>
                  <a:lnTo>
                    <a:pt x="308" y="444"/>
                  </a:lnTo>
                  <a:lnTo>
                    <a:pt x="294" y="438"/>
                  </a:lnTo>
                  <a:lnTo>
                    <a:pt x="281" y="441"/>
                  </a:lnTo>
                  <a:lnTo>
                    <a:pt x="266" y="454"/>
                  </a:lnTo>
                  <a:lnTo>
                    <a:pt x="249" y="466"/>
                  </a:lnTo>
                  <a:lnTo>
                    <a:pt x="233" y="475"/>
                  </a:lnTo>
                  <a:lnTo>
                    <a:pt x="221" y="466"/>
                  </a:lnTo>
                  <a:lnTo>
                    <a:pt x="207" y="457"/>
                  </a:lnTo>
                  <a:lnTo>
                    <a:pt x="192" y="451"/>
                  </a:lnTo>
                  <a:lnTo>
                    <a:pt x="182" y="460"/>
                  </a:lnTo>
                  <a:lnTo>
                    <a:pt x="171" y="465"/>
                  </a:lnTo>
                  <a:lnTo>
                    <a:pt x="164" y="459"/>
                  </a:lnTo>
                  <a:lnTo>
                    <a:pt x="164" y="439"/>
                  </a:lnTo>
                  <a:lnTo>
                    <a:pt x="147" y="436"/>
                  </a:lnTo>
                  <a:lnTo>
                    <a:pt x="132" y="441"/>
                  </a:lnTo>
                  <a:lnTo>
                    <a:pt x="128" y="430"/>
                  </a:lnTo>
                  <a:lnTo>
                    <a:pt x="116" y="420"/>
                  </a:lnTo>
                  <a:lnTo>
                    <a:pt x="101" y="427"/>
                  </a:lnTo>
                  <a:lnTo>
                    <a:pt x="92" y="417"/>
                  </a:lnTo>
                  <a:lnTo>
                    <a:pt x="87" y="400"/>
                  </a:lnTo>
                  <a:lnTo>
                    <a:pt x="77" y="382"/>
                  </a:lnTo>
                  <a:lnTo>
                    <a:pt x="57" y="373"/>
                  </a:lnTo>
                  <a:lnTo>
                    <a:pt x="39" y="381"/>
                  </a:lnTo>
                  <a:lnTo>
                    <a:pt x="20" y="387"/>
                  </a:lnTo>
                  <a:lnTo>
                    <a:pt x="0" y="393"/>
                  </a:lnTo>
                  <a:lnTo>
                    <a:pt x="5" y="370"/>
                  </a:lnTo>
                  <a:lnTo>
                    <a:pt x="14" y="354"/>
                  </a:lnTo>
                  <a:lnTo>
                    <a:pt x="14" y="337"/>
                  </a:lnTo>
                  <a:lnTo>
                    <a:pt x="24" y="324"/>
                  </a:lnTo>
                  <a:lnTo>
                    <a:pt x="29" y="309"/>
                  </a:lnTo>
                  <a:lnTo>
                    <a:pt x="32" y="294"/>
                  </a:lnTo>
                  <a:lnTo>
                    <a:pt x="32" y="274"/>
                  </a:lnTo>
                  <a:lnTo>
                    <a:pt x="54" y="274"/>
                  </a:lnTo>
                  <a:lnTo>
                    <a:pt x="74" y="270"/>
                  </a:lnTo>
                  <a:lnTo>
                    <a:pt x="89" y="259"/>
                  </a:lnTo>
                  <a:lnTo>
                    <a:pt x="92" y="241"/>
                  </a:lnTo>
                  <a:lnTo>
                    <a:pt x="81" y="231"/>
                  </a:lnTo>
                  <a:lnTo>
                    <a:pt x="74" y="217"/>
                  </a:lnTo>
                  <a:lnTo>
                    <a:pt x="66" y="205"/>
                  </a:lnTo>
                  <a:lnTo>
                    <a:pt x="57" y="193"/>
                  </a:lnTo>
                  <a:lnTo>
                    <a:pt x="53" y="180"/>
                  </a:lnTo>
                  <a:lnTo>
                    <a:pt x="63" y="166"/>
                  </a:lnTo>
                  <a:lnTo>
                    <a:pt x="72" y="154"/>
                  </a:lnTo>
                  <a:lnTo>
                    <a:pt x="80" y="138"/>
                  </a:lnTo>
                  <a:lnTo>
                    <a:pt x="81" y="118"/>
                  </a:lnTo>
                  <a:lnTo>
                    <a:pt x="74" y="108"/>
                  </a:lnTo>
                  <a:lnTo>
                    <a:pt x="72" y="91"/>
                  </a:lnTo>
                  <a:lnTo>
                    <a:pt x="68" y="70"/>
                  </a:lnTo>
                  <a:lnTo>
                    <a:pt x="56" y="63"/>
                  </a:lnTo>
                  <a:lnTo>
                    <a:pt x="57" y="48"/>
                  </a:lnTo>
                  <a:lnTo>
                    <a:pt x="50" y="40"/>
                  </a:lnTo>
                  <a:lnTo>
                    <a:pt x="47" y="24"/>
                  </a:lnTo>
                  <a:lnTo>
                    <a:pt x="56" y="12"/>
                  </a:lnTo>
                  <a:lnTo>
                    <a:pt x="60" y="0"/>
                  </a:lnTo>
                  <a:lnTo>
                    <a:pt x="74" y="3"/>
                  </a:lnTo>
                  <a:lnTo>
                    <a:pt x="89" y="6"/>
                  </a:lnTo>
                  <a:lnTo>
                    <a:pt x="105" y="3"/>
                  </a:lnTo>
                  <a:lnTo>
                    <a:pt x="125" y="1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5" name="Freeform 9"/>
            <p:cNvSpPr>
              <a:spLocks/>
            </p:cNvSpPr>
            <p:nvPr/>
          </p:nvSpPr>
          <p:spPr bwMode="auto">
            <a:xfrm>
              <a:off x="1325" y="438"/>
              <a:ext cx="492" cy="499"/>
            </a:xfrm>
            <a:custGeom>
              <a:avLst/>
              <a:gdLst>
                <a:gd name="T0" fmla="*/ 19 w 609"/>
                <a:gd name="T1" fmla="*/ 222 h 628"/>
                <a:gd name="T2" fmla="*/ 48 w 609"/>
                <a:gd name="T3" fmla="*/ 243 h 628"/>
                <a:gd name="T4" fmla="*/ 78 w 609"/>
                <a:gd name="T5" fmla="*/ 255 h 628"/>
                <a:gd name="T6" fmla="*/ 99 w 609"/>
                <a:gd name="T7" fmla="*/ 272 h 628"/>
                <a:gd name="T8" fmla="*/ 120 w 609"/>
                <a:gd name="T9" fmla="*/ 288 h 628"/>
                <a:gd name="T10" fmla="*/ 150 w 609"/>
                <a:gd name="T11" fmla="*/ 300 h 628"/>
                <a:gd name="T12" fmla="*/ 165 w 609"/>
                <a:gd name="T13" fmla="*/ 321 h 628"/>
                <a:gd name="T14" fmla="*/ 192 w 609"/>
                <a:gd name="T15" fmla="*/ 344 h 628"/>
                <a:gd name="T16" fmla="*/ 228 w 609"/>
                <a:gd name="T17" fmla="*/ 362 h 628"/>
                <a:gd name="T18" fmla="*/ 250 w 609"/>
                <a:gd name="T19" fmla="*/ 390 h 628"/>
                <a:gd name="T20" fmla="*/ 273 w 609"/>
                <a:gd name="T21" fmla="*/ 413 h 628"/>
                <a:gd name="T22" fmla="*/ 295 w 609"/>
                <a:gd name="T23" fmla="*/ 434 h 628"/>
                <a:gd name="T24" fmla="*/ 313 w 609"/>
                <a:gd name="T25" fmla="*/ 453 h 628"/>
                <a:gd name="T26" fmla="*/ 330 w 609"/>
                <a:gd name="T27" fmla="*/ 475 h 628"/>
                <a:gd name="T28" fmla="*/ 343 w 609"/>
                <a:gd name="T29" fmla="*/ 503 h 628"/>
                <a:gd name="T30" fmla="*/ 366 w 609"/>
                <a:gd name="T31" fmla="*/ 525 h 628"/>
                <a:gd name="T32" fmla="*/ 397 w 609"/>
                <a:gd name="T33" fmla="*/ 539 h 628"/>
                <a:gd name="T34" fmla="*/ 426 w 609"/>
                <a:gd name="T35" fmla="*/ 566 h 628"/>
                <a:gd name="T36" fmla="*/ 457 w 609"/>
                <a:gd name="T37" fmla="*/ 587 h 628"/>
                <a:gd name="T38" fmla="*/ 484 w 609"/>
                <a:gd name="T39" fmla="*/ 614 h 628"/>
                <a:gd name="T40" fmla="*/ 510 w 609"/>
                <a:gd name="T41" fmla="*/ 628 h 628"/>
                <a:gd name="T42" fmla="*/ 532 w 609"/>
                <a:gd name="T43" fmla="*/ 594 h 628"/>
                <a:gd name="T44" fmla="*/ 544 w 609"/>
                <a:gd name="T45" fmla="*/ 559 h 628"/>
                <a:gd name="T46" fmla="*/ 543 w 609"/>
                <a:gd name="T47" fmla="*/ 519 h 628"/>
                <a:gd name="T48" fmla="*/ 558 w 609"/>
                <a:gd name="T49" fmla="*/ 489 h 628"/>
                <a:gd name="T50" fmla="*/ 568 w 609"/>
                <a:gd name="T51" fmla="*/ 457 h 628"/>
                <a:gd name="T52" fmla="*/ 598 w 609"/>
                <a:gd name="T53" fmla="*/ 429 h 628"/>
                <a:gd name="T54" fmla="*/ 607 w 609"/>
                <a:gd name="T55" fmla="*/ 391 h 628"/>
                <a:gd name="T56" fmla="*/ 583 w 609"/>
                <a:gd name="T57" fmla="*/ 361 h 628"/>
                <a:gd name="T58" fmla="*/ 565 w 609"/>
                <a:gd name="T59" fmla="*/ 345 h 628"/>
                <a:gd name="T60" fmla="*/ 523 w 609"/>
                <a:gd name="T61" fmla="*/ 336 h 628"/>
                <a:gd name="T62" fmla="*/ 492 w 609"/>
                <a:gd name="T63" fmla="*/ 316 h 628"/>
                <a:gd name="T64" fmla="*/ 462 w 609"/>
                <a:gd name="T65" fmla="*/ 316 h 628"/>
                <a:gd name="T66" fmla="*/ 417 w 609"/>
                <a:gd name="T67" fmla="*/ 297 h 628"/>
                <a:gd name="T68" fmla="*/ 369 w 609"/>
                <a:gd name="T69" fmla="*/ 268 h 628"/>
                <a:gd name="T70" fmla="*/ 360 w 609"/>
                <a:gd name="T71" fmla="*/ 237 h 628"/>
                <a:gd name="T72" fmla="*/ 315 w 609"/>
                <a:gd name="T73" fmla="*/ 214 h 628"/>
                <a:gd name="T74" fmla="*/ 271 w 609"/>
                <a:gd name="T75" fmla="*/ 213 h 628"/>
                <a:gd name="T76" fmla="*/ 240 w 609"/>
                <a:gd name="T77" fmla="*/ 189 h 628"/>
                <a:gd name="T78" fmla="*/ 213 w 609"/>
                <a:gd name="T79" fmla="*/ 169 h 628"/>
                <a:gd name="T80" fmla="*/ 175 w 609"/>
                <a:gd name="T81" fmla="*/ 165 h 628"/>
                <a:gd name="T82" fmla="*/ 159 w 609"/>
                <a:gd name="T83" fmla="*/ 136 h 628"/>
                <a:gd name="T84" fmla="*/ 126 w 609"/>
                <a:gd name="T85" fmla="*/ 108 h 628"/>
                <a:gd name="T86" fmla="*/ 91 w 609"/>
                <a:gd name="T87" fmla="*/ 88 h 628"/>
                <a:gd name="T88" fmla="*/ 63 w 609"/>
                <a:gd name="T89" fmla="*/ 60 h 628"/>
                <a:gd name="T90" fmla="*/ 33 w 609"/>
                <a:gd name="T91" fmla="*/ 25 h 628"/>
                <a:gd name="T92" fmla="*/ 0 w 609"/>
                <a:gd name="T93" fmla="*/ 0 h 628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609"/>
                <a:gd name="T142" fmla="*/ 0 h 628"/>
                <a:gd name="T143" fmla="*/ 609 w 609"/>
                <a:gd name="T144" fmla="*/ 628 h 628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609" h="628">
                  <a:moveTo>
                    <a:pt x="2" y="225"/>
                  </a:moveTo>
                  <a:lnTo>
                    <a:pt x="19" y="222"/>
                  </a:lnTo>
                  <a:lnTo>
                    <a:pt x="37" y="228"/>
                  </a:lnTo>
                  <a:lnTo>
                    <a:pt x="48" y="243"/>
                  </a:lnTo>
                  <a:lnTo>
                    <a:pt x="64" y="246"/>
                  </a:lnTo>
                  <a:lnTo>
                    <a:pt x="78" y="255"/>
                  </a:lnTo>
                  <a:lnTo>
                    <a:pt x="84" y="267"/>
                  </a:lnTo>
                  <a:lnTo>
                    <a:pt x="99" y="272"/>
                  </a:lnTo>
                  <a:lnTo>
                    <a:pt x="99" y="288"/>
                  </a:lnTo>
                  <a:lnTo>
                    <a:pt x="120" y="288"/>
                  </a:lnTo>
                  <a:lnTo>
                    <a:pt x="135" y="294"/>
                  </a:lnTo>
                  <a:lnTo>
                    <a:pt x="150" y="300"/>
                  </a:lnTo>
                  <a:lnTo>
                    <a:pt x="151" y="320"/>
                  </a:lnTo>
                  <a:lnTo>
                    <a:pt x="165" y="321"/>
                  </a:lnTo>
                  <a:lnTo>
                    <a:pt x="175" y="335"/>
                  </a:lnTo>
                  <a:lnTo>
                    <a:pt x="192" y="344"/>
                  </a:lnTo>
                  <a:lnTo>
                    <a:pt x="211" y="353"/>
                  </a:lnTo>
                  <a:lnTo>
                    <a:pt x="228" y="362"/>
                  </a:lnTo>
                  <a:lnTo>
                    <a:pt x="241" y="374"/>
                  </a:lnTo>
                  <a:lnTo>
                    <a:pt x="250" y="390"/>
                  </a:lnTo>
                  <a:lnTo>
                    <a:pt x="262" y="401"/>
                  </a:lnTo>
                  <a:lnTo>
                    <a:pt x="273" y="413"/>
                  </a:lnTo>
                  <a:lnTo>
                    <a:pt x="286" y="425"/>
                  </a:lnTo>
                  <a:lnTo>
                    <a:pt x="295" y="434"/>
                  </a:lnTo>
                  <a:lnTo>
                    <a:pt x="304" y="443"/>
                  </a:lnTo>
                  <a:lnTo>
                    <a:pt x="313" y="453"/>
                  </a:lnTo>
                  <a:lnTo>
                    <a:pt x="328" y="456"/>
                  </a:lnTo>
                  <a:lnTo>
                    <a:pt x="330" y="475"/>
                  </a:lnTo>
                  <a:lnTo>
                    <a:pt x="328" y="494"/>
                  </a:lnTo>
                  <a:lnTo>
                    <a:pt x="343" y="503"/>
                  </a:lnTo>
                  <a:lnTo>
                    <a:pt x="354" y="513"/>
                  </a:lnTo>
                  <a:lnTo>
                    <a:pt x="366" y="525"/>
                  </a:lnTo>
                  <a:lnTo>
                    <a:pt x="379" y="539"/>
                  </a:lnTo>
                  <a:lnTo>
                    <a:pt x="397" y="539"/>
                  </a:lnTo>
                  <a:lnTo>
                    <a:pt x="415" y="549"/>
                  </a:lnTo>
                  <a:lnTo>
                    <a:pt x="426" y="566"/>
                  </a:lnTo>
                  <a:lnTo>
                    <a:pt x="442" y="575"/>
                  </a:lnTo>
                  <a:lnTo>
                    <a:pt x="457" y="587"/>
                  </a:lnTo>
                  <a:lnTo>
                    <a:pt x="475" y="600"/>
                  </a:lnTo>
                  <a:lnTo>
                    <a:pt x="484" y="614"/>
                  </a:lnTo>
                  <a:lnTo>
                    <a:pt x="495" y="626"/>
                  </a:lnTo>
                  <a:lnTo>
                    <a:pt x="510" y="628"/>
                  </a:lnTo>
                  <a:lnTo>
                    <a:pt x="523" y="613"/>
                  </a:lnTo>
                  <a:lnTo>
                    <a:pt x="532" y="594"/>
                  </a:lnTo>
                  <a:lnTo>
                    <a:pt x="540" y="579"/>
                  </a:lnTo>
                  <a:lnTo>
                    <a:pt x="544" y="559"/>
                  </a:lnTo>
                  <a:lnTo>
                    <a:pt x="544" y="538"/>
                  </a:lnTo>
                  <a:lnTo>
                    <a:pt x="543" y="519"/>
                  </a:lnTo>
                  <a:lnTo>
                    <a:pt x="547" y="502"/>
                  </a:lnTo>
                  <a:lnTo>
                    <a:pt x="558" y="489"/>
                  </a:lnTo>
                  <a:lnTo>
                    <a:pt x="568" y="475"/>
                  </a:lnTo>
                  <a:lnTo>
                    <a:pt x="568" y="457"/>
                  </a:lnTo>
                  <a:lnTo>
                    <a:pt x="580" y="442"/>
                  </a:lnTo>
                  <a:lnTo>
                    <a:pt x="598" y="429"/>
                  </a:lnTo>
                  <a:lnTo>
                    <a:pt x="609" y="415"/>
                  </a:lnTo>
                  <a:lnTo>
                    <a:pt x="607" y="391"/>
                  </a:lnTo>
                  <a:lnTo>
                    <a:pt x="600" y="373"/>
                  </a:lnTo>
                  <a:lnTo>
                    <a:pt x="583" y="361"/>
                  </a:lnTo>
                  <a:lnTo>
                    <a:pt x="571" y="357"/>
                  </a:lnTo>
                  <a:lnTo>
                    <a:pt x="565" y="345"/>
                  </a:lnTo>
                  <a:lnTo>
                    <a:pt x="543" y="339"/>
                  </a:lnTo>
                  <a:lnTo>
                    <a:pt x="523" y="336"/>
                  </a:lnTo>
                  <a:lnTo>
                    <a:pt x="507" y="327"/>
                  </a:lnTo>
                  <a:lnTo>
                    <a:pt x="492" y="316"/>
                  </a:lnTo>
                  <a:lnTo>
                    <a:pt x="481" y="328"/>
                  </a:lnTo>
                  <a:lnTo>
                    <a:pt x="462" y="316"/>
                  </a:lnTo>
                  <a:lnTo>
                    <a:pt x="444" y="307"/>
                  </a:lnTo>
                  <a:lnTo>
                    <a:pt x="417" y="297"/>
                  </a:lnTo>
                  <a:lnTo>
                    <a:pt x="394" y="277"/>
                  </a:lnTo>
                  <a:lnTo>
                    <a:pt x="369" y="268"/>
                  </a:lnTo>
                  <a:lnTo>
                    <a:pt x="367" y="249"/>
                  </a:lnTo>
                  <a:lnTo>
                    <a:pt x="360" y="237"/>
                  </a:lnTo>
                  <a:lnTo>
                    <a:pt x="339" y="225"/>
                  </a:lnTo>
                  <a:lnTo>
                    <a:pt x="315" y="214"/>
                  </a:lnTo>
                  <a:lnTo>
                    <a:pt x="291" y="211"/>
                  </a:lnTo>
                  <a:lnTo>
                    <a:pt x="271" y="213"/>
                  </a:lnTo>
                  <a:lnTo>
                    <a:pt x="255" y="201"/>
                  </a:lnTo>
                  <a:lnTo>
                    <a:pt x="240" y="189"/>
                  </a:lnTo>
                  <a:lnTo>
                    <a:pt x="223" y="180"/>
                  </a:lnTo>
                  <a:lnTo>
                    <a:pt x="213" y="169"/>
                  </a:lnTo>
                  <a:lnTo>
                    <a:pt x="196" y="168"/>
                  </a:lnTo>
                  <a:lnTo>
                    <a:pt x="175" y="165"/>
                  </a:lnTo>
                  <a:lnTo>
                    <a:pt x="166" y="151"/>
                  </a:lnTo>
                  <a:lnTo>
                    <a:pt x="159" y="136"/>
                  </a:lnTo>
                  <a:lnTo>
                    <a:pt x="144" y="115"/>
                  </a:lnTo>
                  <a:lnTo>
                    <a:pt x="126" y="108"/>
                  </a:lnTo>
                  <a:lnTo>
                    <a:pt x="106" y="105"/>
                  </a:lnTo>
                  <a:lnTo>
                    <a:pt x="91" y="88"/>
                  </a:lnTo>
                  <a:lnTo>
                    <a:pt x="76" y="73"/>
                  </a:lnTo>
                  <a:lnTo>
                    <a:pt x="63" y="60"/>
                  </a:lnTo>
                  <a:lnTo>
                    <a:pt x="48" y="43"/>
                  </a:lnTo>
                  <a:lnTo>
                    <a:pt x="33" y="25"/>
                  </a:lnTo>
                  <a:lnTo>
                    <a:pt x="16" y="19"/>
                  </a:lnTo>
                  <a:lnTo>
                    <a:pt x="0" y="0"/>
                  </a:lnTo>
                  <a:lnTo>
                    <a:pt x="2" y="225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6" name="Freeform 10"/>
            <p:cNvSpPr>
              <a:spLocks/>
            </p:cNvSpPr>
            <p:nvPr/>
          </p:nvSpPr>
          <p:spPr bwMode="auto">
            <a:xfrm>
              <a:off x="1587" y="961"/>
              <a:ext cx="424" cy="409"/>
            </a:xfrm>
            <a:custGeom>
              <a:avLst/>
              <a:gdLst>
                <a:gd name="T0" fmla="*/ 102 w 524"/>
                <a:gd name="T1" fmla="*/ 161 h 513"/>
                <a:gd name="T2" fmla="*/ 96 w 524"/>
                <a:gd name="T3" fmla="*/ 198 h 513"/>
                <a:gd name="T4" fmla="*/ 92 w 524"/>
                <a:gd name="T5" fmla="*/ 234 h 513"/>
                <a:gd name="T6" fmla="*/ 62 w 524"/>
                <a:gd name="T7" fmla="*/ 258 h 513"/>
                <a:gd name="T8" fmla="*/ 26 w 524"/>
                <a:gd name="T9" fmla="*/ 285 h 513"/>
                <a:gd name="T10" fmla="*/ 9 w 524"/>
                <a:gd name="T11" fmla="*/ 324 h 513"/>
                <a:gd name="T12" fmla="*/ 9 w 524"/>
                <a:gd name="T13" fmla="*/ 368 h 513"/>
                <a:gd name="T14" fmla="*/ 2 w 524"/>
                <a:gd name="T15" fmla="*/ 398 h 513"/>
                <a:gd name="T16" fmla="*/ 2 w 524"/>
                <a:gd name="T17" fmla="*/ 429 h 513"/>
                <a:gd name="T18" fmla="*/ 29 w 524"/>
                <a:gd name="T19" fmla="*/ 438 h 513"/>
                <a:gd name="T20" fmla="*/ 68 w 524"/>
                <a:gd name="T21" fmla="*/ 434 h 513"/>
                <a:gd name="T22" fmla="*/ 119 w 524"/>
                <a:gd name="T23" fmla="*/ 441 h 513"/>
                <a:gd name="T24" fmla="*/ 155 w 524"/>
                <a:gd name="T25" fmla="*/ 428 h 513"/>
                <a:gd name="T26" fmla="*/ 188 w 524"/>
                <a:gd name="T27" fmla="*/ 434 h 513"/>
                <a:gd name="T28" fmla="*/ 212 w 524"/>
                <a:gd name="T29" fmla="*/ 458 h 513"/>
                <a:gd name="T30" fmla="*/ 213 w 524"/>
                <a:gd name="T31" fmla="*/ 500 h 513"/>
                <a:gd name="T32" fmla="*/ 239 w 524"/>
                <a:gd name="T33" fmla="*/ 509 h 513"/>
                <a:gd name="T34" fmla="*/ 245 w 524"/>
                <a:gd name="T35" fmla="*/ 474 h 513"/>
                <a:gd name="T36" fmla="*/ 263 w 524"/>
                <a:gd name="T37" fmla="*/ 441 h 513"/>
                <a:gd name="T38" fmla="*/ 297 w 524"/>
                <a:gd name="T39" fmla="*/ 420 h 513"/>
                <a:gd name="T40" fmla="*/ 312 w 524"/>
                <a:gd name="T41" fmla="*/ 390 h 513"/>
                <a:gd name="T42" fmla="*/ 345 w 524"/>
                <a:gd name="T43" fmla="*/ 371 h 513"/>
                <a:gd name="T44" fmla="*/ 378 w 524"/>
                <a:gd name="T45" fmla="*/ 333 h 513"/>
                <a:gd name="T46" fmla="*/ 399 w 524"/>
                <a:gd name="T47" fmla="*/ 302 h 513"/>
                <a:gd name="T48" fmla="*/ 407 w 524"/>
                <a:gd name="T49" fmla="*/ 267 h 513"/>
                <a:gd name="T50" fmla="*/ 434 w 524"/>
                <a:gd name="T51" fmla="*/ 239 h 513"/>
                <a:gd name="T52" fmla="*/ 473 w 524"/>
                <a:gd name="T53" fmla="*/ 206 h 513"/>
                <a:gd name="T54" fmla="*/ 500 w 524"/>
                <a:gd name="T55" fmla="*/ 198 h 513"/>
                <a:gd name="T56" fmla="*/ 524 w 524"/>
                <a:gd name="T57" fmla="*/ 177 h 513"/>
                <a:gd name="T58" fmla="*/ 516 w 524"/>
                <a:gd name="T59" fmla="*/ 147 h 513"/>
                <a:gd name="T60" fmla="*/ 495 w 524"/>
                <a:gd name="T61" fmla="*/ 110 h 513"/>
                <a:gd name="T62" fmla="*/ 492 w 524"/>
                <a:gd name="T63" fmla="*/ 53 h 513"/>
                <a:gd name="T64" fmla="*/ 476 w 524"/>
                <a:gd name="T65" fmla="*/ 27 h 513"/>
                <a:gd name="T66" fmla="*/ 447 w 524"/>
                <a:gd name="T67" fmla="*/ 45 h 513"/>
                <a:gd name="T68" fmla="*/ 428 w 524"/>
                <a:gd name="T69" fmla="*/ 74 h 513"/>
                <a:gd name="T70" fmla="*/ 405 w 524"/>
                <a:gd name="T71" fmla="*/ 44 h 513"/>
                <a:gd name="T72" fmla="*/ 378 w 524"/>
                <a:gd name="T73" fmla="*/ 72 h 513"/>
                <a:gd name="T74" fmla="*/ 344 w 524"/>
                <a:gd name="T75" fmla="*/ 50 h 513"/>
                <a:gd name="T76" fmla="*/ 309 w 524"/>
                <a:gd name="T77" fmla="*/ 32 h 513"/>
                <a:gd name="T78" fmla="*/ 272 w 524"/>
                <a:gd name="T79" fmla="*/ 15 h 513"/>
                <a:gd name="T80" fmla="*/ 246 w 524"/>
                <a:gd name="T81" fmla="*/ 3 h 513"/>
                <a:gd name="T82" fmla="*/ 203 w 524"/>
                <a:gd name="T83" fmla="*/ 3 h 513"/>
                <a:gd name="T84" fmla="*/ 165 w 524"/>
                <a:gd name="T85" fmla="*/ 0 h 513"/>
                <a:gd name="T86" fmla="*/ 138 w 524"/>
                <a:gd name="T87" fmla="*/ 18 h 513"/>
                <a:gd name="T88" fmla="*/ 114 w 524"/>
                <a:gd name="T89" fmla="*/ 59 h 513"/>
                <a:gd name="T90" fmla="*/ 104 w 524"/>
                <a:gd name="T91" fmla="*/ 114 h 513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524"/>
                <a:gd name="T139" fmla="*/ 0 h 513"/>
                <a:gd name="T140" fmla="*/ 524 w 524"/>
                <a:gd name="T141" fmla="*/ 513 h 513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524" h="513">
                  <a:moveTo>
                    <a:pt x="104" y="129"/>
                  </a:moveTo>
                  <a:lnTo>
                    <a:pt x="102" y="161"/>
                  </a:lnTo>
                  <a:lnTo>
                    <a:pt x="101" y="177"/>
                  </a:lnTo>
                  <a:lnTo>
                    <a:pt x="96" y="198"/>
                  </a:lnTo>
                  <a:lnTo>
                    <a:pt x="96" y="215"/>
                  </a:lnTo>
                  <a:lnTo>
                    <a:pt x="92" y="234"/>
                  </a:lnTo>
                  <a:lnTo>
                    <a:pt x="72" y="245"/>
                  </a:lnTo>
                  <a:lnTo>
                    <a:pt x="62" y="258"/>
                  </a:lnTo>
                  <a:lnTo>
                    <a:pt x="47" y="273"/>
                  </a:lnTo>
                  <a:lnTo>
                    <a:pt x="26" y="285"/>
                  </a:lnTo>
                  <a:lnTo>
                    <a:pt x="9" y="302"/>
                  </a:lnTo>
                  <a:lnTo>
                    <a:pt x="9" y="324"/>
                  </a:lnTo>
                  <a:lnTo>
                    <a:pt x="9" y="350"/>
                  </a:lnTo>
                  <a:lnTo>
                    <a:pt x="9" y="368"/>
                  </a:lnTo>
                  <a:lnTo>
                    <a:pt x="0" y="378"/>
                  </a:lnTo>
                  <a:lnTo>
                    <a:pt x="2" y="398"/>
                  </a:lnTo>
                  <a:lnTo>
                    <a:pt x="2" y="414"/>
                  </a:lnTo>
                  <a:lnTo>
                    <a:pt x="2" y="429"/>
                  </a:lnTo>
                  <a:lnTo>
                    <a:pt x="11" y="443"/>
                  </a:lnTo>
                  <a:lnTo>
                    <a:pt x="29" y="438"/>
                  </a:lnTo>
                  <a:lnTo>
                    <a:pt x="48" y="441"/>
                  </a:lnTo>
                  <a:lnTo>
                    <a:pt x="68" y="434"/>
                  </a:lnTo>
                  <a:lnTo>
                    <a:pt x="96" y="437"/>
                  </a:lnTo>
                  <a:lnTo>
                    <a:pt x="119" y="441"/>
                  </a:lnTo>
                  <a:lnTo>
                    <a:pt x="135" y="431"/>
                  </a:lnTo>
                  <a:lnTo>
                    <a:pt x="155" y="428"/>
                  </a:lnTo>
                  <a:lnTo>
                    <a:pt x="168" y="440"/>
                  </a:lnTo>
                  <a:lnTo>
                    <a:pt x="188" y="434"/>
                  </a:lnTo>
                  <a:lnTo>
                    <a:pt x="203" y="443"/>
                  </a:lnTo>
                  <a:lnTo>
                    <a:pt x="212" y="458"/>
                  </a:lnTo>
                  <a:lnTo>
                    <a:pt x="206" y="485"/>
                  </a:lnTo>
                  <a:lnTo>
                    <a:pt x="213" y="500"/>
                  </a:lnTo>
                  <a:lnTo>
                    <a:pt x="224" y="513"/>
                  </a:lnTo>
                  <a:lnTo>
                    <a:pt x="239" y="509"/>
                  </a:lnTo>
                  <a:lnTo>
                    <a:pt x="231" y="488"/>
                  </a:lnTo>
                  <a:lnTo>
                    <a:pt x="245" y="474"/>
                  </a:lnTo>
                  <a:lnTo>
                    <a:pt x="257" y="462"/>
                  </a:lnTo>
                  <a:lnTo>
                    <a:pt x="263" y="441"/>
                  </a:lnTo>
                  <a:lnTo>
                    <a:pt x="279" y="429"/>
                  </a:lnTo>
                  <a:lnTo>
                    <a:pt x="297" y="420"/>
                  </a:lnTo>
                  <a:lnTo>
                    <a:pt x="311" y="405"/>
                  </a:lnTo>
                  <a:lnTo>
                    <a:pt x="312" y="390"/>
                  </a:lnTo>
                  <a:lnTo>
                    <a:pt x="326" y="386"/>
                  </a:lnTo>
                  <a:lnTo>
                    <a:pt x="345" y="371"/>
                  </a:lnTo>
                  <a:lnTo>
                    <a:pt x="360" y="354"/>
                  </a:lnTo>
                  <a:lnTo>
                    <a:pt x="378" y="333"/>
                  </a:lnTo>
                  <a:lnTo>
                    <a:pt x="392" y="323"/>
                  </a:lnTo>
                  <a:lnTo>
                    <a:pt x="399" y="302"/>
                  </a:lnTo>
                  <a:lnTo>
                    <a:pt x="402" y="287"/>
                  </a:lnTo>
                  <a:lnTo>
                    <a:pt x="407" y="267"/>
                  </a:lnTo>
                  <a:lnTo>
                    <a:pt x="423" y="257"/>
                  </a:lnTo>
                  <a:lnTo>
                    <a:pt x="434" y="239"/>
                  </a:lnTo>
                  <a:lnTo>
                    <a:pt x="449" y="222"/>
                  </a:lnTo>
                  <a:lnTo>
                    <a:pt x="473" y="206"/>
                  </a:lnTo>
                  <a:lnTo>
                    <a:pt x="489" y="185"/>
                  </a:lnTo>
                  <a:lnTo>
                    <a:pt x="500" y="198"/>
                  </a:lnTo>
                  <a:lnTo>
                    <a:pt x="524" y="198"/>
                  </a:lnTo>
                  <a:lnTo>
                    <a:pt x="524" y="177"/>
                  </a:lnTo>
                  <a:lnTo>
                    <a:pt x="524" y="162"/>
                  </a:lnTo>
                  <a:lnTo>
                    <a:pt x="516" y="147"/>
                  </a:lnTo>
                  <a:lnTo>
                    <a:pt x="503" y="131"/>
                  </a:lnTo>
                  <a:lnTo>
                    <a:pt x="495" y="110"/>
                  </a:lnTo>
                  <a:lnTo>
                    <a:pt x="494" y="80"/>
                  </a:lnTo>
                  <a:lnTo>
                    <a:pt x="492" y="53"/>
                  </a:lnTo>
                  <a:lnTo>
                    <a:pt x="494" y="29"/>
                  </a:lnTo>
                  <a:lnTo>
                    <a:pt x="476" y="27"/>
                  </a:lnTo>
                  <a:lnTo>
                    <a:pt x="459" y="35"/>
                  </a:lnTo>
                  <a:lnTo>
                    <a:pt x="447" y="45"/>
                  </a:lnTo>
                  <a:lnTo>
                    <a:pt x="446" y="68"/>
                  </a:lnTo>
                  <a:lnTo>
                    <a:pt x="428" y="74"/>
                  </a:lnTo>
                  <a:lnTo>
                    <a:pt x="420" y="57"/>
                  </a:lnTo>
                  <a:lnTo>
                    <a:pt x="405" y="44"/>
                  </a:lnTo>
                  <a:lnTo>
                    <a:pt x="393" y="60"/>
                  </a:lnTo>
                  <a:lnTo>
                    <a:pt x="378" y="72"/>
                  </a:lnTo>
                  <a:lnTo>
                    <a:pt x="363" y="63"/>
                  </a:lnTo>
                  <a:lnTo>
                    <a:pt x="344" y="50"/>
                  </a:lnTo>
                  <a:lnTo>
                    <a:pt x="327" y="36"/>
                  </a:lnTo>
                  <a:lnTo>
                    <a:pt x="309" y="32"/>
                  </a:lnTo>
                  <a:lnTo>
                    <a:pt x="288" y="29"/>
                  </a:lnTo>
                  <a:lnTo>
                    <a:pt x="272" y="15"/>
                  </a:lnTo>
                  <a:lnTo>
                    <a:pt x="254" y="15"/>
                  </a:lnTo>
                  <a:lnTo>
                    <a:pt x="246" y="3"/>
                  </a:lnTo>
                  <a:lnTo>
                    <a:pt x="227" y="6"/>
                  </a:lnTo>
                  <a:lnTo>
                    <a:pt x="203" y="3"/>
                  </a:lnTo>
                  <a:lnTo>
                    <a:pt x="183" y="5"/>
                  </a:lnTo>
                  <a:lnTo>
                    <a:pt x="165" y="0"/>
                  </a:lnTo>
                  <a:lnTo>
                    <a:pt x="150" y="6"/>
                  </a:lnTo>
                  <a:lnTo>
                    <a:pt x="138" y="18"/>
                  </a:lnTo>
                  <a:lnTo>
                    <a:pt x="126" y="32"/>
                  </a:lnTo>
                  <a:lnTo>
                    <a:pt x="114" y="59"/>
                  </a:lnTo>
                  <a:lnTo>
                    <a:pt x="107" y="86"/>
                  </a:lnTo>
                  <a:lnTo>
                    <a:pt x="104" y="114"/>
                  </a:lnTo>
                  <a:lnTo>
                    <a:pt x="104" y="129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7" name="Freeform 11"/>
            <p:cNvSpPr>
              <a:spLocks/>
            </p:cNvSpPr>
            <p:nvPr/>
          </p:nvSpPr>
          <p:spPr bwMode="auto">
            <a:xfrm>
              <a:off x="800" y="336"/>
              <a:ext cx="332" cy="339"/>
            </a:xfrm>
            <a:custGeom>
              <a:avLst/>
              <a:gdLst>
                <a:gd name="T0" fmla="*/ 262 w 410"/>
                <a:gd name="T1" fmla="*/ 86 h 426"/>
                <a:gd name="T2" fmla="*/ 248 w 410"/>
                <a:gd name="T3" fmla="*/ 120 h 426"/>
                <a:gd name="T4" fmla="*/ 268 w 410"/>
                <a:gd name="T5" fmla="*/ 162 h 426"/>
                <a:gd name="T6" fmla="*/ 292 w 410"/>
                <a:gd name="T7" fmla="*/ 208 h 426"/>
                <a:gd name="T8" fmla="*/ 296 w 410"/>
                <a:gd name="T9" fmla="*/ 234 h 426"/>
                <a:gd name="T10" fmla="*/ 328 w 410"/>
                <a:gd name="T11" fmla="*/ 256 h 426"/>
                <a:gd name="T12" fmla="*/ 364 w 410"/>
                <a:gd name="T13" fmla="*/ 274 h 426"/>
                <a:gd name="T14" fmla="*/ 400 w 410"/>
                <a:gd name="T15" fmla="*/ 266 h 426"/>
                <a:gd name="T16" fmla="*/ 410 w 410"/>
                <a:gd name="T17" fmla="*/ 372 h 426"/>
                <a:gd name="T18" fmla="*/ 370 w 410"/>
                <a:gd name="T19" fmla="*/ 404 h 426"/>
                <a:gd name="T20" fmla="*/ 344 w 410"/>
                <a:gd name="T21" fmla="*/ 426 h 426"/>
                <a:gd name="T22" fmla="*/ 318 w 410"/>
                <a:gd name="T23" fmla="*/ 414 h 426"/>
                <a:gd name="T24" fmla="*/ 294 w 410"/>
                <a:gd name="T25" fmla="*/ 422 h 426"/>
                <a:gd name="T26" fmla="*/ 258 w 410"/>
                <a:gd name="T27" fmla="*/ 412 h 426"/>
                <a:gd name="T28" fmla="*/ 222 w 410"/>
                <a:gd name="T29" fmla="*/ 390 h 426"/>
                <a:gd name="T30" fmla="*/ 198 w 410"/>
                <a:gd name="T31" fmla="*/ 356 h 426"/>
                <a:gd name="T32" fmla="*/ 170 w 410"/>
                <a:gd name="T33" fmla="*/ 338 h 426"/>
                <a:gd name="T34" fmla="*/ 156 w 410"/>
                <a:gd name="T35" fmla="*/ 308 h 426"/>
                <a:gd name="T36" fmla="*/ 160 w 410"/>
                <a:gd name="T37" fmla="*/ 280 h 426"/>
                <a:gd name="T38" fmla="*/ 138 w 410"/>
                <a:gd name="T39" fmla="*/ 266 h 426"/>
                <a:gd name="T40" fmla="*/ 114 w 410"/>
                <a:gd name="T41" fmla="*/ 254 h 426"/>
                <a:gd name="T42" fmla="*/ 108 w 410"/>
                <a:gd name="T43" fmla="*/ 346 h 426"/>
                <a:gd name="T44" fmla="*/ 94 w 410"/>
                <a:gd name="T45" fmla="*/ 368 h 426"/>
                <a:gd name="T46" fmla="*/ 52 w 410"/>
                <a:gd name="T47" fmla="*/ 352 h 426"/>
                <a:gd name="T48" fmla="*/ 26 w 410"/>
                <a:gd name="T49" fmla="*/ 340 h 426"/>
                <a:gd name="T50" fmla="*/ 4 w 410"/>
                <a:gd name="T51" fmla="*/ 310 h 426"/>
                <a:gd name="T52" fmla="*/ 14 w 410"/>
                <a:gd name="T53" fmla="*/ 264 h 426"/>
                <a:gd name="T54" fmla="*/ 24 w 410"/>
                <a:gd name="T55" fmla="*/ 222 h 426"/>
                <a:gd name="T56" fmla="*/ 18 w 410"/>
                <a:gd name="T57" fmla="*/ 194 h 426"/>
                <a:gd name="T58" fmla="*/ 14 w 410"/>
                <a:gd name="T59" fmla="*/ 158 h 426"/>
                <a:gd name="T60" fmla="*/ 26 w 410"/>
                <a:gd name="T61" fmla="*/ 132 h 426"/>
                <a:gd name="T62" fmla="*/ 48 w 410"/>
                <a:gd name="T63" fmla="*/ 118 h 426"/>
                <a:gd name="T64" fmla="*/ 66 w 410"/>
                <a:gd name="T65" fmla="*/ 80 h 426"/>
                <a:gd name="T66" fmla="*/ 100 w 410"/>
                <a:gd name="T67" fmla="*/ 62 h 426"/>
                <a:gd name="T68" fmla="*/ 114 w 410"/>
                <a:gd name="T69" fmla="*/ 18 h 426"/>
                <a:gd name="T70" fmla="*/ 138 w 410"/>
                <a:gd name="T71" fmla="*/ 16 h 426"/>
                <a:gd name="T72" fmla="*/ 164 w 410"/>
                <a:gd name="T73" fmla="*/ 40 h 426"/>
                <a:gd name="T74" fmla="*/ 194 w 410"/>
                <a:gd name="T75" fmla="*/ 6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410"/>
                <a:gd name="T115" fmla="*/ 0 h 426"/>
                <a:gd name="T116" fmla="*/ 410 w 410"/>
                <a:gd name="T117" fmla="*/ 426 h 42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410" h="426">
                  <a:moveTo>
                    <a:pt x="262" y="60"/>
                  </a:moveTo>
                  <a:lnTo>
                    <a:pt x="262" y="86"/>
                  </a:lnTo>
                  <a:lnTo>
                    <a:pt x="256" y="102"/>
                  </a:lnTo>
                  <a:lnTo>
                    <a:pt x="248" y="120"/>
                  </a:lnTo>
                  <a:lnTo>
                    <a:pt x="256" y="138"/>
                  </a:lnTo>
                  <a:lnTo>
                    <a:pt x="268" y="162"/>
                  </a:lnTo>
                  <a:lnTo>
                    <a:pt x="278" y="182"/>
                  </a:lnTo>
                  <a:lnTo>
                    <a:pt x="292" y="208"/>
                  </a:lnTo>
                  <a:lnTo>
                    <a:pt x="294" y="222"/>
                  </a:lnTo>
                  <a:lnTo>
                    <a:pt x="296" y="234"/>
                  </a:lnTo>
                  <a:lnTo>
                    <a:pt x="310" y="252"/>
                  </a:lnTo>
                  <a:lnTo>
                    <a:pt x="328" y="256"/>
                  </a:lnTo>
                  <a:lnTo>
                    <a:pt x="352" y="250"/>
                  </a:lnTo>
                  <a:lnTo>
                    <a:pt x="364" y="274"/>
                  </a:lnTo>
                  <a:lnTo>
                    <a:pt x="388" y="264"/>
                  </a:lnTo>
                  <a:lnTo>
                    <a:pt x="400" y="266"/>
                  </a:lnTo>
                  <a:lnTo>
                    <a:pt x="410" y="290"/>
                  </a:lnTo>
                  <a:lnTo>
                    <a:pt x="410" y="372"/>
                  </a:lnTo>
                  <a:lnTo>
                    <a:pt x="394" y="390"/>
                  </a:lnTo>
                  <a:lnTo>
                    <a:pt x="370" y="404"/>
                  </a:lnTo>
                  <a:lnTo>
                    <a:pt x="358" y="414"/>
                  </a:lnTo>
                  <a:lnTo>
                    <a:pt x="344" y="426"/>
                  </a:lnTo>
                  <a:lnTo>
                    <a:pt x="328" y="424"/>
                  </a:lnTo>
                  <a:lnTo>
                    <a:pt x="318" y="414"/>
                  </a:lnTo>
                  <a:lnTo>
                    <a:pt x="306" y="422"/>
                  </a:lnTo>
                  <a:lnTo>
                    <a:pt x="294" y="422"/>
                  </a:lnTo>
                  <a:lnTo>
                    <a:pt x="272" y="408"/>
                  </a:lnTo>
                  <a:lnTo>
                    <a:pt x="258" y="412"/>
                  </a:lnTo>
                  <a:lnTo>
                    <a:pt x="240" y="398"/>
                  </a:lnTo>
                  <a:lnTo>
                    <a:pt x="222" y="390"/>
                  </a:lnTo>
                  <a:lnTo>
                    <a:pt x="210" y="368"/>
                  </a:lnTo>
                  <a:lnTo>
                    <a:pt x="198" y="356"/>
                  </a:lnTo>
                  <a:lnTo>
                    <a:pt x="198" y="344"/>
                  </a:lnTo>
                  <a:lnTo>
                    <a:pt x="170" y="338"/>
                  </a:lnTo>
                  <a:lnTo>
                    <a:pt x="158" y="330"/>
                  </a:lnTo>
                  <a:lnTo>
                    <a:pt x="156" y="308"/>
                  </a:lnTo>
                  <a:lnTo>
                    <a:pt x="166" y="292"/>
                  </a:lnTo>
                  <a:lnTo>
                    <a:pt x="160" y="280"/>
                  </a:lnTo>
                  <a:lnTo>
                    <a:pt x="150" y="274"/>
                  </a:lnTo>
                  <a:lnTo>
                    <a:pt x="138" y="266"/>
                  </a:lnTo>
                  <a:lnTo>
                    <a:pt x="128" y="260"/>
                  </a:lnTo>
                  <a:lnTo>
                    <a:pt x="114" y="254"/>
                  </a:lnTo>
                  <a:lnTo>
                    <a:pt x="108" y="270"/>
                  </a:lnTo>
                  <a:lnTo>
                    <a:pt x="108" y="346"/>
                  </a:lnTo>
                  <a:lnTo>
                    <a:pt x="106" y="358"/>
                  </a:lnTo>
                  <a:lnTo>
                    <a:pt x="94" y="368"/>
                  </a:lnTo>
                  <a:lnTo>
                    <a:pt x="74" y="360"/>
                  </a:lnTo>
                  <a:lnTo>
                    <a:pt x="52" y="352"/>
                  </a:lnTo>
                  <a:lnTo>
                    <a:pt x="40" y="344"/>
                  </a:lnTo>
                  <a:lnTo>
                    <a:pt x="26" y="340"/>
                  </a:lnTo>
                  <a:lnTo>
                    <a:pt x="20" y="326"/>
                  </a:lnTo>
                  <a:lnTo>
                    <a:pt x="4" y="310"/>
                  </a:lnTo>
                  <a:lnTo>
                    <a:pt x="10" y="288"/>
                  </a:lnTo>
                  <a:lnTo>
                    <a:pt x="14" y="264"/>
                  </a:lnTo>
                  <a:lnTo>
                    <a:pt x="22" y="242"/>
                  </a:lnTo>
                  <a:lnTo>
                    <a:pt x="24" y="222"/>
                  </a:lnTo>
                  <a:lnTo>
                    <a:pt x="30" y="206"/>
                  </a:lnTo>
                  <a:lnTo>
                    <a:pt x="18" y="194"/>
                  </a:lnTo>
                  <a:lnTo>
                    <a:pt x="0" y="172"/>
                  </a:lnTo>
                  <a:lnTo>
                    <a:pt x="14" y="158"/>
                  </a:lnTo>
                  <a:lnTo>
                    <a:pt x="26" y="146"/>
                  </a:lnTo>
                  <a:lnTo>
                    <a:pt x="26" y="132"/>
                  </a:lnTo>
                  <a:lnTo>
                    <a:pt x="32" y="122"/>
                  </a:lnTo>
                  <a:lnTo>
                    <a:pt x="48" y="118"/>
                  </a:lnTo>
                  <a:lnTo>
                    <a:pt x="64" y="108"/>
                  </a:lnTo>
                  <a:lnTo>
                    <a:pt x="66" y="80"/>
                  </a:lnTo>
                  <a:lnTo>
                    <a:pt x="84" y="78"/>
                  </a:lnTo>
                  <a:lnTo>
                    <a:pt x="100" y="62"/>
                  </a:lnTo>
                  <a:lnTo>
                    <a:pt x="110" y="52"/>
                  </a:lnTo>
                  <a:lnTo>
                    <a:pt x="114" y="18"/>
                  </a:lnTo>
                  <a:lnTo>
                    <a:pt x="112" y="0"/>
                  </a:lnTo>
                  <a:lnTo>
                    <a:pt x="138" y="16"/>
                  </a:lnTo>
                  <a:lnTo>
                    <a:pt x="148" y="28"/>
                  </a:lnTo>
                  <a:lnTo>
                    <a:pt x="164" y="40"/>
                  </a:lnTo>
                  <a:lnTo>
                    <a:pt x="178" y="50"/>
                  </a:lnTo>
                  <a:lnTo>
                    <a:pt x="194" y="60"/>
                  </a:lnTo>
                  <a:lnTo>
                    <a:pt x="262" y="60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8" name="Freeform 12"/>
            <p:cNvSpPr>
              <a:spLocks/>
            </p:cNvSpPr>
            <p:nvPr/>
          </p:nvSpPr>
          <p:spPr bwMode="auto">
            <a:xfrm>
              <a:off x="1985" y="778"/>
              <a:ext cx="245" cy="313"/>
            </a:xfrm>
            <a:custGeom>
              <a:avLst/>
              <a:gdLst>
                <a:gd name="T0" fmla="*/ 26 w 303"/>
                <a:gd name="T1" fmla="*/ 261 h 393"/>
                <a:gd name="T2" fmla="*/ 54 w 303"/>
                <a:gd name="T3" fmla="*/ 237 h 393"/>
                <a:gd name="T4" fmla="*/ 83 w 303"/>
                <a:gd name="T5" fmla="*/ 224 h 393"/>
                <a:gd name="T6" fmla="*/ 110 w 303"/>
                <a:gd name="T7" fmla="*/ 195 h 393"/>
                <a:gd name="T8" fmla="*/ 128 w 303"/>
                <a:gd name="T9" fmla="*/ 179 h 393"/>
                <a:gd name="T10" fmla="*/ 143 w 303"/>
                <a:gd name="T11" fmla="*/ 158 h 393"/>
                <a:gd name="T12" fmla="*/ 161 w 303"/>
                <a:gd name="T13" fmla="*/ 128 h 393"/>
                <a:gd name="T14" fmla="*/ 180 w 303"/>
                <a:gd name="T15" fmla="*/ 93 h 393"/>
                <a:gd name="T16" fmla="*/ 179 w 303"/>
                <a:gd name="T17" fmla="*/ 72 h 393"/>
                <a:gd name="T18" fmla="*/ 188 w 303"/>
                <a:gd name="T19" fmla="*/ 47 h 393"/>
                <a:gd name="T20" fmla="*/ 173 w 303"/>
                <a:gd name="T21" fmla="*/ 24 h 393"/>
                <a:gd name="T22" fmla="*/ 182 w 303"/>
                <a:gd name="T23" fmla="*/ 5 h 393"/>
                <a:gd name="T24" fmla="*/ 204 w 303"/>
                <a:gd name="T25" fmla="*/ 20 h 393"/>
                <a:gd name="T26" fmla="*/ 227 w 303"/>
                <a:gd name="T27" fmla="*/ 12 h 393"/>
                <a:gd name="T28" fmla="*/ 248 w 303"/>
                <a:gd name="T29" fmla="*/ 0 h 393"/>
                <a:gd name="T30" fmla="*/ 266 w 303"/>
                <a:gd name="T31" fmla="*/ 21 h 393"/>
                <a:gd name="T32" fmla="*/ 285 w 303"/>
                <a:gd name="T33" fmla="*/ 45 h 393"/>
                <a:gd name="T34" fmla="*/ 288 w 303"/>
                <a:gd name="T35" fmla="*/ 87 h 393"/>
                <a:gd name="T36" fmla="*/ 302 w 303"/>
                <a:gd name="T37" fmla="*/ 117 h 393"/>
                <a:gd name="T38" fmla="*/ 303 w 303"/>
                <a:gd name="T39" fmla="*/ 147 h 393"/>
                <a:gd name="T40" fmla="*/ 293 w 303"/>
                <a:gd name="T41" fmla="*/ 177 h 393"/>
                <a:gd name="T42" fmla="*/ 287 w 303"/>
                <a:gd name="T43" fmla="*/ 210 h 393"/>
                <a:gd name="T44" fmla="*/ 273 w 303"/>
                <a:gd name="T45" fmla="*/ 231 h 393"/>
                <a:gd name="T46" fmla="*/ 245 w 303"/>
                <a:gd name="T47" fmla="*/ 243 h 393"/>
                <a:gd name="T48" fmla="*/ 225 w 303"/>
                <a:gd name="T49" fmla="*/ 258 h 393"/>
                <a:gd name="T50" fmla="*/ 206 w 303"/>
                <a:gd name="T51" fmla="*/ 272 h 393"/>
                <a:gd name="T52" fmla="*/ 179 w 303"/>
                <a:gd name="T53" fmla="*/ 278 h 393"/>
                <a:gd name="T54" fmla="*/ 146 w 303"/>
                <a:gd name="T55" fmla="*/ 290 h 393"/>
                <a:gd name="T56" fmla="*/ 134 w 303"/>
                <a:gd name="T57" fmla="*/ 312 h 393"/>
                <a:gd name="T58" fmla="*/ 128 w 303"/>
                <a:gd name="T59" fmla="*/ 333 h 393"/>
                <a:gd name="T60" fmla="*/ 110 w 303"/>
                <a:gd name="T61" fmla="*/ 356 h 393"/>
                <a:gd name="T62" fmla="*/ 81 w 303"/>
                <a:gd name="T63" fmla="*/ 363 h 393"/>
                <a:gd name="T64" fmla="*/ 57 w 303"/>
                <a:gd name="T65" fmla="*/ 390 h 393"/>
                <a:gd name="T66" fmla="*/ 32 w 303"/>
                <a:gd name="T67" fmla="*/ 393 h 393"/>
                <a:gd name="T68" fmla="*/ 9 w 303"/>
                <a:gd name="T69" fmla="*/ 362 h 393"/>
                <a:gd name="T70" fmla="*/ 2 w 303"/>
                <a:gd name="T71" fmla="*/ 311 h 393"/>
                <a:gd name="T72" fmla="*/ 0 w 303"/>
                <a:gd name="T73" fmla="*/ 260 h 39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03"/>
                <a:gd name="T112" fmla="*/ 0 h 393"/>
                <a:gd name="T113" fmla="*/ 303 w 303"/>
                <a:gd name="T114" fmla="*/ 393 h 393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03" h="393">
                  <a:moveTo>
                    <a:pt x="0" y="260"/>
                  </a:moveTo>
                  <a:lnTo>
                    <a:pt x="26" y="261"/>
                  </a:lnTo>
                  <a:lnTo>
                    <a:pt x="39" y="242"/>
                  </a:lnTo>
                  <a:lnTo>
                    <a:pt x="54" y="237"/>
                  </a:lnTo>
                  <a:lnTo>
                    <a:pt x="71" y="228"/>
                  </a:lnTo>
                  <a:lnTo>
                    <a:pt x="83" y="224"/>
                  </a:lnTo>
                  <a:lnTo>
                    <a:pt x="101" y="218"/>
                  </a:lnTo>
                  <a:lnTo>
                    <a:pt x="110" y="195"/>
                  </a:lnTo>
                  <a:lnTo>
                    <a:pt x="117" y="186"/>
                  </a:lnTo>
                  <a:lnTo>
                    <a:pt x="128" y="179"/>
                  </a:lnTo>
                  <a:lnTo>
                    <a:pt x="138" y="171"/>
                  </a:lnTo>
                  <a:lnTo>
                    <a:pt x="143" y="158"/>
                  </a:lnTo>
                  <a:lnTo>
                    <a:pt x="149" y="143"/>
                  </a:lnTo>
                  <a:lnTo>
                    <a:pt x="161" y="128"/>
                  </a:lnTo>
                  <a:lnTo>
                    <a:pt x="174" y="110"/>
                  </a:lnTo>
                  <a:lnTo>
                    <a:pt x="180" y="93"/>
                  </a:lnTo>
                  <a:lnTo>
                    <a:pt x="177" y="83"/>
                  </a:lnTo>
                  <a:lnTo>
                    <a:pt x="179" y="72"/>
                  </a:lnTo>
                  <a:lnTo>
                    <a:pt x="189" y="60"/>
                  </a:lnTo>
                  <a:lnTo>
                    <a:pt x="188" y="47"/>
                  </a:lnTo>
                  <a:lnTo>
                    <a:pt x="179" y="38"/>
                  </a:lnTo>
                  <a:lnTo>
                    <a:pt x="173" y="24"/>
                  </a:lnTo>
                  <a:lnTo>
                    <a:pt x="173" y="9"/>
                  </a:lnTo>
                  <a:lnTo>
                    <a:pt x="182" y="5"/>
                  </a:lnTo>
                  <a:lnTo>
                    <a:pt x="192" y="9"/>
                  </a:lnTo>
                  <a:lnTo>
                    <a:pt x="204" y="20"/>
                  </a:lnTo>
                  <a:lnTo>
                    <a:pt x="216" y="20"/>
                  </a:lnTo>
                  <a:lnTo>
                    <a:pt x="227" y="12"/>
                  </a:lnTo>
                  <a:lnTo>
                    <a:pt x="237" y="2"/>
                  </a:lnTo>
                  <a:lnTo>
                    <a:pt x="248" y="0"/>
                  </a:lnTo>
                  <a:lnTo>
                    <a:pt x="260" y="9"/>
                  </a:lnTo>
                  <a:lnTo>
                    <a:pt x="266" y="21"/>
                  </a:lnTo>
                  <a:lnTo>
                    <a:pt x="276" y="32"/>
                  </a:lnTo>
                  <a:lnTo>
                    <a:pt x="285" y="45"/>
                  </a:lnTo>
                  <a:lnTo>
                    <a:pt x="287" y="65"/>
                  </a:lnTo>
                  <a:lnTo>
                    <a:pt x="288" y="87"/>
                  </a:lnTo>
                  <a:lnTo>
                    <a:pt x="294" y="101"/>
                  </a:lnTo>
                  <a:lnTo>
                    <a:pt x="302" y="117"/>
                  </a:lnTo>
                  <a:lnTo>
                    <a:pt x="299" y="135"/>
                  </a:lnTo>
                  <a:lnTo>
                    <a:pt x="303" y="147"/>
                  </a:lnTo>
                  <a:lnTo>
                    <a:pt x="300" y="162"/>
                  </a:lnTo>
                  <a:lnTo>
                    <a:pt x="293" y="177"/>
                  </a:lnTo>
                  <a:lnTo>
                    <a:pt x="296" y="195"/>
                  </a:lnTo>
                  <a:lnTo>
                    <a:pt x="287" y="210"/>
                  </a:lnTo>
                  <a:lnTo>
                    <a:pt x="276" y="218"/>
                  </a:lnTo>
                  <a:lnTo>
                    <a:pt x="273" y="231"/>
                  </a:lnTo>
                  <a:lnTo>
                    <a:pt x="254" y="237"/>
                  </a:lnTo>
                  <a:lnTo>
                    <a:pt x="245" y="243"/>
                  </a:lnTo>
                  <a:lnTo>
                    <a:pt x="239" y="252"/>
                  </a:lnTo>
                  <a:lnTo>
                    <a:pt x="225" y="258"/>
                  </a:lnTo>
                  <a:lnTo>
                    <a:pt x="210" y="261"/>
                  </a:lnTo>
                  <a:lnTo>
                    <a:pt x="206" y="272"/>
                  </a:lnTo>
                  <a:lnTo>
                    <a:pt x="195" y="281"/>
                  </a:lnTo>
                  <a:lnTo>
                    <a:pt x="179" y="278"/>
                  </a:lnTo>
                  <a:lnTo>
                    <a:pt x="159" y="287"/>
                  </a:lnTo>
                  <a:lnTo>
                    <a:pt x="146" y="290"/>
                  </a:lnTo>
                  <a:lnTo>
                    <a:pt x="135" y="302"/>
                  </a:lnTo>
                  <a:lnTo>
                    <a:pt x="134" y="312"/>
                  </a:lnTo>
                  <a:lnTo>
                    <a:pt x="131" y="323"/>
                  </a:lnTo>
                  <a:lnTo>
                    <a:pt x="128" y="333"/>
                  </a:lnTo>
                  <a:lnTo>
                    <a:pt x="122" y="345"/>
                  </a:lnTo>
                  <a:lnTo>
                    <a:pt x="110" y="356"/>
                  </a:lnTo>
                  <a:lnTo>
                    <a:pt x="93" y="359"/>
                  </a:lnTo>
                  <a:lnTo>
                    <a:pt x="81" y="363"/>
                  </a:lnTo>
                  <a:lnTo>
                    <a:pt x="68" y="377"/>
                  </a:lnTo>
                  <a:lnTo>
                    <a:pt x="57" y="390"/>
                  </a:lnTo>
                  <a:lnTo>
                    <a:pt x="42" y="392"/>
                  </a:lnTo>
                  <a:lnTo>
                    <a:pt x="32" y="393"/>
                  </a:lnTo>
                  <a:lnTo>
                    <a:pt x="23" y="378"/>
                  </a:lnTo>
                  <a:lnTo>
                    <a:pt x="9" y="362"/>
                  </a:lnTo>
                  <a:lnTo>
                    <a:pt x="3" y="341"/>
                  </a:lnTo>
                  <a:lnTo>
                    <a:pt x="2" y="311"/>
                  </a:lnTo>
                  <a:lnTo>
                    <a:pt x="0" y="281"/>
                  </a:lnTo>
                  <a:lnTo>
                    <a:pt x="0" y="260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79" name="Freeform 13"/>
            <p:cNvSpPr>
              <a:spLocks/>
            </p:cNvSpPr>
            <p:nvPr/>
          </p:nvSpPr>
          <p:spPr bwMode="auto">
            <a:xfrm>
              <a:off x="1474" y="1298"/>
              <a:ext cx="303" cy="443"/>
            </a:xfrm>
            <a:custGeom>
              <a:avLst/>
              <a:gdLst>
                <a:gd name="T0" fmla="*/ 375 w 375"/>
                <a:gd name="T1" fmla="*/ 105 h 557"/>
                <a:gd name="T2" fmla="*/ 366 w 375"/>
                <a:gd name="T3" fmla="*/ 147 h 557"/>
                <a:gd name="T4" fmla="*/ 349 w 375"/>
                <a:gd name="T5" fmla="*/ 185 h 557"/>
                <a:gd name="T6" fmla="*/ 333 w 375"/>
                <a:gd name="T7" fmla="*/ 227 h 557"/>
                <a:gd name="T8" fmla="*/ 318 w 375"/>
                <a:gd name="T9" fmla="*/ 258 h 557"/>
                <a:gd name="T10" fmla="*/ 316 w 375"/>
                <a:gd name="T11" fmla="*/ 291 h 557"/>
                <a:gd name="T12" fmla="*/ 319 w 375"/>
                <a:gd name="T13" fmla="*/ 318 h 557"/>
                <a:gd name="T14" fmla="*/ 318 w 375"/>
                <a:gd name="T15" fmla="*/ 356 h 557"/>
                <a:gd name="T16" fmla="*/ 325 w 375"/>
                <a:gd name="T17" fmla="*/ 386 h 557"/>
                <a:gd name="T18" fmla="*/ 333 w 375"/>
                <a:gd name="T19" fmla="*/ 416 h 557"/>
                <a:gd name="T20" fmla="*/ 303 w 375"/>
                <a:gd name="T21" fmla="*/ 428 h 557"/>
                <a:gd name="T22" fmla="*/ 283 w 375"/>
                <a:gd name="T23" fmla="*/ 477 h 557"/>
                <a:gd name="T24" fmla="*/ 277 w 375"/>
                <a:gd name="T25" fmla="*/ 512 h 557"/>
                <a:gd name="T26" fmla="*/ 288 w 375"/>
                <a:gd name="T27" fmla="*/ 557 h 557"/>
                <a:gd name="T28" fmla="*/ 244 w 375"/>
                <a:gd name="T29" fmla="*/ 539 h 557"/>
                <a:gd name="T30" fmla="*/ 217 w 375"/>
                <a:gd name="T31" fmla="*/ 525 h 557"/>
                <a:gd name="T32" fmla="*/ 178 w 375"/>
                <a:gd name="T33" fmla="*/ 533 h 557"/>
                <a:gd name="T34" fmla="*/ 147 w 375"/>
                <a:gd name="T35" fmla="*/ 516 h 557"/>
                <a:gd name="T36" fmla="*/ 112 w 375"/>
                <a:gd name="T37" fmla="*/ 494 h 557"/>
                <a:gd name="T38" fmla="*/ 75 w 375"/>
                <a:gd name="T39" fmla="*/ 456 h 557"/>
                <a:gd name="T40" fmla="*/ 28 w 375"/>
                <a:gd name="T41" fmla="*/ 411 h 557"/>
                <a:gd name="T42" fmla="*/ 21 w 375"/>
                <a:gd name="T43" fmla="*/ 365 h 557"/>
                <a:gd name="T44" fmla="*/ 9 w 375"/>
                <a:gd name="T45" fmla="*/ 333 h 557"/>
                <a:gd name="T46" fmla="*/ 6 w 375"/>
                <a:gd name="T47" fmla="*/ 302 h 557"/>
                <a:gd name="T48" fmla="*/ 4 w 375"/>
                <a:gd name="T49" fmla="*/ 252 h 557"/>
                <a:gd name="T50" fmla="*/ 24 w 375"/>
                <a:gd name="T51" fmla="*/ 231 h 557"/>
                <a:gd name="T52" fmla="*/ 46 w 375"/>
                <a:gd name="T53" fmla="*/ 210 h 557"/>
                <a:gd name="T54" fmla="*/ 69 w 375"/>
                <a:gd name="T55" fmla="*/ 213 h 557"/>
                <a:gd name="T56" fmla="*/ 105 w 375"/>
                <a:gd name="T57" fmla="*/ 171 h 557"/>
                <a:gd name="T58" fmla="*/ 133 w 375"/>
                <a:gd name="T59" fmla="*/ 117 h 557"/>
                <a:gd name="T60" fmla="*/ 151 w 375"/>
                <a:gd name="T61" fmla="*/ 89 h 557"/>
                <a:gd name="T62" fmla="*/ 151 w 375"/>
                <a:gd name="T63" fmla="*/ 48 h 557"/>
                <a:gd name="T64" fmla="*/ 150 w 375"/>
                <a:gd name="T65" fmla="*/ 14 h 557"/>
                <a:gd name="T66" fmla="*/ 190 w 375"/>
                <a:gd name="T67" fmla="*/ 14 h 557"/>
                <a:gd name="T68" fmla="*/ 231 w 375"/>
                <a:gd name="T69" fmla="*/ 9 h 557"/>
                <a:gd name="T70" fmla="*/ 274 w 375"/>
                <a:gd name="T71" fmla="*/ 6 h 557"/>
                <a:gd name="T72" fmla="*/ 306 w 375"/>
                <a:gd name="T73" fmla="*/ 14 h 557"/>
                <a:gd name="T74" fmla="*/ 342 w 375"/>
                <a:gd name="T75" fmla="*/ 17 h 557"/>
                <a:gd name="T76" fmla="*/ 343 w 375"/>
                <a:gd name="T77" fmla="*/ 56 h 557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w 375"/>
                <a:gd name="T118" fmla="*/ 0 h 557"/>
                <a:gd name="T119" fmla="*/ 375 w 375"/>
                <a:gd name="T120" fmla="*/ 557 h 557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T117" t="T118" r="T119" b="T120"/>
              <a:pathLst>
                <a:path w="375" h="557">
                  <a:moveTo>
                    <a:pt x="363" y="86"/>
                  </a:moveTo>
                  <a:lnTo>
                    <a:pt x="375" y="105"/>
                  </a:lnTo>
                  <a:lnTo>
                    <a:pt x="369" y="123"/>
                  </a:lnTo>
                  <a:lnTo>
                    <a:pt x="366" y="147"/>
                  </a:lnTo>
                  <a:lnTo>
                    <a:pt x="366" y="167"/>
                  </a:lnTo>
                  <a:lnTo>
                    <a:pt x="349" y="185"/>
                  </a:lnTo>
                  <a:lnTo>
                    <a:pt x="340" y="198"/>
                  </a:lnTo>
                  <a:lnTo>
                    <a:pt x="333" y="227"/>
                  </a:lnTo>
                  <a:lnTo>
                    <a:pt x="325" y="239"/>
                  </a:lnTo>
                  <a:lnTo>
                    <a:pt x="318" y="258"/>
                  </a:lnTo>
                  <a:lnTo>
                    <a:pt x="312" y="282"/>
                  </a:lnTo>
                  <a:lnTo>
                    <a:pt x="316" y="291"/>
                  </a:lnTo>
                  <a:lnTo>
                    <a:pt x="327" y="306"/>
                  </a:lnTo>
                  <a:lnTo>
                    <a:pt x="319" y="318"/>
                  </a:lnTo>
                  <a:lnTo>
                    <a:pt x="325" y="333"/>
                  </a:lnTo>
                  <a:lnTo>
                    <a:pt x="318" y="356"/>
                  </a:lnTo>
                  <a:lnTo>
                    <a:pt x="319" y="375"/>
                  </a:lnTo>
                  <a:lnTo>
                    <a:pt x="325" y="386"/>
                  </a:lnTo>
                  <a:lnTo>
                    <a:pt x="334" y="399"/>
                  </a:lnTo>
                  <a:lnTo>
                    <a:pt x="333" y="416"/>
                  </a:lnTo>
                  <a:lnTo>
                    <a:pt x="322" y="423"/>
                  </a:lnTo>
                  <a:lnTo>
                    <a:pt x="303" y="428"/>
                  </a:lnTo>
                  <a:lnTo>
                    <a:pt x="289" y="440"/>
                  </a:lnTo>
                  <a:lnTo>
                    <a:pt x="283" y="477"/>
                  </a:lnTo>
                  <a:lnTo>
                    <a:pt x="277" y="497"/>
                  </a:lnTo>
                  <a:lnTo>
                    <a:pt x="277" y="512"/>
                  </a:lnTo>
                  <a:lnTo>
                    <a:pt x="280" y="534"/>
                  </a:lnTo>
                  <a:lnTo>
                    <a:pt x="288" y="557"/>
                  </a:lnTo>
                  <a:lnTo>
                    <a:pt x="253" y="552"/>
                  </a:lnTo>
                  <a:lnTo>
                    <a:pt x="244" y="539"/>
                  </a:lnTo>
                  <a:lnTo>
                    <a:pt x="232" y="530"/>
                  </a:lnTo>
                  <a:lnTo>
                    <a:pt x="217" y="525"/>
                  </a:lnTo>
                  <a:lnTo>
                    <a:pt x="198" y="536"/>
                  </a:lnTo>
                  <a:lnTo>
                    <a:pt x="178" y="533"/>
                  </a:lnTo>
                  <a:lnTo>
                    <a:pt x="163" y="525"/>
                  </a:lnTo>
                  <a:lnTo>
                    <a:pt x="147" y="516"/>
                  </a:lnTo>
                  <a:lnTo>
                    <a:pt x="129" y="510"/>
                  </a:lnTo>
                  <a:lnTo>
                    <a:pt x="112" y="494"/>
                  </a:lnTo>
                  <a:lnTo>
                    <a:pt x="93" y="476"/>
                  </a:lnTo>
                  <a:lnTo>
                    <a:pt x="75" y="456"/>
                  </a:lnTo>
                  <a:lnTo>
                    <a:pt x="52" y="426"/>
                  </a:lnTo>
                  <a:lnTo>
                    <a:pt x="28" y="411"/>
                  </a:lnTo>
                  <a:lnTo>
                    <a:pt x="21" y="392"/>
                  </a:lnTo>
                  <a:lnTo>
                    <a:pt x="21" y="365"/>
                  </a:lnTo>
                  <a:lnTo>
                    <a:pt x="21" y="344"/>
                  </a:lnTo>
                  <a:lnTo>
                    <a:pt x="9" y="333"/>
                  </a:lnTo>
                  <a:lnTo>
                    <a:pt x="0" y="323"/>
                  </a:lnTo>
                  <a:lnTo>
                    <a:pt x="6" y="302"/>
                  </a:lnTo>
                  <a:lnTo>
                    <a:pt x="4" y="276"/>
                  </a:lnTo>
                  <a:lnTo>
                    <a:pt x="4" y="252"/>
                  </a:lnTo>
                  <a:lnTo>
                    <a:pt x="9" y="239"/>
                  </a:lnTo>
                  <a:lnTo>
                    <a:pt x="24" y="231"/>
                  </a:lnTo>
                  <a:lnTo>
                    <a:pt x="37" y="218"/>
                  </a:lnTo>
                  <a:lnTo>
                    <a:pt x="46" y="210"/>
                  </a:lnTo>
                  <a:lnTo>
                    <a:pt x="58" y="209"/>
                  </a:lnTo>
                  <a:lnTo>
                    <a:pt x="69" y="213"/>
                  </a:lnTo>
                  <a:lnTo>
                    <a:pt x="87" y="195"/>
                  </a:lnTo>
                  <a:lnTo>
                    <a:pt x="105" y="171"/>
                  </a:lnTo>
                  <a:lnTo>
                    <a:pt x="120" y="147"/>
                  </a:lnTo>
                  <a:lnTo>
                    <a:pt x="133" y="117"/>
                  </a:lnTo>
                  <a:lnTo>
                    <a:pt x="141" y="101"/>
                  </a:lnTo>
                  <a:lnTo>
                    <a:pt x="151" y="89"/>
                  </a:lnTo>
                  <a:lnTo>
                    <a:pt x="154" y="69"/>
                  </a:lnTo>
                  <a:lnTo>
                    <a:pt x="151" y="48"/>
                  </a:lnTo>
                  <a:lnTo>
                    <a:pt x="147" y="24"/>
                  </a:lnTo>
                  <a:lnTo>
                    <a:pt x="150" y="14"/>
                  </a:lnTo>
                  <a:lnTo>
                    <a:pt x="166" y="12"/>
                  </a:lnTo>
                  <a:lnTo>
                    <a:pt x="190" y="14"/>
                  </a:lnTo>
                  <a:lnTo>
                    <a:pt x="208" y="8"/>
                  </a:lnTo>
                  <a:lnTo>
                    <a:pt x="231" y="9"/>
                  </a:lnTo>
                  <a:lnTo>
                    <a:pt x="255" y="14"/>
                  </a:lnTo>
                  <a:lnTo>
                    <a:pt x="274" y="6"/>
                  </a:lnTo>
                  <a:lnTo>
                    <a:pt x="289" y="0"/>
                  </a:lnTo>
                  <a:lnTo>
                    <a:pt x="306" y="14"/>
                  </a:lnTo>
                  <a:lnTo>
                    <a:pt x="327" y="9"/>
                  </a:lnTo>
                  <a:lnTo>
                    <a:pt x="342" y="17"/>
                  </a:lnTo>
                  <a:lnTo>
                    <a:pt x="354" y="32"/>
                  </a:lnTo>
                  <a:lnTo>
                    <a:pt x="343" y="56"/>
                  </a:lnTo>
                  <a:lnTo>
                    <a:pt x="363" y="86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0" name="Freeform 14"/>
            <p:cNvSpPr>
              <a:spLocks/>
            </p:cNvSpPr>
            <p:nvPr/>
          </p:nvSpPr>
          <p:spPr bwMode="auto">
            <a:xfrm>
              <a:off x="1271" y="1057"/>
              <a:ext cx="400" cy="721"/>
            </a:xfrm>
            <a:custGeom>
              <a:avLst/>
              <a:gdLst>
                <a:gd name="T0" fmla="*/ 495 w 495"/>
                <a:gd name="T1" fmla="*/ 12 h 906"/>
                <a:gd name="T2" fmla="*/ 489 w 495"/>
                <a:gd name="T3" fmla="*/ 72 h 906"/>
                <a:gd name="T4" fmla="*/ 483 w 495"/>
                <a:gd name="T5" fmla="*/ 116 h 906"/>
                <a:gd name="T6" fmla="*/ 447 w 495"/>
                <a:gd name="T7" fmla="*/ 147 h 906"/>
                <a:gd name="T8" fmla="*/ 405 w 495"/>
                <a:gd name="T9" fmla="*/ 179 h 906"/>
                <a:gd name="T10" fmla="*/ 400 w 495"/>
                <a:gd name="T11" fmla="*/ 245 h 906"/>
                <a:gd name="T12" fmla="*/ 393 w 495"/>
                <a:gd name="T13" fmla="*/ 305 h 906"/>
                <a:gd name="T14" fmla="*/ 405 w 495"/>
                <a:gd name="T15" fmla="*/ 359 h 906"/>
                <a:gd name="T16" fmla="*/ 403 w 495"/>
                <a:gd name="T17" fmla="*/ 395 h 906"/>
                <a:gd name="T18" fmla="*/ 384 w 495"/>
                <a:gd name="T19" fmla="*/ 426 h 906"/>
                <a:gd name="T20" fmla="*/ 366 w 495"/>
                <a:gd name="T21" fmla="*/ 461 h 906"/>
                <a:gd name="T22" fmla="*/ 337 w 495"/>
                <a:gd name="T23" fmla="*/ 501 h 906"/>
                <a:gd name="T24" fmla="*/ 309 w 495"/>
                <a:gd name="T25" fmla="*/ 516 h 906"/>
                <a:gd name="T26" fmla="*/ 282 w 495"/>
                <a:gd name="T27" fmla="*/ 530 h 906"/>
                <a:gd name="T28" fmla="*/ 258 w 495"/>
                <a:gd name="T29" fmla="*/ 551 h 906"/>
                <a:gd name="T30" fmla="*/ 258 w 495"/>
                <a:gd name="T31" fmla="*/ 608 h 906"/>
                <a:gd name="T32" fmla="*/ 271 w 495"/>
                <a:gd name="T33" fmla="*/ 650 h 906"/>
                <a:gd name="T34" fmla="*/ 271 w 495"/>
                <a:gd name="T35" fmla="*/ 698 h 906"/>
                <a:gd name="T36" fmla="*/ 303 w 495"/>
                <a:gd name="T37" fmla="*/ 732 h 906"/>
                <a:gd name="T38" fmla="*/ 313 w 495"/>
                <a:gd name="T39" fmla="*/ 771 h 906"/>
                <a:gd name="T40" fmla="*/ 292 w 495"/>
                <a:gd name="T41" fmla="*/ 797 h 906"/>
                <a:gd name="T42" fmla="*/ 270 w 495"/>
                <a:gd name="T43" fmla="*/ 798 h 906"/>
                <a:gd name="T44" fmla="*/ 238 w 495"/>
                <a:gd name="T45" fmla="*/ 789 h 906"/>
                <a:gd name="T46" fmla="*/ 217 w 495"/>
                <a:gd name="T47" fmla="*/ 831 h 906"/>
                <a:gd name="T48" fmla="*/ 189 w 495"/>
                <a:gd name="T49" fmla="*/ 858 h 906"/>
                <a:gd name="T50" fmla="*/ 144 w 495"/>
                <a:gd name="T51" fmla="*/ 905 h 906"/>
                <a:gd name="T52" fmla="*/ 16 w 495"/>
                <a:gd name="T53" fmla="*/ 884 h 906"/>
                <a:gd name="T54" fmla="*/ 49 w 495"/>
                <a:gd name="T55" fmla="*/ 834 h 906"/>
                <a:gd name="T56" fmla="*/ 81 w 495"/>
                <a:gd name="T57" fmla="*/ 788 h 906"/>
                <a:gd name="T58" fmla="*/ 97 w 495"/>
                <a:gd name="T59" fmla="*/ 762 h 906"/>
                <a:gd name="T60" fmla="*/ 112 w 495"/>
                <a:gd name="T61" fmla="*/ 737 h 906"/>
                <a:gd name="T62" fmla="*/ 136 w 495"/>
                <a:gd name="T63" fmla="*/ 710 h 906"/>
                <a:gd name="T64" fmla="*/ 132 w 495"/>
                <a:gd name="T65" fmla="*/ 678 h 906"/>
                <a:gd name="T66" fmla="*/ 120 w 495"/>
                <a:gd name="T67" fmla="*/ 642 h 906"/>
                <a:gd name="T68" fmla="*/ 105 w 495"/>
                <a:gd name="T69" fmla="*/ 609 h 906"/>
                <a:gd name="T70" fmla="*/ 81 w 495"/>
                <a:gd name="T71" fmla="*/ 584 h 906"/>
                <a:gd name="T72" fmla="*/ 75 w 495"/>
                <a:gd name="T73" fmla="*/ 543 h 906"/>
                <a:gd name="T74" fmla="*/ 102 w 495"/>
                <a:gd name="T75" fmla="*/ 500 h 906"/>
                <a:gd name="T76" fmla="*/ 120 w 495"/>
                <a:gd name="T77" fmla="*/ 440 h 906"/>
                <a:gd name="T78" fmla="*/ 130 w 495"/>
                <a:gd name="T79" fmla="*/ 395 h 906"/>
                <a:gd name="T80" fmla="*/ 117 w 495"/>
                <a:gd name="T81" fmla="*/ 371 h 906"/>
                <a:gd name="T82" fmla="*/ 88 w 495"/>
                <a:gd name="T83" fmla="*/ 342 h 906"/>
                <a:gd name="T84" fmla="*/ 94 w 495"/>
                <a:gd name="T85" fmla="*/ 317 h 906"/>
                <a:gd name="T86" fmla="*/ 138 w 495"/>
                <a:gd name="T87" fmla="*/ 77 h 90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95"/>
                <a:gd name="T133" fmla="*/ 0 h 906"/>
                <a:gd name="T134" fmla="*/ 495 w 495"/>
                <a:gd name="T135" fmla="*/ 906 h 90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95" h="906">
                  <a:moveTo>
                    <a:pt x="147" y="0"/>
                  </a:moveTo>
                  <a:lnTo>
                    <a:pt x="495" y="12"/>
                  </a:lnTo>
                  <a:lnTo>
                    <a:pt x="493" y="48"/>
                  </a:lnTo>
                  <a:lnTo>
                    <a:pt x="489" y="72"/>
                  </a:lnTo>
                  <a:lnTo>
                    <a:pt x="489" y="92"/>
                  </a:lnTo>
                  <a:lnTo>
                    <a:pt x="483" y="116"/>
                  </a:lnTo>
                  <a:lnTo>
                    <a:pt x="465" y="125"/>
                  </a:lnTo>
                  <a:lnTo>
                    <a:pt x="447" y="147"/>
                  </a:lnTo>
                  <a:lnTo>
                    <a:pt x="424" y="164"/>
                  </a:lnTo>
                  <a:lnTo>
                    <a:pt x="405" y="179"/>
                  </a:lnTo>
                  <a:lnTo>
                    <a:pt x="399" y="189"/>
                  </a:lnTo>
                  <a:lnTo>
                    <a:pt x="400" y="245"/>
                  </a:lnTo>
                  <a:lnTo>
                    <a:pt x="393" y="257"/>
                  </a:lnTo>
                  <a:lnTo>
                    <a:pt x="393" y="305"/>
                  </a:lnTo>
                  <a:lnTo>
                    <a:pt x="397" y="320"/>
                  </a:lnTo>
                  <a:lnTo>
                    <a:pt x="405" y="359"/>
                  </a:lnTo>
                  <a:lnTo>
                    <a:pt x="405" y="381"/>
                  </a:lnTo>
                  <a:lnTo>
                    <a:pt x="403" y="395"/>
                  </a:lnTo>
                  <a:lnTo>
                    <a:pt x="391" y="410"/>
                  </a:lnTo>
                  <a:lnTo>
                    <a:pt x="384" y="426"/>
                  </a:lnTo>
                  <a:lnTo>
                    <a:pt x="375" y="446"/>
                  </a:lnTo>
                  <a:lnTo>
                    <a:pt x="366" y="461"/>
                  </a:lnTo>
                  <a:lnTo>
                    <a:pt x="352" y="485"/>
                  </a:lnTo>
                  <a:lnTo>
                    <a:pt x="337" y="501"/>
                  </a:lnTo>
                  <a:lnTo>
                    <a:pt x="322" y="521"/>
                  </a:lnTo>
                  <a:lnTo>
                    <a:pt x="309" y="516"/>
                  </a:lnTo>
                  <a:lnTo>
                    <a:pt x="294" y="521"/>
                  </a:lnTo>
                  <a:lnTo>
                    <a:pt x="282" y="530"/>
                  </a:lnTo>
                  <a:lnTo>
                    <a:pt x="268" y="539"/>
                  </a:lnTo>
                  <a:lnTo>
                    <a:pt x="258" y="551"/>
                  </a:lnTo>
                  <a:lnTo>
                    <a:pt x="256" y="566"/>
                  </a:lnTo>
                  <a:lnTo>
                    <a:pt x="258" y="608"/>
                  </a:lnTo>
                  <a:lnTo>
                    <a:pt x="250" y="629"/>
                  </a:lnTo>
                  <a:lnTo>
                    <a:pt x="271" y="650"/>
                  </a:lnTo>
                  <a:lnTo>
                    <a:pt x="274" y="662"/>
                  </a:lnTo>
                  <a:lnTo>
                    <a:pt x="271" y="698"/>
                  </a:lnTo>
                  <a:lnTo>
                    <a:pt x="280" y="717"/>
                  </a:lnTo>
                  <a:lnTo>
                    <a:pt x="303" y="732"/>
                  </a:lnTo>
                  <a:lnTo>
                    <a:pt x="322" y="755"/>
                  </a:lnTo>
                  <a:lnTo>
                    <a:pt x="313" y="771"/>
                  </a:lnTo>
                  <a:lnTo>
                    <a:pt x="301" y="785"/>
                  </a:lnTo>
                  <a:lnTo>
                    <a:pt x="292" y="797"/>
                  </a:lnTo>
                  <a:lnTo>
                    <a:pt x="288" y="809"/>
                  </a:lnTo>
                  <a:lnTo>
                    <a:pt x="270" y="798"/>
                  </a:lnTo>
                  <a:lnTo>
                    <a:pt x="253" y="788"/>
                  </a:lnTo>
                  <a:lnTo>
                    <a:pt x="238" y="789"/>
                  </a:lnTo>
                  <a:lnTo>
                    <a:pt x="225" y="807"/>
                  </a:lnTo>
                  <a:lnTo>
                    <a:pt x="217" y="831"/>
                  </a:lnTo>
                  <a:lnTo>
                    <a:pt x="202" y="842"/>
                  </a:lnTo>
                  <a:lnTo>
                    <a:pt x="189" y="858"/>
                  </a:lnTo>
                  <a:lnTo>
                    <a:pt x="163" y="888"/>
                  </a:lnTo>
                  <a:lnTo>
                    <a:pt x="144" y="905"/>
                  </a:lnTo>
                  <a:lnTo>
                    <a:pt x="0" y="906"/>
                  </a:lnTo>
                  <a:lnTo>
                    <a:pt x="16" y="884"/>
                  </a:lnTo>
                  <a:lnTo>
                    <a:pt x="33" y="857"/>
                  </a:lnTo>
                  <a:lnTo>
                    <a:pt x="49" y="834"/>
                  </a:lnTo>
                  <a:lnTo>
                    <a:pt x="67" y="807"/>
                  </a:lnTo>
                  <a:lnTo>
                    <a:pt x="81" y="788"/>
                  </a:lnTo>
                  <a:lnTo>
                    <a:pt x="91" y="776"/>
                  </a:lnTo>
                  <a:lnTo>
                    <a:pt x="97" y="762"/>
                  </a:lnTo>
                  <a:lnTo>
                    <a:pt x="108" y="752"/>
                  </a:lnTo>
                  <a:lnTo>
                    <a:pt x="112" y="737"/>
                  </a:lnTo>
                  <a:lnTo>
                    <a:pt x="126" y="725"/>
                  </a:lnTo>
                  <a:lnTo>
                    <a:pt x="136" y="710"/>
                  </a:lnTo>
                  <a:lnTo>
                    <a:pt x="139" y="690"/>
                  </a:lnTo>
                  <a:lnTo>
                    <a:pt x="132" y="678"/>
                  </a:lnTo>
                  <a:lnTo>
                    <a:pt x="120" y="665"/>
                  </a:lnTo>
                  <a:lnTo>
                    <a:pt x="120" y="642"/>
                  </a:lnTo>
                  <a:lnTo>
                    <a:pt x="114" y="626"/>
                  </a:lnTo>
                  <a:lnTo>
                    <a:pt x="105" y="609"/>
                  </a:lnTo>
                  <a:lnTo>
                    <a:pt x="88" y="602"/>
                  </a:lnTo>
                  <a:lnTo>
                    <a:pt x="81" y="584"/>
                  </a:lnTo>
                  <a:lnTo>
                    <a:pt x="81" y="555"/>
                  </a:lnTo>
                  <a:lnTo>
                    <a:pt x="75" y="543"/>
                  </a:lnTo>
                  <a:lnTo>
                    <a:pt x="81" y="531"/>
                  </a:lnTo>
                  <a:lnTo>
                    <a:pt x="102" y="500"/>
                  </a:lnTo>
                  <a:lnTo>
                    <a:pt x="112" y="473"/>
                  </a:lnTo>
                  <a:lnTo>
                    <a:pt x="120" y="440"/>
                  </a:lnTo>
                  <a:lnTo>
                    <a:pt x="127" y="414"/>
                  </a:lnTo>
                  <a:lnTo>
                    <a:pt x="130" y="395"/>
                  </a:lnTo>
                  <a:lnTo>
                    <a:pt x="129" y="378"/>
                  </a:lnTo>
                  <a:lnTo>
                    <a:pt x="117" y="371"/>
                  </a:lnTo>
                  <a:lnTo>
                    <a:pt x="103" y="359"/>
                  </a:lnTo>
                  <a:lnTo>
                    <a:pt x="88" y="342"/>
                  </a:lnTo>
                  <a:lnTo>
                    <a:pt x="81" y="324"/>
                  </a:lnTo>
                  <a:lnTo>
                    <a:pt x="94" y="317"/>
                  </a:lnTo>
                  <a:lnTo>
                    <a:pt x="121" y="144"/>
                  </a:lnTo>
                  <a:lnTo>
                    <a:pt x="138" y="77"/>
                  </a:lnTo>
                  <a:lnTo>
                    <a:pt x="147" y="0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1" name="Freeform 15"/>
            <p:cNvSpPr>
              <a:spLocks/>
            </p:cNvSpPr>
            <p:nvPr/>
          </p:nvSpPr>
          <p:spPr bwMode="auto">
            <a:xfrm>
              <a:off x="1014" y="790"/>
              <a:ext cx="375" cy="526"/>
            </a:xfrm>
            <a:custGeom>
              <a:avLst/>
              <a:gdLst>
                <a:gd name="T0" fmla="*/ 860 w 864"/>
                <a:gd name="T1" fmla="*/ 6 h 1234"/>
                <a:gd name="T2" fmla="*/ 442 w 864"/>
                <a:gd name="T3" fmla="*/ 4 h 1234"/>
                <a:gd name="T4" fmla="*/ 309 w 864"/>
                <a:gd name="T5" fmla="*/ 0 h 1234"/>
                <a:gd name="T6" fmla="*/ 296 w 864"/>
                <a:gd name="T7" fmla="*/ 15 h 1234"/>
                <a:gd name="T8" fmla="*/ 264 w 864"/>
                <a:gd name="T9" fmla="*/ 4 h 1234"/>
                <a:gd name="T10" fmla="*/ 236 w 864"/>
                <a:gd name="T11" fmla="*/ 11 h 1234"/>
                <a:gd name="T12" fmla="*/ 234 w 864"/>
                <a:gd name="T13" fmla="*/ 39 h 1234"/>
                <a:gd name="T14" fmla="*/ 219 w 864"/>
                <a:gd name="T15" fmla="*/ 78 h 1234"/>
                <a:gd name="T16" fmla="*/ 201 w 864"/>
                <a:gd name="T17" fmla="*/ 106 h 1234"/>
                <a:gd name="T18" fmla="*/ 191 w 864"/>
                <a:gd name="T19" fmla="*/ 149 h 1234"/>
                <a:gd name="T20" fmla="*/ 197 w 864"/>
                <a:gd name="T21" fmla="*/ 179 h 1234"/>
                <a:gd name="T22" fmla="*/ 184 w 864"/>
                <a:gd name="T23" fmla="*/ 205 h 1234"/>
                <a:gd name="T24" fmla="*/ 189 w 864"/>
                <a:gd name="T25" fmla="*/ 261 h 1234"/>
                <a:gd name="T26" fmla="*/ 167 w 864"/>
                <a:gd name="T27" fmla="*/ 328 h 1234"/>
                <a:gd name="T28" fmla="*/ 156 w 864"/>
                <a:gd name="T29" fmla="*/ 356 h 1234"/>
                <a:gd name="T30" fmla="*/ 129 w 864"/>
                <a:gd name="T31" fmla="*/ 378 h 1234"/>
                <a:gd name="T32" fmla="*/ 124 w 864"/>
                <a:gd name="T33" fmla="*/ 412 h 1234"/>
                <a:gd name="T34" fmla="*/ 105 w 864"/>
                <a:gd name="T35" fmla="*/ 442 h 1234"/>
                <a:gd name="T36" fmla="*/ 79 w 864"/>
                <a:gd name="T37" fmla="*/ 464 h 1234"/>
                <a:gd name="T38" fmla="*/ 82 w 864"/>
                <a:gd name="T39" fmla="*/ 526 h 1234"/>
                <a:gd name="T40" fmla="*/ 82 w 864"/>
                <a:gd name="T41" fmla="*/ 574 h 1234"/>
                <a:gd name="T42" fmla="*/ 49 w 864"/>
                <a:gd name="T43" fmla="*/ 613 h 1234"/>
                <a:gd name="T44" fmla="*/ 0 w 864"/>
                <a:gd name="T45" fmla="*/ 604 h 1234"/>
                <a:gd name="T46" fmla="*/ 17 w 864"/>
                <a:gd name="T47" fmla="*/ 626 h 1234"/>
                <a:gd name="T48" fmla="*/ 28 w 864"/>
                <a:gd name="T49" fmla="*/ 652 h 1234"/>
                <a:gd name="T50" fmla="*/ 32 w 864"/>
                <a:gd name="T51" fmla="*/ 697 h 1234"/>
                <a:gd name="T52" fmla="*/ 26 w 864"/>
                <a:gd name="T53" fmla="*/ 759 h 1234"/>
                <a:gd name="T54" fmla="*/ 49 w 864"/>
                <a:gd name="T55" fmla="*/ 788 h 1234"/>
                <a:gd name="T56" fmla="*/ 21 w 864"/>
                <a:gd name="T57" fmla="*/ 820 h 1234"/>
                <a:gd name="T58" fmla="*/ 56 w 864"/>
                <a:gd name="T59" fmla="*/ 848 h 1234"/>
                <a:gd name="T60" fmla="*/ 82 w 864"/>
                <a:gd name="T61" fmla="*/ 878 h 1234"/>
                <a:gd name="T62" fmla="*/ 101 w 864"/>
                <a:gd name="T63" fmla="*/ 921 h 1234"/>
                <a:gd name="T64" fmla="*/ 127 w 864"/>
                <a:gd name="T65" fmla="*/ 960 h 1234"/>
                <a:gd name="T66" fmla="*/ 111 w 864"/>
                <a:gd name="T67" fmla="*/ 984 h 1234"/>
                <a:gd name="T68" fmla="*/ 118 w 864"/>
                <a:gd name="T69" fmla="*/ 1005 h 1234"/>
                <a:gd name="T70" fmla="*/ 127 w 864"/>
                <a:gd name="T71" fmla="*/ 1046 h 1234"/>
                <a:gd name="T72" fmla="*/ 178 w 864"/>
                <a:gd name="T73" fmla="*/ 1035 h 1234"/>
                <a:gd name="T74" fmla="*/ 217 w 864"/>
                <a:gd name="T75" fmla="*/ 1033 h 1234"/>
                <a:gd name="T76" fmla="*/ 268 w 864"/>
                <a:gd name="T77" fmla="*/ 1044 h 1234"/>
                <a:gd name="T78" fmla="*/ 315 w 864"/>
                <a:gd name="T79" fmla="*/ 1061 h 1234"/>
                <a:gd name="T80" fmla="*/ 354 w 864"/>
                <a:gd name="T81" fmla="*/ 1063 h 1234"/>
                <a:gd name="T82" fmla="*/ 386 w 864"/>
                <a:gd name="T83" fmla="*/ 1090 h 1234"/>
                <a:gd name="T84" fmla="*/ 437 w 864"/>
                <a:gd name="T85" fmla="*/ 1096 h 1234"/>
                <a:gd name="T86" fmla="*/ 476 w 864"/>
                <a:gd name="T87" fmla="*/ 1118 h 1234"/>
                <a:gd name="T88" fmla="*/ 523 w 864"/>
                <a:gd name="T89" fmla="*/ 1133 h 1234"/>
                <a:gd name="T90" fmla="*/ 572 w 864"/>
                <a:gd name="T91" fmla="*/ 1146 h 1234"/>
                <a:gd name="T92" fmla="*/ 630 w 864"/>
                <a:gd name="T93" fmla="*/ 1150 h 1234"/>
                <a:gd name="T94" fmla="*/ 650 w 864"/>
                <a:gd name="T95" fmla="*/ 1169 h 1234"/>
                <a:gd name="T96" fmla="*/ 650 w 864"/>
                <a:gd name="T97" fmla="*/ 1208 h 1234"/>
                <a:gd name="T98" fmla="*/ 675 w 864"/>
                <a:gd name="T99" fmla="*/ 1230 h 1234"/>
                <a:gd name="T100" fmla="*/ 737 w 864"/>
                <a:gd name="T101" fmla="*/ 1234 h 1234"/>
                <a:gd name="T102" fmla="*/ 763 w 864"/>
                <a:gd name="T103" fmla="*/ 1217 h 1234"/>
                <a:gd name="T104" fmla="*/ 844 w 864"/>
                <a:gd name="T105" fmla="*/ 792 h 1234"/>
                <a:gd name="T106" fmla="*/ 864 w 864"/>
                <a:gd name="T107" fmla="*/ 626 h 1234"/>
                <a:gd name="T108" fmla="*/ 860 w 864"/>
                <a:gd name="T109" fmla="*/ 6 h 123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864"/>
                <a:gd name="T166" fmla="*/ 0 h 1234"/>
                <a:gd name="T167" fmla="*/ 864 w 864"/>
                <a:gd name="T168" fmla="*/ 1234 h 1234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864" h="1234">
                  <a:moveTo>
                    <a:pt x="860" y="6"/>
                  </a:moveTo>
                  <a:lnTo>
                    <a:pt x="442" y="4"/>
                  </a:lnTo>
                  <a:lnTo>
                    <a:pt x="309" y="0"/>
                  </a:lnTo>
                  <a:lnTo>
                    <a:pt x="296" y="15"/>
                  </a:lnTo>
                  <a:lnTo>
                    <a:pt x="264" y="4"/>
                  </a:lnTo>
                  <a:lnTo>
                    <a:pt x="236" y="11"/>
                  </a:lnTo>
                  <a:lnTo>
                    <a:pt x="234" y="39"/>
                  </a:lnTo>
                  <a:lnTo>
                    <a:pt x="219" y="78"/>
                  </a:lnTo>
                  <a:lnTo>
                    <a:pt x="201" y="106"/>
                  </a:lnTo>
                  <a:lnTo>
                    <a:pt x="191" y="149"/>
                  </a:lnTo>
                  <a:lnTo>
                    <a:pt x="197" y="179"/>
                  </a:lnTo>
                  <a:lnTo>
                    <a:pt x="184" y="205"/>
                  </a:lnTo>
                  <a:lnTo>
                    <a:pt x="189" y="261"/>
                  </a:lnTo>
                  <a:lnTo>
                    <a:pt x="167" y="328"/>
                  </a:lnTo>
                  <a:lnTo>
                    <a:pt x="156" y="356"/>
                  </a:lnTo>
                  <a:lnTo>
                    <a:pt x="129" y="378"/>
                  </a:lnTo>
                  <a:lnTo>
                    <a:pt x="124" y="412"/>
                  </a:lnTo>
                  <a:lnTo>
                    <a:pt x="105" y="442"/>
                  </a:lnTo>
                  <a:lnTo>
                    <a:pt x="79" y="464"/>
                  </a:lnTo>
                  <a:lnTo>
                    <a:pt x="82" y="526"/>
                  </a:lnTo>
                  <a:lnTo>
                    <a:pt x="82" y="574"/>
                  </a:lnTo>
                  <a:lnTo>
                    <a:pt x="49" y="613"/>
                  </a:lnTo>
                  <a:lnTo>
                    <a:pt x="0" y="604"/>
                  </a:lnTo>
                  <a:lnTo>
                    <a:pt x="17" y="626"/>
                  </a:lnTo>
                  <a:lnTo>
                    <a:pt x="28" y="652"/>
                  </a:lnTo>
                  <a:lnTo>
                    <a:pt x="32" y="697"/>
                  </a:lnTo>
                  <a:lnTo>
                    <a:pt x="26" y="759"/>
                  </a:lnTo>
                  <a:lnTo>
                    <a:pt x="49" y="788"/>
                  </a:lnTo>
                  <a:lnTo>
                    <a:pt x="21" y="820"/>
                  </a:lnTo>
                  <a:lnTo>
                    <a:pt x="56" y="848"/>
                  </a:lnTo>
                  <a:lnTo>
                    <a:pt x="82" y="878"/>
                  </a:lnTo>
                  <a:lnTo>
                    <a:pt x="101" y="921"/>
                  </a:lnTo>
                  <a:lnTo>
                    <a:pt x="127" y="960"/>
                  </a:lnTo>
                  <a:lnTo>
                    <a:pt x="111" y="984"/>
                  </a:lnTo>
                  <a:lnTo>
                    <a:pt x="118" y="1005"/>
                  </a:lnTo>
                  <a:lnTo>
                    <a:pt x="127" y="1046"/>
                  </a:lnTo>
                  <a:lnTo>
                    <a:pt x="178" y="1035"/>
                  </a:lnTo>
                  <a:lnTo>
                    <a:pt x="217" y="1033"/>
                  </a:lnTo>
                  <a:lnTo>
                    <a:pt x="268" y="1044"/>
                  </a:lnTo>
                  <a:lnTo>
                    <a:pt x="315" y="1061"/>
                  </a:lnTo>
                  <a:lnTo>
                    <a:pt x="354" y="1063"/>
                  </a:lnTo>
                  <a:lnTo>
                    <a:pt x="386" y="1090"/>
                  </a:lnTo>
                  <a:lnTo>
                    <a:pt x="437" y="1096"/>
                  </a:lnTo>
                  <a:lnTo>
                    <a:pt x="476" y="1118"/>
                  </a:lnTo>
                  <a:lnTo>
                    <a:pt x="523" y="1133"/>
                  </a:lnTo>
                  <a:lnTo>
                    <a:pt x="572" y="1146"/>
                  </a:lnTo>
                  <a:lnTo>
                    <a:pt x="630" y="1150"/>
                  </a:lnTo>
                  <a:lnTo>
                    <a:pt x="650" y="1169"/>
                  </a:lnTo>
                  <a:lnTo>
                    <a:pt x="650" y="1208"/>
                  </a:lnTo>
                  <a:lnTo>
                    <a:pt x="675" y="1230"/>
                  </a:lnTo>
                  <a:lnTo>
                    <a:pt x="737" y="1234"/>
                  </a:lnTo>
                  <a:lnTo>
                    <a:pt x="763" y="1217"/>
                  </a:lnTo>
                  <a:lnTo>
                    <a:pt x="844" y="792"/>
                  </a:lnTo>
                  <a:lnTo>
                    <a:pt x="864" y="626"/>
                  </a:lnTo>
                  <a:lnTo>
                    <a:pt x="860" y="6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2" name="Freeform 16"/>
            <p:cNvSpPr>
              <a:spLocks/>
            </p:cNvSpPr>
            <p:nvPr/>
          </p:nvSpPr>
          <p:spPr bwMode="auto">
            <a:xfrm>
              <a:off x="1227" y="1659"/>
              <a:ext cx="628" cy="893"/>
            </a:xfrm>
            <a:custGeom>
              <a:avLst/>
              <a:gdLst>
                <a:gd name="T0" fmla="*/ 576 w 777"/>
                <a:gd name="T1" fmla="*/ 135 h 1122"/>
                <a:gd name="T2" fmla="*/ 577 w 777"/>
                <a:gd name="T3" fmla="*/ 162 h 1122"/>
                <a:gd name="T4" fmla="*/ 616 w 777"/>
                <a:gd name="T5" fmla="*/ 195 h 1122"/>
                <a:gd name="T6" fmla="*/ 657 w 777"/>
                <a:gd name="T7" fmla="*/ 215 h 1122"/>
                <a:gd name="T8" fmla="*/ 697 w 777"/>
                <a:gd name="T9" fmla="*/ 255 h 1122"/>
                <a:gd name="T10" fmla="*/ 729 w 777"/>
                <a:gd name="T11" fmla="*/ 305 h 1122"/>
                <a:gd name="T12" fmla="*/ 706 w 777"/>
                <a:gd name="T13" fmla="*/ 329 h 1122"/>
                <a:gd name="T14" fmla="*/ 696 w 777"/>
                <a:gd name="T15" fmla="*/ 363 h 1122"/>
                <a:gd name="T16" fmla="*/ 714 w 777"/>
                <a:gd name="T17" fmla="*/ 413 h 1122"/>
                <a:gd name="T18" fmla="*/ 774 w 777"/>
                <a:gd name="T19" fmla="*/ 432 h 1122"/>
                <a:gd name="T20" fmla="*/ 777 w 777"/>
                <a:gd name="T21" fmla="*/ 473 h 1122"/>
                <a:gd name="T22" fmla="*/ 768 w 777"/>
                <a:gd name="T23" fmla="*/ 516 h 1122"/>
                <a:gd name="T24" fmla="*/ 735 w 777"/>
                <a:gd name="T25" fmla="*/ 555 h 1122"/>
                <a:gd name="T26" fmla="*/ 712 w 777"/>
                <a:gd name="T27" fmla="*/ 594 h 1122"/>
                <a:gd name="T28" fmla="*/ 681 w 777"/>
                <a:gd name="T29" fmla="*/ 636 h 1122"/>
                <a:gd name="T30" fmla="*/ 664 w 777"/>
                <a:gd name="T31" fmla="*/ 675 h 1122"/>
                <a:gd name="T32" fmla="*/ 634 w 777"/>
                <a:gd name="T33" fmla="*/ 713 h 1122"/>
                <a:gd name="T34" fmla="*/ 556 w 777"/>
                <a:gd name="T35" fmla="*/ 750 h 1122"/>
                <a:gd name="T36" fmla="*/ 466 w 777"/>
                <a:gd name="T37" fmla="*/ 774 h 1122"/>
                <a:gd name="T38" fmla="*/ 354 w 777"/>
                <a:gd name="T39" fmla="*/ 794 h 1122"/>
                <a:gd name="T40" fmla="*/ 261 w 777"/>
                <a:gd name="T41" fmla="*/ 809 h 1122"/>
                <a:gd name="T42" fmla="*/ 168 w 777"/>
                <a:gd name="T43" fmla="*/ 807 h 1122"/>
                <a:gd name="T44" fmla="*/ 109 w 777"/>
                <a:gd name="T45" fmla="*/ 777 h 1122"/>
                <a:gd name="T46" fmla="*/ 118 w 777"/>
                <a:gd name="T47" fmla="*/ 830 h 1122"/>
                <a:gd name="T48" fmla="*/ 142 w 777"/>
                <a:gd name="T49" fmla="*/ 884 h 1122"/>
                <a:gd name="T50" fmla="*/ 130 w 777"/>
                <a:gd name="T51" fmla="*/ 932 h 1122"/>
                <a:gd name="T52" fmla="*/ 121 w 777"/>
                <a:gd name="T53" fmla="*/ 968 h 1122"/>
                <a:gd name="T54" fmla="*/ 100 w 777"/>
                <a:gd name="T55" fmla="*/ 1007 h 1122"/>
                <a:gd name="T56" fmla="*/ 127 w 777"/>
                <a:gd name="T57" fmla="*/ 1043 h 1122"/>
                <a:gd name="T58" fmla="*/ 117 w 777"/>
                <a:gd name="T59" fmla="*/ 1082 h 1122"/>
                <a:gd name="T60" fmla="*/ 82 w 777"/>
                <a:gd name="T61" fmla="*/ 1110 h 1122"/>
                <a:gd name="T62" fmla="*/ 52 w 777"/>
                <a:gd name="T63" fmla="*/ 1088 h 1122"/>
                <a:gd name="T64" fmla="*/ 7 w 777"/>
                <a:gd name="T65" fmla="*/ 1064 h 1122"/>
                <a:gd name="T66" fmla="*/ 198 w 777"/>
                <a:gd name="T67" fmla="*/ 149 h 1122"/>
                <a:gd name="T68" fmla="*/ 249 w 777"/>
                <a:gd name="T69" fmla="*/ 89 h 1122"/>
                <a:gd name="T70" fmla="*/ 279 w 777"/>
                <a:gd name="T71" fmla="*/ 47 h 1122"/>
                <a:gd name="T72" fmla="*/ 313 w 777"/>
                <a:gd name="T73" fmla="*/ 36 h 1122"/>
                <a:gd name="T74" fmla="*/ 352 w 777"/>
                <a:gd name="T75" fmla="*/ 32 h 1122"/>
                <a:gd name="T76" fmla="*/ 394 w 777"/>
                <a:gd name="T77" fmla="*/ 21 h 1122"/>
                <a:gd name="T78" fmla="*/ 442 w 777"/>
                <a:gd name="T79" fmla="*/ 62 h 1122"/>
                <a:gd name="T80" fmla="*/ 502 w 777"/>
                <a:gd name="T81" fmla="*/ 84 h 1122"/>
                <a:gd name="T82" fmla="*/ 546 w 777"/>
                <a:gd name="T83" fmla="*/ 87 h 1122"/>
                <a:gd name="T84" fmla="*/ 592 w 777"/>
                <a:gd name="T85" fmla="*/ 107 h 1122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777"/>
                <a:gd name="T130" fmla="*/ 0 h 1122"/>
                <a:gd name="T131" fmla="*/ 777 w 777"/>
                <a:gd name="T132" fmla="*/ 1122 h 1122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777" h="1122">
                  <a:moveTo>
                    <a:pt x="592" y="107"/>
                  </a:moveTo>
                  <a:lnTo>
                    <a:pt x="592" y="135"/>
                  </a:lnTo>
                  <a:lnTo>
                    <a:pt x="576" y="135"/>
                  </a:lnTo>
                  <a:lnTo>
                    <a:pt x="564" y="140"/>
                  </a:lnTo>
                  <a:lnTo>
                    <a:pt x="570" y="153"/>
                  </a:lnTo>
                  <a:lnTo>
                    <a:pt x="577" y="162"/>
                  </a:lnTo>
                  <a:lnTo>
                    <a:pt x="577" y="179"/>
                  </a:lnTo>
                  <a:lnTo>
                    <a:pt x="592" y="188"/>
                  </a:lnTo>
                  <a:lnTo>
                    <a:pt x="616" y="195"/>
                  </a:lnTo>
                  <a:lnTo>
                    <a:pt x="633" y="203"/>
                  </a:lnTo>
                  <a:lnTo>
                    <a:pt x="651" y="207"/>
                  </a:lnTo>
                  <a:lnTo>
                    <a:pt x="657" y="215"/>
                  </a:lnTo>
                  <a:lnTo>
                    <a:pt x="658" y="227"/>
                  </a:lnTo>
                  <a:lnTo>
                    <a:pt x="676" y="237"/>
                  </a:lnTo>
                  <a:lnTo>
                    <a:pt x="697" y="255"/>
                  </a:lnTo>
                  <a:lnTo>
                    <a:pt x="714" y="270"/>
                  </a:lnTo>
                  <a:lnTo>
                    <a:pt x="724" y="290"/>
                  </a:lnTo>
                  <a:lnTo>
                    <a:pt x="729" y="305"/>
                  </a:lnTo>
                  <a:lnTo>
                    <a:pt x="720" y="312"/>
                  </a:lnTo>
                  <a:lnTo>
                    <a:pt x="712" y="320"/>
                  </a:lnTo>
                  <a:lnTo>
                    <a:pt x="706" y="329"/>
                  </a:lnTo>
                  <a:lnTo>
                    <a:pt x="700" y="338"/>
                  </a:lnTo>
                  <a:lnTo>
                    <a:pt x="697" y="348"/>
                  </a:lnTo>
                  <a:lnTo>
                    <a:pt x="696" y="363"/>
                  </a:lnTo>
                  <a:lnTo>
                    <a:pt x="697" y="378"/>
                  </a:lnTo>
                  <a:lnTo>
                    <a:pt x="700" y="393"/>
                  </a:lnTo>
                  <a:lnTo>
                    <a:pt x="714" y="413"/>
                  </a:lnTo>
                  <a:lnTo>
                    <a:pt x="727" y="426"/>
                  </a:lnTo>
                  <a:lnTo>
                    <a:pt x="747" y="431"/>
                  </a:lnTo>
                  <a:lnTo>
                    <a:pt x="774" y="432"/>
                  </a:lnTo>
                  <a:lnTo>
                    <a:pt x="766" y="452"/>
                  </a:lnTo>
                  <a:lnTo>
                    <a:pt x="768" y="462"/>
                  </a:lnTo>
                  <a:lnTo>
                    <a:pt x="777" y="473"/>
                  </a:lnTo>
                  <a:lnTo>
                    <a:pt x="774" y="486"/>
                  </a:lnTo>
                  <a:lnTo>
                    <a:pt x="769" y="500"/>
                  </a:lnTo>
                  <a:lnTo>
                    <a:pt x="768" y="516"/>
                  </a:lnTo>
                  <a:lnTo>
                    <a:pt x="756" y="528"/>
                  </a:lnTo>
                  <a:lnTo>
                    <a:pt x="748" y="539"/>
                  </a:lnTo>
                  <a:lnTo>
                    <a:pt x="735" y="555"/>
                  </a:lnTo>
                  <a:lnTo>
                    <a:pt x="726" y="570"/>
                  </a:lnTo>
                  <a:lnTo>
                    <a:pt x="720" y="582"/>
                  </a:lnTo>
                  <a:lnTo>
                    <a:pt x="712" y="594"/>
                  </a:lnTo>
                  <a:lnTo>
                    <a:pt x="703" y="606"/>
                  </a:lnTo>
                  <a:lnTo>
                    <a:pt x="694" y="620"/>
                  </a:lnTo>
                  <a:lnTo>
                    <a:pt x="681" y="636"/>
                  </a:lnTo>
                  <a:lnTo>
                    <a:pt x="669" y="650"/>
                  </a:lnTo>
                  <a:lnTo>
                    <a:pt x="664" y="660"/>
                  </a:lnTo>
                  <a:lnTo>
                    <a:pt x="664" y="675"/>
                  </a:lnTo>
                  <a:lnTo>
                    <a:pt x="661" y="689"/>
                  </a:lnTo>
                  <a:lnTo>
                    <a:pt x="649" y="702"/>
                  </a:lnTo>
                  <a:lnTo>
                    <a:pt x="634" y="713"/>
                  </a:lnTo>
                  <a:lnTo>
                    <a:pt x="613" y="723"/>
                  </a:lnTo>
                  <a:lnTo>
                    <a:pt x="588" y="735"/>
                  </a:lnTo>
                  <a:lnTo>
                    <a:pt x="556" y="750"/>
                  </a:lnTo>
                  <a:lnTo>
                    <a:pt x="522" y="755"/>
                  </a:lnTo>
                  <a:lnTo>
                    <a:pt x="499" y="768"/>
                  </a:lnTo>
                  <a:lnTo>
                    <a:pt x="466" y="774"/>
                  </a:lnTo>
                  <a:lnTo>
                    <a:pt x="436" y="780"/>
                  </a:lnTo>
                  <a:lnTo>
                    <a:pt x="399" y="786"/>
                  </a:lnTo>
                  <a:lnTo>
                    <a:pt x="354" y="794"/>
                  </a:lnTo>
                  <a:lnTo>
                    <a:pt x="316" y="797"/>
                  </a:lnTo>
                  <a:lnTo>
                    <a:pt x="283" y="803"/>
                  </a:lnTo>
                  <a:lnTo>
                    <a:pt x="261" y="809"/>
                  </a:lnTo>
                  <a:lnTo>
                    <a:pt x="232" y="807"/>
                  </a:lnTo>
                  <a:lnTo>
                    <a:pt x="201" y="809"/>
                  </a:lnTo>
                  <a:lnTo>
                    <a:pt x="168" y="807"/>
                  </a:lnTo>
                  <a:lnTo>
                    <a:pt x="141" y="792"/>
                  </a:lnTo>
                  <a:lnTo>
                    <a:pt x="123" y="777"/>
                  </a:lnTo>
                  <a:lnTo>
                    <a:pt x="109" y="777"/>
                  </a:lnTo>
                  <a:lnTo>
                    <a:pt x="114" y="791"/>
                  </a:lnTo>
                  <a:lnTo>
                    <a:pt x="117" y="810"/>
                  </a:lnTo>
                  <a:lnTo>
                    <a:pt x="118" y="830"/>
                  </a:lnTo>
                  <a:lnTo>
                    <a:pt x="123" y="846"/>
                  </a:lnTo>
                  <a:lnTo>
                    <a:pt x="133" y="861"/>
                  </a:lnTo>
                  <a:lnTo>
                    <a:pt x="142" y="884"/>
                  </a:lnTo>
                  <a:lnTo>
                    <a:pt x="145" y="905"/>
                  </a:lnTo>
                  <a:lnTo>
                    <a:pt x="145" y="926"/>
                  </a:lnTo>
                  <a:lnTo>
                    <a:pt x="130" y="932"/>
                  </a:lnTo>
                  <a:lnTo>
                    <a:pt x="117" y="932"/>
                  </a:lnTo>
                  <a:lnTo>
                    <a:pt x="118" y="948"/>
                  </a:lnTo>
                  <a:lnTo>
                    <a:pt x="121" y="968"/>
                  </a:lnTo>
                  <a:lnTo>
                    <a:pt x="118" y="983"/>
                  </a:lnTo>
                  <a:lnTo>
                    <a:pt x="106" y="992"/>
                  </a:lnTo>
                  <a:lnTo>
                    <a:pt x="100" y="1007"/>
                  </a:lnTo>
                  <a:lnTo>
                    <a:pt x="109" y="1017"/>
                  </a:lnTo>
                  <a:lnTo>
                    <a:pt x="118" y="1031"/>
                  </a:lnTo>
                  <a:lnTo>
                    <a:pt x="127" y="1043"/>
                  </a:lnTo>
                  <a:lnTo>
                    <a:pt x="129" y="1055"/>
                  </a:lnTo>
                  <a:lnTo>
                    <a:pt x="127" y="1071"/>
                  </a:lnTo>
                  <a:lnTo>
                    <a:pt x="117" y="1082"/>
                  </a:lnTo>
                  <a:lnTo>
                    <a:pt x="106" y="1092"/>
                  </a:lnTo>
                  <a:lnTo>
                    <a:pt x="96" y="1103"/>
                  </a:lnTo>
                  <a:lnTo>
                    <a:pt x="82" y="1110"/>
                  </a:lnTo>
                  <a:lnTo>
                    <a:pt x="72" y="1122"/>
                  </a:lnTo>
                  <a:lnTo>
                    <a:pt x="57" y="1106"/>
                  </a:lnTo>
                  <a:lnTo>
                    <a:pt x="52" y="1088"/>
                  </a:lnTo>
                  <a:lnTo>
                    <a:pt x="37" y="1076"/>
                  </a:lnTo>
                  <a:lnTo>
                    <a:pt x="24" y="1070"/>
                  </a:lnTo>
                  <a:lnTo>
                    <a:pt x="7" y="1064"/>
                  </a:lnTo>
                  <a:lnTo>
                    <a:pt x="6" y="1049"/>
                  </a:lnTo>
                  <a:lnTo>
                    <a:pt x="0" y="150"/>
                  </a:lnTo>
                  <a:lnTo>
                    <a:pt x="198" y="149"/>
                  </a:lnTo>
                  <a:lnTo>
                    <a:pt x="216" y="131"/>
                  </a:lnTo>
                  <a:lnTo>
                    <a:pt x="238" y="110"/>
                  </a:lnTo>
                  <a:lnTo>
                    <a:pt x="249" y="89"/>
                  </a:lnTo>
                  <a:lnTo>
                    <a:pt x="261" y="80"/>
                  </a:lnTo>
                  <a:lnTo>
                    <a:pt x="273" y="72"/>
                  </a:lnTo>
                  <a:lnTo>
                    <a:pt x="279" y="47"/>
                  </a:lnTo>
                  <a:lnTo>
                    <a:pt x="288" y="35"/>
                  </a:lnTo>
                  <a:lnTo>
                    <a:pt x="300" y="32"/>
                  </a:lnTo>
                  <a:lnTo>
                    <a:pt x="313" y="36"/>
                  </a:lnTo>
                  <a:lnTo>
                    <a:pt x="330" y="45"/>
                  </a:lnTo>
                  <a:lnTo>
                    <a:pt x="342" y="53"/>
                  </a:lnTo>
                  <a:lnTo>
                    <a:pt x="352" y="32"/>
                  </a:lnTo>
                  <a:lnTo>
                    <a:pt x="369" y="12"/>
                  </a:lnTo>
                  <a:lnTo>
                    <a:pt x="375" y="0"/>
                  </a:lnTo>
                  <a:lnTo>
                    <a:pt x="394" y="21"/>
                  </a:lnTo>
                  <a:lnTo>
                    <a:pt x="408" y="35"/>
                  </a:lnTo>
                  <a:lnTo>
                    <a:pt x="426" y="51"/>
                  </a:lnTo>
                  <a:lnTo>
                    <a:pt x="442" y="62"/>
                  </a:lnTo>
                  <a:lnTo>
                    <a:pt x="468" y="74"/>
                  </a:lnTo>
                  <a:lnTo>
                    <a:pt x="486" y="80"/>
                  </a:lnTo>
                  <a:lnTo>
                    <a:pt x="502" y="84"/>
                  </a:lnTo>
                  <a:lnTo>
                    <a:pt x="519" y="77"/>
                  </a:lnTo>
                  <a:lnTo>
                    <a:pt x="532" y="80"/>
                  </a:lnTo>
                  <a:lnTo>
                    <a:pt x="546" y="87"/>
                  </a:lnTo>
                  <a:lnTo>
                    <a:pt x="555" y="101"/>
                  </a:lnTo>
                  <a:lnTo>
                    <a:pt x="573" y="105"/>
                  </a:lnTo>
                  <a:lnTo>
                    <a:pt x="592" y="107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3" name="Freeform 17"/>
            <p:cNvSpPr>
              <a:spLocks/>
            </p:cNvSpPr>
            <p:nvPr/>
          </p:nvSpPr>
          <p:spPr bwMode="auto">
            <a:xfrm>
              <a:off x="582" y="1044"/>
              <a:ext cx="434" cy="483"/>
            </a:xfrm>
            <a:custGeom>
              <a:avLst/>
              <a:gdLst>
                <a:gd name="T0" fmla="*/ 48 w 536"/>
                <a:gd name="T1" fmla="*/ 33 h 606"/>
                <a:gd name="T2" fmla="*/ 12 w 536"/>
                <a:gd name="T3" fmla="*/ 66 h 606"/>
                <a:gd name="T4" fmla="*/ 18 w 536"/>
                <a:gd name="T5" fmla="*/ 102 h 606"/>
                <a:gd name="T6" fmla="*/ 63 w 536"/>
                <a:gd name="T7" fmla="*/ 150 h 606"/>
                <a:gd name="T8" fmla="*/ 93 w 536"/>
                <a:gd name="T9" fmla="*/ 195 h 606"/>
                <a:gd name="T10" fmla="*/ 81 w 536"/>
                <a:gd name="T11" fmla="*/ 270 h 606"/>
                <a:gd name="T12" fmla="*/ 141 w 536"/>
                <a:gd name="T13" fmla="*/ 270 h 606"/>
                <a:gd name="T14" fmla="*/ 213 w 536"/>
                <a:gd name="T15" fmla="*/ 315 h 606"/>
                <a:gd name="T16" fmla="*/ 273 w 536"/>
                <a:gd name="T17" fmla="*/ 384 h 606"/>
                <a:gd name="T18" fmla="*/ 327 w 536"/>
                <a:gd name="T19" fmla="*/ 429 h 606"/>
                <a:gd name="T20" fmla="*/ 336 w 536"/>
                <a:gd name="T21" fmla="*/ 498 h 606"/>
                <a:gd name="T22" fmla="*/ 354 w 536"/>
                <a:gd name="T23" fmla="*/ 552 h 606"/>
                <a:gd name="T24" fmla="*/ 420 w 536"/>
                <a:gd name="T25" fmla="*/ 606 h 606"/>
                <a:gd name="T26" fmla="*/ 492 w 536"/>
                <a:gd name="T27" fmla="*/ 576 h 606"/>
                <a:gd name="T28" fmla="*/ 489 w 536"/>
                <a:gd name="T29" fmla="*/ 477 h 606"/>
                <a:gd name="T30" fmla="*/ 522 w 536"/>
                <a:gd name="T31" fmla="*/ 375 h 606"/>
                <a:gd name="T32" fmla="*/ 536 w 536"/>
                <a:gd name="T33" fmla="*/ 306 h 606"/>
                <a:gd name="T34" fmla="*/ 503 w 536"/>
                <a:gd name="T35" fmla="*/ 255 h 606"/>
                <a:gd name="T36" fmla="*/ 491 w 536"/>
                <a:gd name="T37" fmla="*/ 212 h 606"/>
                <a:gd name="T38" fmla="*/ 456 w 536"/>
                <a:gd name="T39" fmla="*/ 195 h 606"/>
                <a:gd name="T40" fmla="*/ 444 w 536"/>
                <a:gd name="T41" fmla="*/ 165 h 606"/>
                <a:gd name="T42" fmla="*/ 402 w 536"/>
                <a:gd name="T43" fmla="*/ 150 h 606"/>
                <a:gd name="T44" fmla="*/ 396 w 536"/>
                <a:gd name="T45" fmla="*/ 108 h 606"/>
                <a:gd name="T46" fmla="*/ 360 w 536"/>
                <a:gd name="T47" fmla="*/ 78 h 606"/>
                <a:gd name="T48" fmla="*/ 315 w 536"/>
                <a:gd name="T49" fmla="*/ 81 h 606"/>
                <a:gd name="T50" fmla="*/ 266 w 536"/>
                <a:gd name="T51" fmla="*/ 90 h 606"/>
                <a:gd name="T52" fmla="*/ 231 w 536"/>
                <a:gd name="T53" fmla="*/ 92 h 606"/>
                <a:gd name="T54" fmla="*/ 216 w 536"/>
                <a:gd name="T55" fmla="*/ 68 h 606"/>
                <a:gd name="T56" fmla="*/ 180 w 536"/>
                <a:gd name="T57" fmla="*/ 60 h 606"/>
                <a:gd name="T58" fmla="*/ 152 w 536"/>
                <a:gd name="T59" fmla="*/ 54 h 606"/>
                <a:gd name="T60" fmla="*/ 132 w 536"/>
                <a:gd name="T61" fmla="*/ 18 h 606"/>
                <a:gd name="T62" fmla="*/ 78 w 536"/>
                <a:gd name="T63" fmla="*/ 9 h 60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536"/>
                <a:gd name="T97" fmla="*/ 0 h 606"/>
                <a:gd name="T98" fmla="*/ 536 w 536"/>
                <a:gd name="T99" fmla="*/ 606 h 60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536" h="606">
                  <a:moveTo>
                    <a:pt x="48" y="15"/>
                  </a:moveTo>
                  <a:lnTo>
                    <a:pt x="48" y="33"/>
                  </a:lnTo>
                  <a:lnTo>
                    <a:pt x="30" y="48"/>
                  </a:lnTo>
                  <a:lnTo>
                    <a:pt x="12" y="66"/>
                  </a:lnTo>
                  <a:lnTo>
                    <a:pt x="0" y="90"/>
                  </a:lnTo>
                  <a:lnTo>
                    <a:pt x="18" y="102"/>
                  </a:lnTo>
                  <a:lnTo>
                    <a:pt x="45" y="123"/>
                  </a:lnTo>
                  <a:lnTo>
                    <a:pt x="63" y="150"/>
                  </a:lnTo>
                  <a:lnTo>
                    <a:pt x="87" y="168"/>
                  </a:lnTo>
                  <a:lnTo>
                    <a:pt x="93" y="195"/>
                  </a:lnTo>
                  <a:lnTo>
                    <a:pt x="93" y="234"/>
                  </a:lnTo>
                  <a:lnTo>
                    <a:pt x="81" y="270"/>
                  </a:lnTo>
                  <a:lnTo>
                    <a:pt x="108" y="267"/>
                  </a:lnTo>
                  <a:lnTo>
                    <a:pt x="141" y="270"/>
                  </a:lnTo>
                  <a:lnTo>
                    <a:pt x="177" y="285"/>
                  </a:lnTo>
                  <a:lnTo>
                    <a:pt x="213" y="315"/>
                  </a:lnTo>
                  <a:lnTo>
                    <a:pt x="249" y="354"/>
                  </a:lnTo>
                  <a:lnTo>
                    <a:pt x="273" y="384"/>
                  </a:lnTo>
                  <a:lnTo>
                    <a:pt x="300" y="396"/>
                  </a:lnTo>
                  <a:lnTo>
                    <a:pt x="327" y="429"/>
                  </a:lnTo>
                  <a:lnTo>
                    <a:pt x="330" y="468"/>
                  </a:lnTo>
                  <a:lnTo>
                    <a:pt x="336" y="498"/>
                  </a:lnTo>
                  <a:lnTo>
                    <a:pt x="327" y="525"/>
                  </a:lnTo>
                  <a:lnTo>
                    <a:pt x="354" y="552"/>
                  </a:lnTo>
                  <a:lnTo>
                    <a:pt x="378" y="570"/>
                  </a:lnTo>
                  <a:lnTo>
                    <a:pt x="420" y="606"/>
                  </a:lnTo>
                  <a:lnTo>
                    <a:pt x="438" y="579"/>
                  </a:lnTo>
                  <a:lnTo>
                    <a:pt x="492" y="576"/>
                  </a:lnTo>
                  <a:lnTo>
                    <a:pt x="489" y="519"/>
                  </a:lnTo>
                  <a:lnTo>
                    <a:pt x="489" y="477"/>
                  </a:lnTo>
                  <a:lnTo>
                    <a:pt x="501" y="423"/>
                  </a:lnTo>
                  <a:lnTo>
                    <a:pt x="522" y="375"/>
                  </a:lnTo>
                  <a:lnTo>
                    <a:pt x="534" y="333"/>
                  </a:lnTo>
                  <a:lnTo>
                    <a:pt x="536" y="306"/>
                  </a:lnTo>
                  <a:lnTo>
                    <a:pt x="519" y="288"/>
                  </a:lnTo>
                  <a:lnTo>
                    <a:pt x="503" y="255"/>
                  </a:lnTo>
                  <a:lnTo>
                    <a:pt x="486" y="225"/>
                  </a:lnTo>
                  <a:lnTo>
                    <a:pt x="491" y="212"/>
                  </a:lnTo>
                  <a:lnTo>
                    <a:pt x="476" y="195"/>
                  </a:lnTo>
                  <a:lnTo>
                    <a:pt x="456" y="195"/>
                  </a:lnTo>
                  <a:lnTo>
                    <a:pt x="455" y="179"/>
                  </a:lnTo>
                  <a:lnTo>
                    <a:pt x="444" y="165"/>
                  </a:lnTo>
                  <a:lnTo>
                    <a:pt x="429" y="153"/>
                  </a:lnTo>
                  <a:lnTo>
                    <a:pt x="402" y="150"/>
                  </a:lnTo>
                  <a:lnTo>
                    <a:pt x="405" y="125"/>
                  </a:lnTo>
                  <a:lnTo>
                    <a:pt x="396" y="108"/>
                  </a:lnTo>
                  <a:lnTo>
                    <a:pt x="378" y="93"/>
                  </a:lnTo>
                  <a:lnTo>
                    <a:pt x="360" y="78"/>
                  </a:lnTo>
                  <a:lnTo>
                    <a:pt x="345" y="63"/>
                  </a:lnTo>
                  <a:lnTo>
                    <a:pt x="315" y="81"/>
                  </a:lnTo>
                  <a:lnTo>
                    <a:pt x="288" y="99"/>
                  </a:lnTo>
                  <a:lnTo>
                    <a:pt x="266" y="90"/>
                  </a:lnTo>
                  <a:lnTo>
                    <a:pt x="243" y="78"/>
                  </a:lnTo>
                  <a:lnTo>
                    <a:pt x="231" y="92"/>
                  </a:lnTo>
                  <a:lnTo>
                    <a:pt x="215" y="87"/>
                  </a:lnTo>
                  <a:lnTo>
                    <a:pt x="216" y="68"/>
                  </a:lnTo>
                  <a:lnTo>
                    <a:pt x="201" y="63"/>
                  </a:lnTo>
                  <a:lnTo>
                    <a:pt x="180" y="60"/>
                  </a:lnTo>
                  <a:lnTo>
                    <a:pt x="165" y="48"/>
                  </a:lnTo>
                  <a:lnTo>
                    <a:pt x="152" y="54"/>
                  </a:lnTo>
                  <a:lnTo>
                    <a:pt x="140" y="36"/>
                  </a:lnTo>
                  <a:lnTo>
                    <a:pt x="132" y="18"/>
                  </a:lnTo>
                  <a:lnTo>
                    <a:pt x="111" y="0"/>
                  </a:lnTo>
                  <a:lnTo>
                    <a:pt x="78" y="9"/>
                  </a:lnTo>
                  <a:lnTo>
                    <a:pt x="48" y="15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4" name="Freeform 18"/>
            <p:cNvSpPr>
              <a:spLocks/>
            </p:cNvSpPr>
            <p:nvPr/>
          </p:nvSpPr>
          <p:spPr bwMode="auto">
            <a:xfrm>
              <a:off x="512" y="1117"/>
              <a:ext cx="390" cy="499"/>
            </a:xfrm>
            <a:custGeom>
              <a:avLst/>
              <a:gdLst>
                <a:gd name="T0" fmla="*/ 111 w 482"/>
                <a:gd name="T1" fmla="*/ 15 h 627"/>
                <a:gd name="T2" fmla="*/ 146 w 482"/>
                <a:gd name="T3" fmla="*/ 54 h 627"/>
                <a:gd name="T4" fmla="*/ 177 w 482"/>
                <a:gd name="T5" fmla="*/ 89 h 627"/>
                <a:gd name="T6" fmla="*/ 182 w 482"/>
                <a:gd name="T7" fmla="*/ 140 h 627"/>
                <a:gd name="T8" fmla="*/ 170 w 482"/>
                <a:gd name="T9" fmla="*/ 180 h 627"/>
                <a:gd name="T10" fmla="*/ 234 w 482"/>
                <a:gd name="T11" fmla="*/ 182 h 627"/>
                <a:gd name="T12" fmla="*/ 282 w 482"/>
                <a:gd name="T13" fmla="*/ 209 h 627"/>
                <a:gd name="T14" fmla="*/ 309 w 482"/>
                <a:gd name="T15" fmla="*/ 234 h 627"/>
                <a:gd name="T16" fmla="*/ 341 w 482"/>
                <a:gd name="T17" fmla="*/ 269 h 627"/>
                <a:gd name="T18" fmla="*/ 374 w 482"/>
                <a:gd name="T19" fmla="*/ 299 h 627"/>
                <a:gd name="T20" fmla="*/ 414 w 482"/>
                <a:gd name="T21" fmla="*/ 338 h 627"/>
                <a:gd name="T22" fmla="*/ 420 w 482"/>
                <a:gd name="T23" fmla="*/ 395 h 627"/>
                <a:gd name="T24" fmla="*/ 416 w 482"/>
                <a:gd name="T25" fmla="*/ 437 h 627"/>
                <a:gd name="T26" fmla="*/ 482 w 482"/>
                <a:gd name="T27" fmla="*/ 494 h 627"/>
                <a:gd name="T28" fmla="*/ 395 w 482"/>
                <a:gd name="T29" fmla="*/ 543 h 627"/>
                <a:gd name="T30" fmla="*/ 380 w 482"/>
                <a:gd name="T31" fmla="*/ 560 h 627"/>
                <a:gd name="T32" fmla="*/ 354 w 482"/>
                <a:gd name="T33" fmla="*/ 560 h 627"/>
                <a:gd name="T34" fmla="*/ 332 w 482"/>
                <a:gd name="T35" fmla="*/ 554 h 627"/>
                <a:gd name="T36" fmla="*/ 315 w 482"/>
                <a:gd name="T37" fmla="*/ 536 h 627"/>
                <a:gd name="T38" fmla="*/ 284 w 482"/>
                <a:gd name="T39" fmla="*/ 534 h 627"/>
                <a:gd name="T40" fmla="*/ 260 w 482"/>
                <a:gd name="T41" fmla="*/ 548 h 627"/>
                <a:gd name="T42" fmla="*/ 240 w 482"/>
                <a:gd name="T43" fmla="*/ 575 h 627"/>
                <a:gd name="T44" fmla="*/ 204 w 482"/>
                <a:gd name="T45" fmla="*/ 578 h 627"/>
                <a:gd name="T46" fmla="*/ 195 w 482"/>
                <a:gd name="T47" fmla="*/ 557 h 627"/>
                <a:gd name="T48" fmla="*/ 176 w 482"/>
                <a:gd name="T49" fmla="*/ 534 h 627"/>
                <a:gd name="T50" fmla="*/ 143 w 482"/>
                <a:gd name="T51" fmla="*/ 543 h 627"/>
                <a:gd name="T52" fmla="*/ 120 w 482"/>
                <a:gd name="T53" fmla="*/ 561 h 627"/>
                <a:gd name="T54" fmla="*/ 110 w 482"/>
                <a:gd name="T55" fmla="*/ 588 h 627"/>
                <a:gd name="T56" fmla="*/ 95 w 482"/>
                <a:gd name="T57" fmla="*/ 618 h 627"/>
                <a:gd name="T58" fmla="*/ 63 w 482"/>
                <a:gd name="T59" fmla="*/ 627 h 627"/>
                <a:gd name="T60" fmla="*/ 59 w 482"/>
                <a:gd name="T61" fmla="*/ 593 h 627"/>
                <a:gd name="T62" fmla="*/ 38 w 482"/>
                <a:gd name="T63" fmla="*/ 570 h 627"/>
                <a:gd name="T64" fmla="*/ 42 w 482"/>
                <a:gd name="T65" fmla="*/ 539 h 627"/>
                <a:gd name="T66" fmla="*/ 21 w 482"/>
                <a:gd name="T67" fmla="*/ 524 h 627"/>
                <a:gd name="T68" fmla="*/ 6 w 482"/>
                <a:gd name="T69" fmla="*/ 489 h 627"/>
                <a:gd name="T70" fmla="*/ 2 w 482"/>
                <a:gd name="T71" fmla="*/ 459 h 627"/>
                <a:gd name="T72" fmla="*/ 3 w 482"/>
                <a:gd name="T73" fmla="*/ 423 h 627"/>
                <a:gd name="T74" fmla="*/ 33 w 482"/>
                <a:gd name="T75" fmla="*/ 411 h 627"/>
                <a:gd name="T76" fmla="*/ 26 w 482"/>
                <a:gd name="T77" fmla="*/ 380 h 627"/>
                <a:gd name="T78" fmla="*/ 33 w 482"/>
                <a:gd name="T79" fmla="*/ 353 h 627"/>
                <a:gd name="T80" fmla="*/ 41 w 482"/>
                <a:gd name="T81" fmla="*/ 320 h 627"/>
                <a:gd name="T82" fmla="*/ 62 w 482"/>
                <a:gd name="T83" fmla="*/ 302 h 627"/>
                <a:gd name="T84" fmla="*/ 72 w 482"/>
                <a:gd name="T85" fmla="*/ 279 h 627"/>
                <a:gd name="T86" fmla="*/ 57 w 482"/>
                <a:gd name="T87" fmla="*/ 239 h 627"/>
                <a:gd name="T88" fmla="*/ 51 w 482"/>
                <a:gd name="T89" fmla="*/ 198 h 627"/>
                <a:gd name="T90" fmla="*/ 38 w 482"/>
                <a:gd name="T91" fmla="*/ 167 h 627"/>
                <a:gd name="T92" fmla="*/ 33 w 482"/>
                <a:gd name="T93" fmla="*/ 135 h 627"/>
                <a:gd name="T94" fmla="*/ 60 w 482"/>
                <a:gd name="T95" fmla="*/ 113 h 627"/>
                <a:gd name="T96" fmla="*/ 69 w 482"/>
                <a:gd name="T97" fmla="*/ 71 h 627"/>
                <a:gd name="T98" fmla="*/ 74 w 482"/>
                <a:gd name="T99" fmla="*/ 44 h 627"/>
                <a:gd name="T100" fmla="*/ 89 w 482"/>
                <a:gd name="T101" fmla="*/ 0 h 627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w 482"/>
                <a:gd name="T154" fmla="*/ 0 h 627"/>
                <a:gd name="T155" fmla="*/ 482 w 482"/>
                <a:gd name="T156" fmla="*/ 627 h 627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T153" t="T154" r="T155" b="T156"/>
              <a:pathLst>
                <a:path w="482" h="627">
                  <a:moveTo>
                    <a:pt x="89" y="0"/>
                  </a:moveTo>
                  <a:lnTo>
                    <a:pt x="111" y="15"/>
                  </a:lnTo>
                  <a:lnTo>
                    <a:pt x="132" y="33"/>
                  </a:lnTo>
                  <a:lnTo>
                    <a:pt x="146" y="54"/>
                  </a:lnTo>
                  <a:lnTo>
                    <a:pt x="165" y="71"/>
                  </a:lnTo>
                  <a:lnTo>
                    <a:pt x="177" y="89"/>
                  </a:lnTo>
                  <a:lnTo>
                    <a:pt x="182" y="116"/>
                  </a:lnTo>
                  <a:lnTo>
                    <a:pt x="182" y="140"/>
                  </a:lnTo>
                  <a:lnTo>
                    <a:pt x="177" y="161"/>
                  </a:lnTo>
                  <a:lnTo>
                    <a:pt x="170" y="180"/>
                  </a:lnTo>
                  <a:lnTo>
                    <a:pt x="204" y="179"/>
                  </a:lnTo>
                  <a:lnTo>
                    <a:pt x="234" y="182"/>
                  </a:lnTo>
                  <a:lnTo>
                    <a:pt x="257" y="192"/>
                  </a:lnTo>
                  <a:lnTo>
                    <a:pt x="282" y="209"/>
                  </a:lnTo>
                  <a:lnTo>
                    <a:pt x="297" y="221"/>
                  </a:lnTo>
                  <a:lnTo>
                    <a:pt x="309" y="234"/>
                  </a:lnTo>
                  <a:lnTo>
                    <a:pt x="321" y="245"/>
                  </a:lnTo>
                  <a:lnTo>
                    <a:pt x="341" y="269"/>
                  </a:lnTo>
                  <a:lnTo>
                    <a:pt x="359" y="291"/>
                  </a:lnTo>
                  <a:lnTo>
                    <a:pt x="374" y="299"/>
                  </a:lnTo>
                  <a:lnTo>
                    <a:pt x="396" y="314"/>
                  </a:lnTo>
                  <a:lnTo>
                    <a:pt x="414" y="338"/>
                  </a:lnTo>
                  <a:lnTo>
                    <a:pt x="414" y="365"/>
                  </a:lnTo>
                  <a:lnTo>
                    <a:pt x="420" y="395"/>
                  </a:lnTo>
                  <a:lnTo>
                    <a:pt x="423" y="416"/>
                  </a:lnTo>
                  <a:lnTo>
                    <a:pt x="416" y="437"/>
                  </a:lnTo>
                  <a:lnTo>
                    <a:pt x="452" y="470"/>
                  </a:lnTo>
                  <a:lnTo>
                    <a:pt x="482" y="494"/>
                  </a:lnTo>
                  <a:lnTo>
                    <a:pt x="395" y="497"/>
                  </a:lnTo>
                  <a:lnTo>
                    <a:pt x="395" y="543"/>
                  </a:lnTo>
                  <a:lnTo>
                    <a:pt x="390" y="555"/>
                  </a:lnTo>
                  <a:lnTo>
                    <a:pt x="380" y="560"/>
                  </a:lnTo>
                  <a:lnTo>
                    <a:pt x="369" y="560"/>
                  </a:lnTo>
                  <a:lnTo>
                    <a:pt x="354" y="560"/>
                  </a:lnTo>
                  <a:lnTo>
                    <a:pt x="342" y="561"/>
                  </a:lnTo>
                  <a:lnTo>
                    <a:pt x="332" y="554"/>
                  </a:lnTo>
                  <a:lnTo>
                    <a:pt x="326" y="545"/>
                  </a:lnTo>
                  <a:lnTo>
                    <a:pt x="315" y="536"/>
                  </a:lnTo>
                  <a:lnTo>
                    <a:pt x="302" y="533"/>
                  </a:lnTo>
                  <a:lnTo>
                    <a:pt x="284" y="534"/>
                  </a:lnTo>
                  <a:lnTo>
                    <a:pt x="267" y="537"/>
                  </a:lnTo>
                  <a:lnTo>
                    <a:pt x="260" y="548"/>
                  </a:lnTo>
                  <a:lnTo>
                    <a:pt x="251" y="561"/>
                  </a:lnTo>
                  <a:lnTo>
                    <a:pt x="240" y="575"/>
                  </a:lnTo>
                  <a:lnTo>
                    <a:pt x="219" y="576"/>
                  </a:lnTo>
                  <a:lnTo>
                    <a:pt x="204" y="578"/>
                  </a:lnTo>
                  <a:lnTo>
                    <a:pt x="198" y="567"/>
                  </a:lnTo>
                  <a:lnTo>
                    <a:pt x="195" y="557"/>
                  </a:lnTo>
                  <a:lnTo>
                    <a:pt x="192" y="540"/>
                  </a:lnTo>
                  <a:lnTo>
                    <a:pt x="176" y="534"/>
                  </a:lnTo>
                  <a:lnTo>
                    <a:pt x="161" y="537"/>
                  </a:lnTo>
                  <a:lnTo>
                    <a:pt x="143" y="543"/>
                  </a:lnTo>
                  <a:lnTo>
                    <a:pt x="128" y="546"/>
                  </a:lnTo>
                  <a:lnTo>
                    <a:pt x="120" y="561"/>
                  </a:lnTo>
                  <a:lnTo>
                    <a:pt x="110" y="575"/>
                  </a:lnTo>
                  <a:lnTo>
                    <a:pt x="110" y="588"/>
                  </a:lnTo>
                  <a:lnTo>
                    <a:pt x="104" y="602"/>
                  </a:lnTo>
                  <a:lnTo>
                    <a:pt x="95" y="618"/>
                  </a:lnTo>
                  <a:lnTo>
                    <a:pt x="78" y="627"/>
                  </a:lnTo>
                  <a:lnTo>
                    <a:pt x="63" y="627"/>
                  </a:lnTo>
                  <a:lnTo>
                    <a:pt x="57" y="611"/>
                  </a:lnTo>
                  <a:lnTo>
                    <a:pt x="59" y="593"/>
                  </a:lnTo>
                  <a:lnTo>
                    <a:pt x="51" y="584"/>
                  </a:lnTo>
                  <a:lnTo>
                    <a:pt x="38" y="570"/>
                  </a:lnTo>
                  <a:lnTo>
                    <a:pt x="30" y="555"/>
                  </a:lnTo>
                  <a:lnTo>
                    <a:pt x="42" y="539"/>
                  </a:lnTo>
                  <a:lnTo>
                    <a:pt x="35" y="527"/>
                  </a:lnTo>
                  <a:lnTo>
                    <a:pt x="21" y="524"/>
                  </a:lnTo>
                  <a:lnTo>
                    <a:pt x="12" y="507"/>
                  </a:lnTo>
                  <a:lnTo>
                    <a:pt x="6" y="489"/>
                  </a:lnTo>
                  <a:lnTo>
                    <a:pt x="0" y="473"/>
                  </a:lnTo>
                  <a:lnTo>
                    <a:pt x="2" y="459"/>
                  </a:lnTo>
                  <a:lnTo>
                    <a:pt x="2" y="440"/>
                  </a:lnTo>
                  <a:lnTo>
                    <a:pt x="3" y="423"/>
                  </a:lnTo>
                  <a:lnTo>
                    <a:pt x="15" y="416"/>
                  </a:lnTo>
                  <a:lnTo>
                    <a:pt x="33" y="411"/>
                  </a:lnTo>
                  <a:lnTo>
                    <a:pt x="32" y="396"/>
                  </a:lnTo>
                  <a:lnTo>
                    <a:pt x="26" y="380"/>
                  </a:lnTo>
                  <a:lnTo>
                    <a:pt x="26" y="363"/>
                  </a:lnTo>
                  <a:lnTo>
                    <a:pt x="33" y="353"/>
                  </a:lnTo>
                  <a:lnTo>
                    <a:pt x="41" y="338"/>
                  </a:lnTo>
                  <a:lnTo>
                    <a:pt x="41" y="320"/>
                  </a:lnTo>
                  <a:lnTo>
                    <a:pt x="44" y="306"/>
                  </a:lnTo>
                  <a:lnTo>
                    <a:pt x="62" y="302"/>
                  </a:lnTo>
                  <a:lnTo>
                    <a:pt x="74" y="296"/>
                  </a:lnTo>
                  <a:lnTo>
                    <a:pt x="72" y="279"/>
                  </a:lnTo>
                  <a:lnTo>
                    <a:pt x="59" y="266"/>
                  </a:lnTo>
                  <a:lnTo>
                    <a:pt x="57" y="239"/>
                  </a:lnTo>
                  <a:lnTo>
                    <a:pt x="53" y="216"/>
                  </a:lnTo>
                  <a:lnTo>
                    <a:pt x="51" y="198"/>
                  </a:lnTo>
                  <a:lnTo>
                    <a:pt x="48" y="180"/>
                  </a:lnTo>
                  <a:lnTo>
                    <a:pt x="38" y="167"/>
                  </a:lnTo>
                  <a:lnTo>
                    <a:pt x="35" y="152"/>
                  </a:lnTo>
                  <a:lnTo>
                    <a:pt x="33" y="135"/>
                  </a:lnTo>
                  <a:lnTo>
                    <a:pt x="47" y="122"/>
                  </a:lnTo>
                  <a:lnTo>
                    <a:pt x="60" y="113"/>
                  </a:lnTo>
                  <a:lnTo>
                    <a:pt x="66" y="96"/>
                  </a:lnTo>
                  <a:lnTo>
                    <a:pt x="69" y="71"/>
                  </a:lnTo>
                  <a:lnTo>
                    <a:pt x="65" y="53"/>
                  </a:lnTo>
                  <a:lnTo>
                    <a:pt x="74" y="44"/>
                  </a:lnTo>
                  <a:lnTo>
                    <a:pt x="81" y="27"/>
                  </a:lnTo>
                  <a:lnTo>
                    <a:pt x="89" y="0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5" name="Freeform 19"/>
            <p:cNvSpPr>
              <a:spLocks/>
            </p:cNvSpPr>
            <p:nvPr/>
          </p:nvSpPr>
          <p:spPr bwMode="auto">
            <a:xfrm>
              <a:off x="546" y="1540"/>
              <a:ext cx="386" cy="636"/>
            </a:xfrm>
            <a:custGeom>
              <a:avLst/>
              <a:gdLst>
                <a:gd name="T0" fmla="*/ 33 w 478"/>
                <a:gd name="T1" fmla="*/ 117 h 800"/>
                <a:gd name="T2" fmla="*/ 40 w 478"/>
                <a:gd name="T3" fmla="*/ 161 h 800"/>
                <a:gd name="T4" fmla="*/ 57 w 478"/>
                <a:gd name="T5" fmla="*/ 194 h 800"/>
                <a:gd name="T6" fmla="*/ 66 w 478"/>
                <a:gd name="T7" fmla="*/ 278 h 800"/>
                <a:gd name="T8" fmla="*/ 72 w 478"/>
                <a:gd name="T9" fmla="*/ 324 h 800"/>
                <a:gd name="T10" fmla="*/ 37 w 478"/>
                <a:gd name="T11" fmla="*/ 362 h 800"/>
                <a:gd name="T12" fmla="*/ 28 w 478"/>
                <a:gd name="T13" fmla="*/ 432 h 800"/>
                <a:gd name="T14" fmla="*/ 1 w 478"/>
                <a:gd name="T15" fmla="*/ 456 h 800"/>
                <a:gd name="T16" fmla="*/ 18 w 478"/>
                <a:gd name="T17" fmla="*/ 488 h 800"/>
                <a:gd name="T18" fmla="*/ 27 w 478"/>
                <a:gd name="T19" fmla="*/ 548 h 800"/>
                <a:gd name="T20" fmla="*/ 30 w 478"/>
                <a:gd name="T21" fmla="*/ 593 h 800"/>
                <a:gd name="T22" fmla="*/ 49 w 478"/>
                <a:gd name="T23" fmla="*/ 635 h 800"/>
                <a:gd name="T24" fmla="*/ 72 w 478"/>
                <a:gd name="T25" fmla="*/ 674 h 800"/>
                <a:gd name="T26" fmla="*/ 112 w 478"/>
                <a:gd name="T27" fmla="*/ 686 h 800"/>
                <a:gd name="T28" fmla="*/ 120 w 478"/>
                <a:gd name="T29" fmla="*/ 723 h 800"/>
                <a:gd name="T30" fmla="*/ 151 w 478"/>
                <a:gd name="T31" fmla="*/ 734 h 800"/>
                <a:gd name="T32" fmla="*/ 178 w 478"/>
                <a:gd name="T33" fmla="*/ 723 h 800"/>
                <a:gd name="T34" fmla="*/ 193 w 478"/>
                <a:gd name="T35" fmla="*/ 752 h 800"/>
                <a:gd name="T36" fmla="*/ 235 w 478"/>
                <a:gd name="T37" fmla="*/ 770 h 800"/>
                <a:gd name="T38" fmla="*/ 270 w 478"/>
                <a:gd name="T39" fmla="*/ 785 h 800"/>
                <a:gd name="T40" fmla="*/ 295 w 478"/>
                <a:gd name="T41" fmla="*/ 795 h 800"/>
                <a:gd name="T42" fmla="*/ 288 w 478"/>
                <a:gd name="T43" fmla="*/ 692 h 800"/>
                <a:gd name="T44" fmla="*/ 279 w 478"/>
                <a:gd name="T45" fmla="*/ 566 h 800"/>
                <a:gd name="T46" fmla="*/ 384 w 478"/>
                <a:gd name="T47" fmla="*/ 557 h 800"/>
                <a:gd name="T48" fmla="*/ 459 w 478"/>
                <a:gd name="T49" fmla="*/ 552 h 800"/>
                <a:gd name="T50" fmla="*/ 468 w 478"/>
                <a:gd name="T51" fmla="*/ 473 h 800"/>
                <a:gd name="T52" fmla="*/ 478 w 478"/>
                <a:gd name="T53" fmla="*/ 416 h 800"/>
                <a:gd name="T54" fmla="*/ 460 w 478"/>
                <a:gd name="T55" fmla="*/ 362 h 800"/>
                <a:gd name="T56" fmla="*/ 444 w 478"/>
                <a:gd name="T57" fmla="*/ 276 h 800"/>
                <a:gd name="T58" fmla="*/ 408 w 478"/>
                <a:gd name="T59" fmla="*/ 234 h 800"/>
                <a:gd name="T60" fmla="*/ 378 w 478"/>
                <a:gd name="T61" fmla="*/ 191 h 800"/>
                <a:gd name="T62" fmla="*/ 384 w 478"/>
                <a:gd name="T63" fmla="*/ 155 h 800"/>
                <a:gd name="T64" fmla="*/ 372 w 478"/>
                <a:gd name="T65" fmla="*/ 86 h 800"/>
                <a:gd name="T66" fmla="*/ 354 w 478"/>
                <a:gd name="T67" fmla="*/ 21 h 800"/>
                <a:gd name="T68" fmla="*/ 297 w 478"/>
                <a:gd name="T69" fmla="*/ 29 h 800"/>
                <a:gd name="T70" fmla="*/ 225 w 478"/>
                <a:gd name="T71" fmla="*/ 5 h 800"/>
                <a:gd name="T72" fmla="*/ 163 w 478"/>
                <a:gd name="T73" fmla="*/ 45 h 800"/>
                <a:gd name="T74" fmla="*/ 150 w 478"/>
                <a:gd name="T75" fmla="*/ 9 h 800"/>
                <a:gd name="T76" fmla="*/ 123 w 478"/>
                <a:gd name="T77" fmla="*/ 5 h 800"/>
                <a:gd name="T78" fmla="*/ 85 w 478"/>
                <a:gd name="T79" fmla="*/ 18 h 800"/>
                <a:gd name="T80" fmla="*/ 67 w 478"/>
                <a:gd name="T81" fmla="*/ 51 h 800"/>
                <a:gd name="T82" fmla="*/ 46 w 478"/>
                <a:gd name="T83" fmla="*/ 95 h 80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478"/>
                <a:gd name="T127" fmla="*/ 0 h 800"/>
                <a:gd name="T128" fmla="*/ 478 w 478"/>
                <a:gd name="T129" fmla="*/ 800 h 800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478" h="800">
                  <a:moveTo>
                    <a:pt x="22" y="96"/>
                  </a:moveTo>
                  <a:lnTo>
                    <a:pt x="33" y="117"/>
                  </a:lnTo>
                  <a:lnTo>
                    <a:pt x="39" y="138"/>
                  </a:lnTo>
                  <a:lnTo>
                    <a:pt x="40" y="161"/>
                  </a:lnTo>
                  <a:lnTo>
                    <a:pt x="43" y="194"/>
                  </a:lnTo>
                  <a:lnTo>
                    <a:pt x="57" y="194"/>
                  </a:lnTo>
                  <a:lnTo>
                    <a:pt x="60" y="239"/>
                  </a:lnTo>
                  <a:lnTo>
                    <a:pt x="66" y="278"/>
                  </a:lnTo>
                  <a:lnTo>
                    <a:pt x="73" y="306"/>
                  </a:lnTo>
                  <a:lnTo>
                    <a:pt x="72" y="324"/>
                  </a:lnTo>
                  <a:lnTo>
                    <a:pt x="57" y="342"/>
                  </a:lnTo>
                  <a:lnTo>
                    <a:pt x="37" y="362"/>
                  </a:lnTo>
                  <a:lnTo>
                    <a:pt x="30" y="395"/>
                  </a:lnTo>
                  <a:lnTo>
                    <a:pt x="28" y="432"/>
                  </a:lnTo>
                  <a:lnTo>
                    <a:pt x="24" y="459"/>
                  </a:lnTo>
                  <a:lnTo>
                    <a:pt x="1" y="456"/>
                  </a:lnTo>
                  <a:lnTo>
                    <a:pt x="0" y="480"/>
                  </a:lnTo>
                  <a:lnTo>
                    <a:pt x="18" y="488"/>
                  </a:lnTo>
                  <a:lnTo>
                    <a:pt x="21" y="515"/>
                  </a:lnTo>
                  <a:lnTo>
                    <a:pt x="27" y="548"/>
                  </a:lnTo>
                  <a:lnTo>
                    <a:pt x="25" y="572"/>
                  </a:lnTo>
                  <a:lnTo>
                    <a:pt x="30" y="593"/>
                  </a:lnTo>
                  <a:lnTo>
                    <a:pt x="31" y="621"/>
                  </a:lnTo>
                  <a:lnTo>
                    <a:pt x="49" y="635"/>
                  </a:lnTo>
                  <a:lnTo>
                    <a:pt x="52" y="666"/>
                  </a:lnTo>
                  <a:lnTo>
                    <a:pt x="72" y="674"/>
                  </a:lnTo>
                  <a:lnTo>
                    <a:pt x="88" y="669"/>
                  </a:lnTo>
                  <a:lnTo>
                    <a:pt x="112" y="686"/>
                  </a:lnTo>
                  <a:lnTo>
                    <a:pt x="120" y="702"/>
                  </a:lnTo>
                  <a:lnTo>
                    <a:pt x="120" y="723"/>
                  </a:lnTo>
                  <a:lnTo>
                    <a:pt x="135" y="735"/>
                  </a:lnTo>
                  <a:lnTo>
                    <a:pt x="151" y="734"/>
                  </a:lnTo>
                  <a:lnTo>
                    <a:pt x="162" y="725"/>
                  </a:lnTo>
                  <a:lnTo>
                    <a:pt x="178" y="723"/>
                  </a:lnTo>
                  <a:lnTo>
                    <a:pt x="190" y="735"/>
                  </a:lnTo>
                  <a:lnTo>
                    <a:pt x="193" y="752"/>
                  </a:lnTo>
                  <a:lnTo>
                    <a:pt x="204" y="771"/>
                  </a:lnTo>
                  <a:lnTo>
                    <a:pt x="235" y="770"/>
                  </a:lnTo>
                  <a:lnTo>
                    <a:pt x="243" y="783"/>
                  </a:lnTo>
                  <a:lnTo>
                    <a:pt x="270" y="785"/>
                  </a:lnTo>
                  <a:lnTo>
                    <a:pt x="282" y="800"/>
                  </a:lnTo>
                  <a:lnTo>
                    <a:pt x="295" y="795"/>
                  </a:lnTo>
                  <a:lnTo>
                    <a:pt x="291" y="750"/>
                  </a:lnTo>
                  <a:lnTo>
                    <a:pt x="288" y="692"/>
                  </a:lnTo>
                  <a:lnTo>
                    <a:pt x="283" y="627"/>
                  </a:lnTo>
                  <a:lnTo>
                    <a:pt x="279" y="566"/>
                  </a:lnTo>
                  <a:lnTo>
                    <a:pt x="330" y="560"/>
                  </a:lnTo>
                  <a:lnTo>
                    <a:pt x="384" y="557"/>
                  </a:lnTo>
                  <a:lnTo>
                    <a:pt x="438" y="558"/>
                  </a:lnTo>
                  <a:lnTo>
                    <a:pt x="459" y="552"/>
                  </a:lnTo>
                  <a:lnTo>
                    <a:pt x="465" y="510"/>
                  </a:lnTo>
                  <a:lnTo>
                    <a:pt x="468" y="473"/>
                  </a:lnTo>
                  <a:lnTo>
                    <a:pt x="469" y="449"/>
                  </a:lnTo>
                  <a:lnTo>
                    <a:pt x="478" y="416"/>
                  </a:lnTo>
                  <a:lnTo>
                    <a:pt x="472" y="387"/>
                  </a:lnTo>
                  <a:lnTo>
                    <a:pt x="460" y="362"/>
                  </a:lnTo>
                  <a:lnTo>
                    <a:pt x="442" y="348"/>
                  </a:lnTo>
                  <a:lnTo>
                    <a:pt x="444" y="276"/>
                  </a:lnTo>
                  <a:lnTo>
                    <a:pt x="430" y="257"/>
                  </a:lnTo>
                  <a:lnTo>
                    <a:pt x="408" y="234"/>
                  </a:lnTo>
                  <a:lnTo>
                    <a:pt x="393" y="206"/>
                  </a:lnTo>
                  <a:lnTo>
                    <a:pt x="378" y="191"/>
                  </a:lnTo>
                  <a:lnTo>
                    <a:pt x="376" y="168"/>
                  </a:lnTo>
                  <a:lnTo>
                    <a:pt x="384" y="155"/>
                  </a:lnTo>
                  <a:lnTo>
                    <a:pt x="379" y="122"/>
                  </a:lnTo>
                  <a:lnTo>
                    <a:pt x="372" y="86"/>
                  </a:lnTo>
                  <a:lnTo>
                    <a:pt x="366" y="50"/>
                  </a:lnTo>
                  <a:lnTo>
                    <a:pt x="354" y="21"/>
                  </a:lnTo>
                  <a:lnTo>
                    <a:pt x="339" y="29"/>
                  </a:lnTo>
                  <a:lnTo>
                    <a:pt x="297" y="29"/>
                  </a:lnTo>
                  <a:lnTo>
                    <a:pt x="271" y="0"/>
                  </a:lnTo>
                  <a:lnTo>
                    <a:pt x="225" y="5"/>
                  </a:lnTo>
                  <a:lnTo>
                    <a:pt x="201" y="44"/>
                  </a:lnTo>
                  <a:lnTo>
                    <a:pt x="163" y="45"/>
                  </a:lnTo>
                  <a:lnTo>
                    <a:pt x="156" y="26"/>
                  </a:lnTo>
                  <a:lnTo>
                    <a:pt x="150" y="9"/>
                  </a:lnTo>
                  <a:lnTo>
                    <a:pt x="135" y="3"/>
                  </a:lnTo>
                  <a:lnTo>
                    <a:pt x="123" y="5"/>
                  </a:lnTo>
                  <a:lnTo>
                    <a:pt x="103" y="11"/>
                  </a:lnTo>
                  <a:lnTo>
                    <a:pt x="85" y="18"/>
                  </a:lnTo>
                  <a:lnTo>
                    <a:pt x="78" y="32"/>
                  </a:lnTo>
                  <a:lnTo>
                    <a:pt x="67" y="51"/>
                  </a:lnTo>
                  <a:lnTo>
                    <a:pt x="64" y="75"/>
                  </a:lnTo>
                  <a:lnTo>
                    <a:pt x="46" y="95"/>
                  </a:lnTo>
                  <a:lnTo>
                    <a:pt x="22" y="96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6" name="Freeform 20"/>
            <p:cNvSpPr>
              <a:spLocks/>
            </p:cNvSpPr>
            <p:nvPr/>
          </p:nvSpPr>
          <p:spPr bwMode="auto">
            <a:xfrm>
              <a:off x="770" y="1854"/>
              <a:ext cx="460" cy="511"/>
            </a:xfrm>
            <a:custGeom>
              <a:avLst/>
              <a:gdLst>
                <a:gd name="T0" fmla="*/ 0 w 570"/>
                <a:gd name="T1" fmla="*/ 168 h 642"/>
                <a:gd name="T2" fmla="*/ 101 w 570"/>
                <a:gd name="T3" fmla="*/ 161 h 642"/>
                <a:gd name="T4" fmla="*/ 153 w 570"/>
                <a:gd name="T5" fmla="*/ 161 h 642"/>
                <a:gd name="T6" fmla="*/ 218 w 570"/>
                <a:gd name="T7" fmla="*/ 158 h 642"/>
                <a:gd name="T8" fmla="*/ 368 w 570"/>
                <a:gd name="T9" fmla="*/ 147 h 642"/>
                <a:gd name="T10" fmla="*/ 366 w 570"/>
                <a:gd name="T11" fmla="*/ 3 h 642"/>
                <a:gd name="T12" fmla="*/ 566 w 570"/>
                <a:gd name="T13" fmla="*/ 0 h 642"/>
                <a:gd name="T14" fmla="*/ 570 w 570"/>
                <a:gd name="T15" fmla="*/ 642 h 642"/>
                <a:gd name="T16" fmla="*/ 552 w 570"/>
                <a:gd name="T17" fmla="*/ 632 h 642"/>
                <a:gd name="T18" fmla="*/ 527 w 570"/>
                <a:gd name="T19" fmla="*/ 611 h 642"/>
                <a:gd name="T20" fmla="*/ 504 w 570"/>
                <a:gd name="T21" fmla="*/ 591 h 642"/>
                <a:gd name="T22" fmla="*/ 479 w 570"/>
                <a:gd name="T23" fmla="*/ 567 h 642"/>
                <a:gd name="T24" fmla="*/ 449 w 570"/>
                <a:gd name="T25" fmla="*/ 554 h 642"/>
                <a:gd name="T26" fmla="*/ 419 w 570"/>
                <a:gd name="T27" fmla="*/ 548 h 642"/>
                <a:gd name="T28" fmla="*/ 389 w 570"/>
                <a:gd name="T29" fmla="*/ 546 h 642"/>
                <a:gd name="T30" fmla="*/ 354 w 570"/>
                <a:gd name="T31" fmla="*/ 548 h 642"/>
                <a:gd name="T32" fmla="*/ 327 w 570"/>
                <a:gd name="T33" fmla="*/ 554 h 642"/>
                <a:gd name="T34" fmla="*/ 303 w 570"/>
                <a:gd name="T35" fmla="*/ 572 h 642"/>
                <a:gd name="T36" fmla="*/ 285 w 570"/>
                <a:gd name="T37" fmla="*/ 555 h 642"/>
                <a:gd name="T38" fmla="*/ 254 w 570"/>
                <a:gd name="T39" fmla="*/ 555 h 642"/>
                <a:gd name="T40" fmla="*/ 218 w 570"/>
                <a:gd name="T41" fmla="*/ 554 h 642"/>
                <a:gd name="T42" fmla="*/ 201 w 570"/>
                <a:gd name="T43" fmla="*/ 527 h 642"/>
                <a:gd name="T44" fmla="*/ 174 w 570"/>
                <a:gd name="T45" fmla="*/ 521 h 642"/>
                <a:gd name="T46" fmla="*/ 146 w 570"/>
                <a:gd name="T47" fmla="*/ 515 h 642"/>
                <a:gd name="T48" fmla="*/ 128 w 570"/>
                <a:gd name="T49" fmla="*/ 498 h 642"/>
                <a:gd name="T50" fmla="*/ 116 w 570"/>
                <a:gd name="T51" fmla="*/ 479 h 642"/>
                <a:gd name="T52" fmla="*/ 93 w 570"/>
                <a:gd name="T53" fmla="*/ 477 h 642"/>
                <a:gd name="T54" fmla="*/ 68 w 570"/>
                <a:gd name="T55" fmla="*/ 464 h 642"/>
                <a:gd name="T56" fmla="*/ 72 w 570"/>
                <a:gd name="T57" fmla="*/ 441 h 642"/>
                <a:gd name="T58" fmla="*/ 84 w 570"/>
                <a:gd name="T59" fmla="*/ 422 h 642"/>
                <a:gd name="T60" fmla="*/ 81 w 570"/>
                <a:gd name="T61" fmla="*/ 399 h 642"/>
                <a:gd name="T62" fmla="*/ 17 w 570"/>
                <a:gd name="T63" fmla="*/ 398 h 642"/>
                <a:gd name="T64" fmla="*/ 8 w 570"/>
                <a:gd name="T65" fmla="*/ 246 h 642"/>
                <a:gd name="T66" fmla="*/ 0 w 570"/>
                <a:gd name="T67" fmla="*/ 168 h 64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w 570"/>
                <a:gd name="T103" fmla="*/ 0 h 642"/>
                <a:gd name="T104" fmla="*/ 570 w 570"/>
                <a:gd name="T105" fmla="*/ 642 h 642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T102" t="T103" r="T104" b="T105"/>
              <a:pathLst>
                <a:path w="570" h="642">
                  <a:moveTo>
                    <a:pt x="0" y="168"/>
                  </a:moveTo>
                  <a:lnTo>
                    <a:pt x="101" y="161"/>
                  </a:lnTo>
                  <a:lnTo>
                    <a:pt x="153" y="161"/>
                  </a:lnTo>
                  <a:lnTo>
                    <a:pt x="218" y="158"/>
                  </a:lnTo>
                  <a:lnTo>
                    <a:pt x="368" y="147"/>
                  </a:lnTo>
                  <a:lnTo>
                    <a:pt x="366" y="3"/>
                  </a:lnTo>
                  <a:lnTo>
                    <a:pt x="566" y="0"/>
                  </a:lnTo>
                  <a:lnTo>
                    <a:pt x="570" y="642"/>
                  </a:lnTo>
                  <a:lnTo>
                    <a:pt x="552" y="632"/>
                  </a:lnTo>
                  <a:lnTo>
                    <a:pt x="527" y="611"/>
                  </a:lnTo>
                  <a:lnTo>
                    <a:pt x="504" y="591"/>
                  </a:lnTo>
                  <a:lnTo>
                    <a:pt x="479" y="567"/>
                  </a:lnTo>
                  <a:lnTo>
                    <a:pt x="449" y="554"/>
                  </a:lnTo>
                  <a:lnTo>
                    <a:pt x="419" y="548"/>
                  </a:lnTo>
                  <a:lnTo>
                    <a:pt x="389" y="546"/>
                  </a:lnTo>
                  <a:lnTo>
                    <a:pt x="354" y="548"/>
                  </a:lnTo>
                  <a:lnTo>
                    <a:pt x="327" y="554"/>
                  </a:lnTo>
                  <a:lnTo>
                    <a:pt x="303" y="572"/>
                  </a:lnTo>
                  <a:lnTo>
                    <a:pt x="285" y="555"/>
                  </a:lnTo>
                  <a:lnTo>
                    <a:pt x="254" y="555"/>
                  </a:lnTo>
                  <a:lnTo>
                    <a:pt x="218" y="554"/>
                  </a:lnTo>
                  <a:lnTo>
                    <a:pt x="201" y="527"/>
                  </a:lnTo>
                  <a:lnTo>
                    <a:pt x="174" y="521"/>
                  </a:lnTo>
                  <a:lnTo>
                    <a:pt x="146" y="515"/>
                  </a:lnTo>
                  <a:lnTo>
                    <a:pt x="128" y="498"/>
                  </a:lnTo>
                  <a:lnTo>
                    <a:pt x="116" y="479"/>
                  </a:lnTo>
                  <a:lnTo>
                    <a:pt x="93" y="477"/>
                  </a:lnTo>
                  <a:lnTo>
                    <a:pt x="68" y="464"/>
                  </a:lnTo>
                  <a:lnTo>
                    <a:pt x="72" y="441"/>
                  </a:lnTo>
                  <a:lnTo>
                    <a:pt x="84" y="422"/>
                  </a:lnTo>
                  <a:lnTo>
                    <a:pt x="81" y="399"/>
                  </a:lnTo>
                  <a:lnTo>
                    <a:pt x="17" y="398"/>
                  </a:lnTo>
                  <a:lnTo>
                    <a:pt x="8" y="246"/>
                  </a:lnTo>
                  <a:lnTo>
                    <a:pt x="0" y="168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7" name="Freeform 21"/>
            <p:cNvSpPr>
              <a:spLocks/>
            </p:cNvSpPr>
            <p:nvPr/>
          </p:nvSpPr>
          <p:spPr bwMode="auto">
            <a:xfrm>
              <a:off x="831" y="1503"/>
              <a:ext cx="242" cy="478"/>
            </a:xfrm>
            <a:custGeom>
              <a:avLst/>
              <a:gdLst>
                <a:gd name="T0" fmla="*/ 0 w 298"/>
                <a:gd name="T1" fmla="*/ 9 h 600"/>
                <a:gd name="T2" fmla="*/ 91 w 298"/>
                <a:gd name="T3" fmla="*/ 9 h 600"/>
                <a:gd name="T4" fmla="*/ 109 w 298"/>
                <a:gd name="T5" fmla="*/ 30 h 600"/>
                <a:gd name="T6" fmla="*/ 130 w 298"/>
                <a:gd name="T7" fmla="*/ 3 h 600"/>
                <a:gd name="T8" fmla="*/ 166 w 298"/>
                <a:gd name="T9" fmla="*/ 0 h 600"/>
                <a:gd name="T10" fmla="*/ 184 w 298"/>
                <a:gd name="T11" fmla="*/ 0 h 600"/>
                <a:gd name="T12" fmla="*/ 210 w 298"/>
                <a:gd name="T13" fmla="*/ 6 h 600"/>
                <a:gd name="T14" fmla="*/ 231 w 298"/>
                <a:gd name="T15" fmla="*/ 18 h 600"/>
                <a:gd name="T16" fmla="*/ 253 w 298"/>
                <a:gd name="T17" fmla="*/ 47 h 600"/>
                <a:gd name="T18" fmla="*/ 265 w 298"/>
                <a:gd name="T19" fmla="*/ 62 h 600"/>
                <a:gd name="T20" fmla="*/ 292 w 298"/>
                <a:gd name="T21" fmla="*/ 63 h 600"/>
                <a:gd name="T22" fmla="*/ 295 w 298"/>
                <a:gd name="T23" fmla="*/ 101 h 600"/>
                <a:gd name="T24" fmla="*/ 298 w 298"/>
                <a:gd name="T25" fmla="*/ 135 h 600"/>
                <a:gd name="T26" fmla="*/ 292 w 298"/>
                <a:gd name="T27" fmla="*/ 168 h 600"/>
                <a:gd name="T28" fmla="*/ 282 w 298"/>
                <a:gd name="T29" fmla="*/ 186 h 600"/>
                <a:gd name="T30" fmla="*/ 271 w 298"/>
                <a:gd name="T31" fmla="*/ 215 h 600"/>
                <a:gd name="T32" fmla="*/ 280 w 298"/>
                <a:gd name="T33" fmla="*/ 230 h 600"/>
                <a:gd name="T34" fmla="*/ 280 w 298"/>
                <a:gd name="T35" fmla="*/ 324 h 600"/>
                <a:gd name="T36" fmla="*/ 288 w 298"/>
                <a:gd name="T37" fmla="*/ 350 h 600"/>
                <a:gd name="T38" fmla="*/ 288 w 298"/>
                <a:gd name="T39" fmla="*/ 443 h 600"/>
                <a:gd name="T40" fmla="*/ 292 w 298"/>
                <a:gd name="T41" fmla="*/ 588 h 600"/>
                <a:gd name="T42" fmla="*/ 106 w 298"/>
                <a:gd name="T43" fmla="*/ 600 h 600"/>
                <a:gd name="T44" fmla="*/ 114 w 298"/>
                <a:gd name="T45" fmla="*/ 497 h 600"/>
                <a:gd name="T46" fmla="*/ 124 w 298"/>
                <a:gd name="T47" fmla="*/ 461 h 600"/>
                <a:gd name="T48" fmla="*/ 117 w 298"/>
                <a:gd name="T49" fmla="*/ 435 h 600"/>
                <a:gd name="T50" fmla="*/ 106 w 298"/>
                <a:gd name="T51" fmla="*/ 407 h 600"/>
                <a:gd name="T52" fmla="*/ 88 w 298"/>
                <a:gd name="T53" fmla="*/ 396 h 600"/>
                <a:gd name="T54" fmla="*/ 90 w 298"/>
                <a:gd name="T55" fmla="*/ 321 h 600"/>
                <a:gd name="T56" fmla="*/ 73 w 298"/>
                <a:gd name="T57" fmla="*/ 302 h 600"/>
                <a:gd name="T58" fmla="*/ 57 w 298"/>
                <a:gd name="T59" fmla="*/ 281 h 600"/>
                <a:gd name="T60" fmla="*/ 40 w 298"/>
                <a:gd name="T61" fmla="*/ 258 h 600"/>
                <a:gd name="T62" fmla="*/ 25 w 298"/>
                <a:gd name="T63" fmla="*/ 239 h 600"/>
                <a:gd name="T64" fmla="*/ 22 w 298"/>
                <a:gd name="T65" fmla="*/ 218 h 600"/>
                <a:gd name="T66" fmla="*/ 31 w 298"/>
                <a:gd name="T67" fmla="*/ 192 h 600"/>
                <a:gd name="T68" fmla="*/ 12 w 298"/>
                <a:gd name="T69" fmla="*/ 104 h 600"/>
                <a:gd name="T70" fmla="*/ 6 w 298"/>
                <a:gd name="T71" fmla="*/ 84 h 600"/>
                <a:gd name="T72" fmla="*/ 0 w 298"/>
                <a:gd name="T73" fmla="*/ 71 h 600"/>
                <a:gd name="T74" fmla="*/ 0 w 298"/>
                <a:gd name="T75" fmla="*/ 9 h 60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298"/>
                <a:gd name="T115" fmla="*/ 0 h 600"/>
                <a:gd name="T116" fmla="*/ 298 w 298"/>
                <a:gd name="T117" fmla="*/ 600 h 60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298" h="600">
                  <a:moveTo>
                    <a:pt x="0" y="9"/>
                  </a:moveTo>
                  <a:lnTo>
                    <a:pt x="91" y="9"/>
                  </a:lnTo>
                  <a:lnTo>
                    <a:pt x="109" y="30"/>
                  </a:lnTo>
                  <a:lnTo>
                    <a:pt x="130" y="3"/>
                  </a:lnTo>
                  <a:lnTo>
                    <a:pt x="166" y="0"/>
                  </a:lnTo>
                  <a:lnTo>
                    <a:pt x="184" y="0"/>
                  </a:lnTo>
                  <a:lnTo>
                    <a:pt x="210" y="6"/>
                  </a:lnTo>
                  <a:lnTo>
                    <a:pt x="231" y="18"/>
                  </a:lnTo>
                  <a:lnTo>
                    <a:pt x="253" y="47"/>
                  </a:lnTo>
                  <a:lnTo>
                    <a:pt x="265" y="62"/>
                  </a:lnTo>
                  <a:lnTo>
                    <a:pt x="292" y="63"/>
                  </a:lnTo>
                  <a:lnTo>
                    <a:pt x="295" y="101"/>
                  </a:lnTo>
                  <a:lnTo>
                    <a:pt x="298" y="135"/>
                  </a:lnTo>
                  <a:lnTo>
                    <a:pt x="292" y="168"/>
                  </a:lnTo>
                  <a:lnTo>
                    <a:pt x="282" y="186"/>
                  </a:lnTo>
                  <a:lnTo>
                    <a:pt x="271" y="215"/>
                  </a:lnTo>
                  <a:lnTo>
                    <a:pt x="280" y="230"/>
                  </a:lnTo>
                  <a:lnTo>
                    <a:pt x="280" y="324"/>
                  </a:lnTo>
                  <a:lnTo>
                    <a:pt x="288" y="350"/>
                  </a:lnTo>
                  <a:lnTo>
                    <a:pt x="288" y="443"/>
                  </a:lnTo>
                  <a:lnTo>
                    <a:pt x="292" y="588"/>
                  </a:lnTo>
                  <a:lnTo>
                    <a:pt x="106" y="600"/>
                  </a:lnTo>
                  <a:lnTo>
                    <a:pt x="114" y="497"/>
                  </a:lnTo>
                  <a:lnTo>
                    <a:pt x="124" y="461"/>
                  </a:lnTo>
                  <a:lnTo>
                    <a:pt x="117" y="435"/>
                  </a:lnTo>
                  <a:lnTo>
                    <a:pt x="106" y="407"/>
                  </a:lnTo>
                  <a:lnTo>
                    <a:pt x="88" y="396"/>
                  </a:lnTo>
                  <a:lnTo>
                    <a:pt x="90" y="321"/>
                  </a:lnTo>
                  <a:lnTo>
                    <a:pt x="73" y="302"/>
                  </a:lnTo>
                  <a:lnTo>
                    <a:pt x="57" y="281"/>
                  </a:lnTo>
                  <a:lnTo>
                    <a:pt x="40" y="258"/>
                  </a:lnTo>
                  <a:lnTo>
                    <a:pt x="25" y="239"/>
                  </a:lnTo>
                  <a:lnTo>
                    <a:pt x="22" y="218"/>
                  </a:lnTo>
                  <a:lnTo>
                    <a:pt x="31" y="192"/>
                  </a:lnTo>
                  <a:lnTo>
                    <a:pt x="12" y="104"/>
                  </a:lnTo>
                  <a:lnTo>
                    <a:pt x="6" y="84"/>
                  </a:lnTo>
                  <a:lnTo>
                    <a:pt x="0" y="71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8" name="Freeform 22"/>
            <p:cNvSpPr>
              <a:spLocks/>
            </p:cNvSpPr>
            <p:nvPr/>
          </p:nvSpPr>
          <p:spPr bwMode="auto">
            <a:xfrm>
              <a:off x="480" y="2020"/>
              <a:ext cx="313" cy="582"/>
            </a:xfrm>
            <a:custGeom>
              <a:avLst/>
              <a:gdLst>
                <a:gd name="T0" fmla="*/ 91 w 387"/>
                <a:gd name="T1" fmla="*/ 14 h 732"/>
                <a:gd name="T2" fmla="*/ 55 w 387"/>
                <a:gd name="T3" fmla="*/ 57 h 732"/>
                <a:gd name="T4" fmla="*/ 30 w 387"/>
                <a:gd name="T5" fmla="*/ 96 h 732"/>
                <a:gd name="T6" fmla="*/ 40 w 387"/>
                <a:gd name="T7" fmla="*/ 141 h 732"/>
                <a:gd name="T8" fmla="*/ 40 w 387"/>
                <a:gd name="T9" fmla="*/ 197 h 732"/>
                <a:gd name="T10" fmla="*/ 46 w 387"/>
                <a:gd name="T11" fmla="*/ 218 h 732"/>
                <a:gd name="T12" fmla="*/ 45 w 387"/>
                <a:gd name="T13" fmla="*/ 252 h 732"/>
                <a:gd name="T14" fmla="*/ 64 w 387"/>
                <a:gd name="T15" fmla="*/ 293 h 732"/>
                <a:gd name="T16" fmla="*/ 82 w 387"/>
                <a:gd name="T17" fmla="*/ 342 h 732"/>
                <a:gd name="T18" fmla="*/ 84 w 387"/>
                <a:gd name="T19" fmla="*/ 384 h 732"/>
                <a:gd name="T20" fmla="*/ 49 w 387"/>
                <a:gd name="T21" fmla="*/ 399 h 732"/>
                <a:gd name="T22" fmla="*/ 25 w 387"/>
                <a:gd name="T23" fmla="*/ 429 h 732"/>
                <a:gd name="T24" fmla="*/ 39 w 387"/>
                <a:gd name="T25" fmla="*/ 465 h 732"/>
                <a:gd name="T26" fmla="*/ 24 w 387"/>
                <a:gd name="T27" fmla="*/ 509 h 732"/>
                <a:gd name="T28" fmla="*/ 7 w 387"/>
                <a:gd name="T29" fmla="*/ 537 h 732"/>
                <a:gd name="T30" fmla="*/ 22 w 387"/>
                <a:gd name="T31" fmla="*/ 567 h 732"/>
                <a:gd name="T32" fmla="*/ 1 w 387"/>
                <a:gd name="T33" fmla="*/ 596 h 732"/>
                <a:gd name="T34" fmla="*/ 25 w 387"/>
                <a:gd name="T35" fmla="*/ 618 h 732"/>
                <a:gd name="T36" fmla="*/ 12 w 387"/>
                <a:gd name="T37" fmla="*/ 653 h 732"/>
                <a:gd name="T38" fmla="*/ 3 w 387"/>
                <a:gd name="T39" fmla="*/ 710 h 732"/>
                <a:gd name="T40" fmla="*/ 49 w 387"/>
                <a:gd name="T41" fmla="*/ 725 h 732"/>
                <a:gd name="T42" fmla="*/ 105 w 387"/>
                <a:gd name="T43" fmla="*/ 726 h 732"/>
                <a:gd name="T44" fmla="*/ 127 w 387"/>
                <a:gd name="T45" fmla="*/ 668 h 732"/>
                <a:gd name="T46" fmla="*/ 174 w 387"/>
                <a:gd name="T47" fmla="*/ 633 h 732"/>
                <a:gd name="T48" fmla="*/ 195 w 387"/>
                <a:gd name="T49" fmla="*/ 578 h 732"/>
                <a:gd name="T50" fmla="*/ 229 w 387"/>
                <a:gd name="T51" fmla="*/ 548 h 732"/>
                <a:gd name="T52" fmla="*/ 283 w 387"/>
                <a:gd name="T53" fmla="*/ 503 h 732"/>
                <a:gd name="T54" fmla="*/ 318 w 387"/>
                <a:gd name="T55" fmla="*/ 479 h 732"/>
                <a:gd name="T56" fmla="*/ 324 w 387"/>
                <a:gd name="T57" fmla="*/ 438 h 732"/>
                <a:gd name="T58" fmla="*/ 375 w 387"/>
                <a:gd name="T59" fmla="*/ 392 h 732"/>
                <a:gd name="T60" fmla="*/ 387 w 387"/>
                <a:gd name="T61" fmla="*/ 336 h 732"/>
                <a:gd name="T62" fmla="*/ 384 w 387"/>
                <a:gd name="T63" fmla="*/ 284 h 732"/>
                <a:gd name="T64" fmla="*/ 376 w 387"/>
                <a:gd name="T65" fmla="*/ 225 h 732"/>
                <a:gd name="T66" fmla="*/ 361 w 387"/>
                <a:gd name="T67" fmla="*/ 197 h 732"/>
                <a:gd name="T68" fmla="*/ 324 w 387"/>
                <a:gd name="T69" fmla="*/ 182 h 732"/>
                <a:gd name="T70" fmla="*/ 285 w 387"/>
                <a:gd name="T71" fmla="*/ 168 h 732"/>
                <a:gd name="T72" fmla="*/ 270 w 387"/>
                <a:gd name="T73" fmla="*/ 128 h 732"/>
                <a:gd name="T74" fmla="*/ 244 w 387"/>
                <a:gd name="T75" fmla="*/ 123 h 732"/>
                <a:gd name="T76" fmla="*/ 219 w 387"/>
                <a:gd name="T77" fmla="*/ 135 h 732"/>
                <a:gd name="T78" fmla="*/ 199 w 387"/>
                <a:gd name="T79" fmla="*/ 98 h 732"/>
                <a:gd name="T80" fmla="*/ 180 w 387"/>
                <a:gd name="T81" fmla="*/ 72 h 732"/>
                <a:gd name="T82" fmla="*/ 153 w 387"/>
                <a:gd name="T83" fmla="*/ 71 h 732"/>
                <a:gd name="T84" fmla="*/ 129 w 387"/>
                <a:gd name="T85" fmla="*/ 54 h 732"/>
                <a:gd name="T86" fmla="*/ 111 w 387"/>
                <a:gd name="T87" fmla="*/ 17 h 73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387"/>
                <a:gd name="T133" fmla="*/ 0 h 732"/>
                <a:gd name="T134" fmla="*/ 387 w 387"/>
                <a:gd name="T135" fmla="*/ 732 h 73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387" h="732">
                  <a:moveTo>
                    <a:pt x="109" y="0"/>
                  </a:moveTo>
                  <a:lnTo>
                    <a:pt x="91" y="14"/>
                  </a:lnTo>
                  <a:lnTo>
                    <a:pt x="69" y="30"/>
                  </a:lnTo>
                  <a:lnTo>
                    <a:pt x="55" y="57"/>
                  </a:lnTo>
                  <a:lnTo>
                    <a:pt x="40" y="75"/>
                  </a:lnTo>
                  <a:lnTo>
                    <a:pt x="30" y="96"/>
                  </a:lnTo>
                  <a:lnTo>
                    <a:pt x="39" y="113"/>
                  </a:lnTo>
                  <a:lnTo>
                    <a:pt x="40" y="141"/>
                  </a:lnTo>
                  <a:lnTo>
                    <a:pt x="42" y="168"/>
                  </a:lnTo>
                  <a:lnTo>
                    <a:pt x="40" y="197"/>
                  </a:lnTo>
                  <a:lnTo>
                    <a:pt x="52" y="204"/>
                  </a:lnTo>
                  <a:lnTo>
                    <a:pt x="46" y="218"/>
                  </a:lnTo>
                  <a:lnTo>
                    <a:pt x="40" y="234"/>
                  </a:lnTo>
                  <a:lnTo>
                    <a:pt x="45" y="252"/>
                  </a:lnTo>
                  <a:lnTo>
                    <a:pt x="54" y="270"/>
                  </a:lnTo>
                  <a:lnTo>
                    <a:pt x="64" y="293"/>
                  </a:lnTo>
                  <a:lnTo>
                    <a:pt x="73" y="318"/>
                  </a:lnTo>
                  <a:lnTo>
                    <a:pt x="82" y="342"/>
                  </a:lnTo>
                  <a:lnTo>
                    <a:pt x="87" y="365"/>
                  </a:lnTo>
                  <a:lnTo>
                    <a:pt x="84" y="384"/>
                  </a:lnTo>
                  <a:lnTo>
                    <a:pt x="69" y="396"/>
                  </a:lnTo>
                  <a:lnTo>
                    <a:pt x="49" y="399"/>
                  </a:lnTo>
                  <a:lnTo>
                    <a:pt x="36" y="410"/>
                  </a:lnTo>
                  <a:lnTo>
                    <a:pt x="25" y="429"/>
                  </a:lnTo>
                  <a:lnTo>
                    <a:pt x="34" y="447"/>
                  </a:lnTo>
                  <a:lnTo>
                    <a:pt x="39" y="465"/>
                  </a:lnTo>
                  <a:lnTo>
                    <a:pt x="34" y="492"/>
                  </a:lnTo>
                  <a:lnTo>
                    <a:pt x="24" y="509"/>
                  </a:lnTo>
                  <a:lnTo>
                    <a:pt x="4" y="519"/>
                  </a:lnTo>
                  <a:lnTo>
                    <a:pt x="7" y="537"/>
                  </a:lnTo>
                  <a:lnTo>
                    <a:pt x="21" y="551"/>
                  </a:lnTo>
                  <a:lnTo>
                    <a:pt x="22" y="567"/>
                  </a:lnTo>
                  <a:lnTo>
                    <a:pt x="18" y="588"/>
                  </a:lnTo>
                  <a:lnTo>
                    <a:pt x="1" y="596"/>
                  </a:lnTo>
                  <a:lnTo>
                    <a:pt x="4" y="618"/>
                  </a:lnTo>
                  <a:lnTo>
                    <a:pt x="25" y="618"/>
                  </a:lnTo>
                  <a:lnTo>
                    <a:pt x="25" y="638"/>
                  </a:lnTo>
                  <a:lnTo>
                    <a:pt x="12" y="653"/>
                  </a:lnTo>
                  <a:lnTo>
                    <a:pt x="0" y="678"/>
                  </a:lnTo>
                  <a:lnTo>
                    <a:pt x="3" y="710"/>
                  </a:lnTo>
                  <a:lnTo>
                    <a:pt x="21" y="732"/>
                  </a:lnTo>
                  <a:lnTo>
                    <a:pt x="49" y="725"/>
                  </a:lnTo>
                  <a:lnTo>
                    <a:pt x="79" y="723"/>
                  </a:lnTo>
                  <a:lnTo>
                    <a:pt x="105" y="726"/>
                  </a:lnTo>
                  <a:lnTo>
                    <a:pt x="108" y="683"/>
                  </a:lnTo>
                  <a:lnTo>
                    <a:pt x="127" y="668"/>
                  </a:lnTo>
                  <a:lnTo>
                    <a:pt x="151" y="650"/>
                  </a:lnTo>
                  <a:lnTo>
                    <a:pt x="174" y="633"/>
                  </a:lnTo>
                  <a:lnTo>
                    <a:pt x="192" y="612"/>
                  </a:lnTo>
                  <a:lnTo>
                    <a:pt x="195" y="578"/>
                  </a:lnTo>
                  <a:lnTo>
                    <a:pt x="201" y="554"/>
                  </a:lnTo>
                  <a:lnTo>
                    <a:pt x="229" y="548"/>
                  </a:lnTo>
                  <a:lnTo>
                    <a:pt x="259" y="530"/>
                  </a:lnTo>
                  <a:lnTo>
                    <a:pt x="283" y="503"/>
                  </a:lnTo>
                  <a:lnTo>
                    <a:pt x="301" y="489"/>
                  </a:lnTo>
                  <a:lnTo>
                    <a:pt x="318" y="479"/>
                  </a:lnTo>
                  <a:lnTo>
                    <a:pt x="324" y="456"/>
                  </a:lnTo>
                  <a:lnTo>
                    <a:pt x="324" y="438"/>
                  </a:lnTo>
                  <a:lnTo>
                    <a:pt x="348" y="416"/>
                  </a:lnTo>
                  <a:lnTo>
                    <a:pt x="375" y="392"/>
                  </a:lnTo>
                  <a:lnTo>
                    <a:pt x="385" y="366"/>
                  </a:lnTo>
                  <a:lnTo>
                    <a:pt x="387" y="336"/>
                  </a:lnTo>
                  <a:lnTo>
                    <a:pt x="385" y="311"/>
                  </a:lnTo>
                  <a:lnTo>
                    <a:pt x="384" y="284"/>
                  </a:lnTo>
                  <a:lnTo>
                    <a:pt x="376" y="251"/>
                  </a:lnTo>
                  <a:lnTo>
                    <a:pt x="376" y="225"/>
                  </a:lnTo>
                  <a:lnTo>
                    <a:pt x="375" y="194"/>
                  </a:lnTo>
                  <a:lnTo>
                    <a:pt x="361" y="197"/>
                  </a:lnTo>
                  <a:lnTo>
                    <a:pt x="348" y="179"/>
                  </a:lnTo>
                  <a:lnTo>
                    <a:pt x="324" y="182"/>
                  </a:lnTo>
                  <a:lnTo>
                    <a:pt x="318" y="167"/>
                  </a:lnTo>
                  <a:lnTo>
                    <a:pt x="285" y="168"/>
                  </a:lnTo>
                  <a:lnTo>
                    <a:pt x="273" y="146"/>
                  </a:lnTo>
                  <a:lnTo>
                    <a:pt x="270" y="128"/>
                  </a:lnTo>
                  <a:lnTo>
                    <a:pt x="258" y="120"/>
                  </a:lnTo>
                  <a:lnTo>
                    <a:pt x="244" y="123"/>
                  </a:lnTo>
                  <a:lnTo>
                    <a:pt x="231" y="134"/>
                  </a:lnTo>
                  <a:lnTo>
                    <a:pt x="219" y="135"/>
                  </a:lnTo>
                  <a:lnTo>
                    <a:pt x="201" y="120"/>
                  </a:lnTo>
                  <a:lnTo>
                    <a:pt x="199" y="98"/>
                  </a:lnTo>
                  <a:lnTo>
                    <a:pt x="190" y="83"/>
                  </a:lnTo>
                  <a:lnTo>
                    <a:pt x="180" y="72"/>
                  </a:lnTo>
                  <a:lnTo>
                    <a:pt x="165" y="68"/>
                  </a:lnTo>
                  <a:lnTo>
                    <a:pt x="153" y="71"/>
                  </a:lnTo>
                  <a:lnTo>
                    <a:pt x="139" y="68"/>
                  </a:lnTo>
                  <a:lnTo>
                    <a:pt x="129" y="54"/>
                  </a:lnTo>
                  <a:lnTo>
                    <a:pt x="127" y="32"/>
                  </a:lnTo>
                  <a:lnTo>
                    <a:pt x="111" y="17"/>
                  </a:lnTo>
                  <a:lnTo>
                    <a:pt x="109" y="0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89" name="Freeform 23"/>
            <p:cNvSpPr>
              <a:spLocks/>
            </p:cNvSpPr>
            <p:nvPr/>
          </p:nvSpPr>
          <p:spPr bwMode="auto">
            <a:xfrm>
              <a:off x="492" y="2171"/>
              <a:ext cx="781" cy="538"/>
            </a:xfrm>
            <a:custGeom>
              <a:avLst/>
              <a:gdLst>
                <a:gd name="T0" fmla="*/ 457 w 966"/>
                <a:gd name="T1" fmla="*/ 81 h 676"/>
                <a:gd name="T2" fmla="*/ 492 w 966"/>
                <a:gd name="T3" fmla="*/ 117 h 676"/>
                <a:gd name="T4" fmla="*/ 538 w 966"/>
                <a:gd name="T5" fmla="*/ 126 h 676"/>
                <a:gd name="T6" fmla="*/ 627 w 966"/>
                <a:gd name="T7" fmla="*/ 157 h 676"/>
                <a:gd name="T8" fmla="*/ 673 w 966"/>
                <a:gd name="T9" fmla="*/ 153 h 676"/>
                <a:gd name="T10" fmla="*/ 756 w 966"/>
                <a:gd name="T11" fmla="*/ 150 h 676"/>
                <a:gd name="T12" fmla="*/ 813 w 966"/>
                <a:gd name="T13" fmla="*/ 165 h 676"/>
                <a:gd name="T14" fmla="*/ 867 w 966"/>
                <a:gd name="T15" fmla="*/ 211 h 676"/>
                <a:gd name="T16" fmla="*/ 913 w 966"/>
                <a:gd name="T17" fmla="*/ 394 h 676"/>
                <a:gd name="T18" fmla="*/ 939 w 966"/>
                <a:gd name="T19" fmla="*/ 430 h 676"/>
                <a:gd name="T20" fmla="*/ 966 w 966"/>
                <a:gd name="T21" fmla="*/ 463 h 676"/>
                <a:gd name="T22" fmla="*/ 897 w 966"/>
                <a:gd name="T23" fmla="*/ 483 h 676"/>
                <a:gd name="T24" fmla="*/ 825 w 966"/>
                <a:gd name="T25" fmla="*/ 465 h 676"/>
                <a:gd name="T26" fmla="*/ 777 w 966"/>
                <a:gd name="T27" fmla="*/ 444 h 676"/>
                <a:gd name="T28" fmla="*/ 741 w 966"/>
                <a:gd name="T29" fmla="*/ 427 h 676"/>
                <a:gd name="T30" fmla="*/ 723 w 966"/>
                <a:gd name="T31" fmla="*/ 472 h 676"/>
                <a:gd name="T32" fmla="*/ 738 w 966"/>
                <a:gd name="T33" fmla="*/ 517 h 676"/>
                <a:gd name="T34" fmla="*/ 739 w 966"/>
                <a:gd name="T35" fmla="*/ 562 h 676"/>
                <a:gd name="T36" fmla="*/ 736 w 966"/>
                <a:gd name="T37" fmla="*/ 618 h 676"/>
                <a:gd name="T38" fmla="*/ 559 w 966"/>
                <a:gd name="T39" fmla="*/ 625 h 676"/>
                <a:gd name="T40" fmla="*/ 304 w 966"/>
                <a:gd name="T41" fmla="*/ 649 h 676"/>
                <a:gd name="T42" fmla="*/ 36 w 966"/>
                <a:gd name="T43" fmla="*/ 676 h 676"/>
                <a:gd name="T44" fmla="*/ 22 w 966"/>
                <a:gd name="T45" fmla="*/ 643 h 676"/>
                <a:gd name="T46" fmla="*/ 13 w 966"/>
                <a:gd name="T47" fmla="*/ 598 h 676"/>
                <a:gd name="T48" fmla="*/ 0 w 966"/>
                <a:gd name="T49" fmla="*/ 564 h 676"/>
                <a:gd name="T50" fmla="*/ 7 w 966"/>
                <a:gd name="T51" fmla="*/ 541 h 676"/>
                <a:gd name="T52" fmla="*/ 69 w 966"/>
                <a:gd name="T53" fmla="*/ 532 h 676"/>
                <a:gd name="T54" fmla="*/ 90 w 966"/>
                <a:gd name="T55" fmla="*/ 520 h 676"/>
                <a:gd name="T56" fmla="*/ 129 w 966"/>
                <a:gd name="T57" fmla="*/ 466 h 676"/>
                <a:gd name="T58" fmla="*/ 178 w 966"/>
                <a:gd name="T59" fmla="*/ 424 h 676"/>
                <a:gd name="T60" fmla="*/ 187 w 966"/>
                <a:gd name="T61" fmla="*/ 366 h 676"/>
                <a:gd name="T62" fmla="*/ 243 w 966"/>
                <a:gd name="T63" fmla="*/ 340 h 676"/>
                <a:gd name="T64" fmla="*/ 294 w 966"/>
                <a:gd name="T65" fmla="*/ 292 h 676"/>
                <a:gd name="T66" fmla="*/ 309 w 966"/>
                <a:gd name="T67" fmla="*/ 270 h 676"/>
                <a:gd name="T68" fmla="*/ 330 w 966"/>
                <a:gd name="T69" fmla="*/ 226 h 676"/>
                <a:gd name="T70" fmla="*/ 370 w 966"/>
                <a:gd name="T71" fmla="*/ 180 h 676"/>
                <a:gd name="T72" fmla="*/ 370 w 966"/>
                <a:gd name="T73" fmla="*/ 124 h 676"/>
                <a:gd name="T74" fmla="*/ 360 w 966"/>
                <a:gd name="T75" fmla="*/ 31 h 676"/>
                <a:gd name="T76" fmla="*/ 390 w 966"/>
                <a:gd name="T77" fmla="*/ 0 h 676"/>
                <a:gd name="T78" fmla="*/ 426 w 966"/>
                <a:gd name="T79" fmla="*/ 22 h 676"/>
                <a:gd name="T80" fmla="*/ 408 w 966"/>
                <a:gd name="T81" fmla="*/ 66 h 67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w 966"/>
                <a:gd name="T124" fmla="*/ 0 h 676"/>
                <a:gd name="T125" fmla="*/ 966 w 966"/>
                <a:gd name="T126" fmla="*/ 676 h 67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T123" t="T124" r="T125" b="T126"/>
              <a:pathLst>
                <a:path w="966" h="676">
                  <a:moveTo>
                    <a:pt x="438" y="79"/>
                  </a:moveTo>
                  <a:lnTo>
                    <a:pt x="457" y="81"/>
                  </a:lnTo>
                  <a:lnTo>
                    <a:pt x="471" y="102"/>
                  </a:lnTo>
                  <a:lnTo>
                    <a:pt x="492" y="117"/>
                  </a:lnTo>
                  <a:lnTo>
                    <a:pt x="514" y="123"/>
                  </a:lnTo>
                  <a:lnTo>
                    <a:pt x="538" y="126"/>
                  </a:lnTo>
                  <a:lnTo>
                    <a:pt x="562" y="157"/>
                  </a:lnTo>
                  <a:lnTo>
                    <a:pt x="627" y="157"/>
                  </a:lnTo>
                  <a:lnTo>
                    <a:pt x="645" y="172"/>
                  </a:lnTo>
                  <a:lnTo>
                    <a:pt x="673" y="153"/>
                  </a:lnTo>
                  <a:lnTo>
                    <a:pt x="717" y="148"/>
                  </a:lnTo>
                  <a:lnTo>
                    <a:pt x="756" y="150"/>
                  </a:lnTo>
                  <a:lnTo>
                    <a:pt x="786" y="153"/>
                  </a:lnTo>
                  <a:lnTo>
                    <a:pt x="813" y="165"/>
                  </a:lnTo>
                  <a:lnTo>
                    <a:pt x="837" y="181"/>
                  </a:lnTo>
                  <a:lnTo>
                    <a:pt x="867" y="211"/>
                  </a:lnTo>
                  <a:lnTo>
                    <a:pt x="913" y="247"/>
                  </a:lnTo>
                  <a:lnTo>
                    <a:pt x="913" y="394"/>
                  </a:lnTo>
                  <a:lnTo>
                    <a:pt x="918" y="420"/>
                  </a:lnTo>
                  <a:lnTo>
                    <a:pt x="939" y="430"/>
                  </a:lnTo>
                  <a:lnTo>
                    <a:pt x="960" y="442"/>
                  </a:lnTo>
                  <a:lnTo>
                    <a:pt x="966" y="463"/>
                  </a:lnTo>
                  <a:lnTo>
                    <a:pt x="936" y="480"/>
                  </a:lnTo>
                  <a:lnTo>
                    <a:pt x="897" y="483"/>
                  </a:lnTo>
                  <a:lnTo>
                    <a:pt x="856" y="480"/>
                  </a:lnTo>
                  <a:lnTo>
                    <a:pt x="825" y="465"/>
                  </a:lnTo>
                  <a:lnTo>
                    <a:pt x="799" y="454"/>
                  </a:lnTo>
                  <a:lnTo>
                    <a:pt x="777" y="444"/>
                  </a:lnTo>
                  <a:lnTo>
                    <a:pt x="760" y="423"/>
                  </a:lnTo>
                  <a:lnTo>
                    <a:pt x="741" y="427"/>
                  </a:lnTo>
                  <a:lnTo>
                    <a:pt x="724" y="445"/>
                  </a:lnTo>
                  <a:lnTo>
                    <a:pt x="723" y="472"/>
                  </a:lnTo>
                  <a:lnTo>
                    <a:pt x="730" y="499"/>
                  </a:lnTo>
                  <a:lnTo>
                    <a:pt x="738" y="517"/>
                  </a:lnTo>
                  <a:lnTo>
                    <a:pt x="747" y="544"/>
                  </a:lnTo>
                  <a:lnTo>
                    <a:pt x="739" y="562"/>
                  </a:lnTo>
                  <a:lnTo>
                    <a:pt x="741" y="583"/>
                  </a:lnTo>
                  <a:lnTo>
                    <a:pt x="736" y="618"/>
                  </a:lnTo>
                  <a:lnTo>
                    <a:pt x="649" y="619"/>
                  </a:lnTo>
                  <a:lnTo>
                    <a:pt x="559" y="625"/>
                  </a:lnTo>
                  <a:lnTo>
                    <a:pt x="447" y="634"/>
                  </a:lnTo>
                  <a:lnTo>
                    <a:pt x="304" y="649"/>
                  </a:lnTo>
                  <a:lnTo>
                    <a:pt x="169" y="660"/>
                  </a:lnTo>
                  <a:lnTo>
                    <a:pt x="36" y="676"/>
                  </a:lnTo>
                  <a:lnTo>
                    <a:pt x="30" y="661"/>
                  </a:lnTo>
                  <a:lnTo>
                    <a:pt x="22" y="643"/>
                  </a:lnTo>
                  <a:lnTo>
                    <a:pt x="19" y="622"/>
                  </a:lnTo>
                  <a:lnTo>
                    <a:pt x="13" y="598"/>
                  </a:lnTo>
                  <a:lnTo>
                    <a:pt x="0" y="582"/>
                  </a:lnTo>
                  <a:lnTo>
                    <a:pt x="0" y="564"/>
                  </a:lnTo>
                  <a:lnTo>
                    <a:pt x="9" y="553"/>
                  </a:lnTo>
                  <a:lnTo>
                    <a:pt x="7" y="541"/>
                  </a:lnTo>
                  <a:lnTo>
                    <a:pt x="37" y="532"/>
                  </a:lnTo>
                  <a:lnTo>
                    <a:pt x="69" y="532"/>
                  </a:lnTo>
                  <a:lnTo>
                    <a:pt x="91" y="537"/>
                  </a:lnTo>
                  <a:lnTo>
                    <a:pt x="90" y="520"/>
                  </a:lnTo>
                  <a:lnTo>
                    <a:pt x="91" y="492"/>
                  </a:lnTo>
                  <a:lnTo>
                    <a:pt x="129" y="466"/>
                  </a:lnTo>
                  <a:lnTo>
                    <a:pt x="154" y="445"/>
                  </a:lnTo>
                  <a:lnTo>
                    <a:pt x="178" y="424"/>
                  </a:lnTo>
                  <a:lnTo>
                    <a:pt x="178" y="394"/>
                  </a:lnTo>
                  <a:lnTo>
                    <a:pt x="187" y="366"/>
                  </a:lnTo>
                  <a:lnTo>
                    <a:pt x="213" y="357"/>
                  </a:lnTo>
                  <a:lnTo>
                    <a:pt x="243" y="340"/>
                  </a:lnTo>
                  <a:lnTo>
                    <a:pt x="265" y="313"/>
                  </a:lnTo>
                  <a:lnTo>
                    <a:pt x="294" y="292"/>
                  </a:lnTo>
                  <a:lnTo>
                    <a:pt x="303" y="286"/>
                  </a:lnTo>
                  <a:lnTo>
                    <a:pt x="309" y="270"/>
                  </a:lnTo>
                  <a:lnTo>
                    <a:pt x="307" y="247"/>
                  </a:lnTo>
                  <a:lnTo>
                    <a:pt x="330" y="226"/>
                  </a:lnTo>
                  <a:lnTo>
                    <a:pt x="355" y="204"/>
                  </a:lnTo>
                  <a:lnTo>
                    <a:pt x="370" y="180"/>
                  </a:lnTo>
                  <a:lnTo>
                    <a:pt x="372" y="157"/>
                  </a:lnTo>
                  <a:lnTo>
                    <a:pt x="370" y="124"/>
                  </a:lnTo>
                  <a:lnTo>
                    <a:pt x="366" y="84"/>
                  </a:lnTo>
                  <a:lnTo>
                    <a:pt x="360" y="31"/>
                  </a:lnTo>
                  <a:lnTo>
                    <a:pt x="360" y="0"/>
                  </a:lnTo>
                  <a:lnTo>
                    <a:pt x="390" y="0"/>
                  </a:lnTo>
                  <a:lnTo>
                    <a:pt x="423" y="1"/>
                  </a:lnTo>
                  <a:lnTo>
                    <a:pt x="426" y="22"/>
                  </a:lnTo>
                  <a:lnTo>
                    <a:pt x="414" y="48"/>
                  </a:lnTo>
                  <a:lnTo>
                    <a:pt x="408" y="66"/>
                  </a:lnTo>
                  <a:lnTo>
                    <a:pt x="438" y="79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90" name="Freeform 24"/>
            <p:cNvSpPr>
              <a:spLocks/>
            </p:cNvSpPr>
            <p:nvPr/>
          </p:nvSpPr>
          <p:spPr bwMode="auto">
            <a:xfrm>
              <a:off x="481" y="2658"/>
              <a:ext cx="739" cy="503"/>
            </a:xfrm>
            <a:custGeom>
              <a:avLst/>
              <a:gdLst>
                <a:gd name="T0" fmla="*/ 414 w 914"/>
                <a:gd name="T1" fmla="*/ 27 h 631"/>
                <a:gd name="T2" fmla="*/ 761 w 914"/>
                <a:gd name="T3" fmla="*/ 13 h 631"/>
                <a:gd name="T4" fmla="*/ 806 w 914"/>
                <a:gd name="T5" fmla="*/ 25 h 631"/>
                <a:gd name="T6" fmla="*/ 810 w 914"/>
                <a:gd name="T7" fmla="*/ 55 h 631"/>
                <a:gd name="T8" fmla="*/ 839 w 914"/>
                <a:gd name="T9" fmla="*/ 60 h 631"/>
                <a:gd name="T10" fmla="*/ 849 w 914"/>
                <a:gd name="T11" fmla="*/ 33 h 631"/>
                <a:gd name="T12" fmla="*/ 857 w 914"/>
                <a:gd name="T13" fmla="*/ 16 h 631"/>
                <a:gd name="T14" fmla="*/ 900 w 914"/>
                <a:gd name="T15" fmla="*/ 6 h 631"/>
                <a:gd name="T16" fmla="*/ 914 w 914"/>
                <a:gd name="T17" fmla="*/ 64 h 631"/>
                <a:gd name="T18" fmla="*/ 893 w 914"/>
                <a:gd name="T19" fmla="*/ 111 h 631"/>
                <a:gd name="T20" fmla="*/ 857 w 914"/>
                <a:gd name="T21" fmla="*/ 121 h 631"/>
                <a:gd name="T22" fmla="*/ 837 w 914"/>
                <a:gd name="T23" fmla="*/ 84 h 631"/>
                <a:gd name="T24" fmla="*/ 795 w 914"/>
                <a:gd name="T25" fmla="*/ 73 h 631"/>
                <a:gd name="T26" fmla="*/ 768 w 914"/>
                <a:gd name="T27" fmla="*/ 97 h 631"/>
                <a:gd name="T28" fmla="*/ 797 w 914"/>
                <a:gd name="T29" fmla="*/ 127 h 631"/>
                <a:gd name="T30" fmla="*/ 831 w 914"/>
                <a:gd name="T31" fmla="*/ 142 h 631"/>
                <a:gd name="T32" fmla="*/ 794 w 914"/>
                <a:gd name="T33" fmla="*/ 162 h 631"/>
                <a:gd name="T34" fmla="*/ 764 w 914"/>
                <a:gd name="T35" fmla="*/ 199 h 631"/>
                <a:gd name="T36" fmla="*/ 737 w 914"/>
                <a:gd name="T37" fmla="*/ 247 h 631"/>
                <a:gd name="T38" fmla="*/ 756 w 914"/>
                <a:gd name="T39" fmla="*/ 297 h 631"/>
                <a:gd name="T40" fmla="*/ 750 w 914"/>
                <a:gd name="T41" fmla="*/ 343 h 631"/>
                <a:gd name="T42" fmla="*/ 726 w 914"/>
                <a:gd name="T43" fmla="*/ 379 h 631"/>
                <a:gd name="T44" fmla="*/ 710 w 914"/>
                <a:gd name="T45" fmla="*/ 414 h 631"/>
                <a:gd name="T46" fmla="*/ 699 w 914"/>
                <a:gd name="T47" fmla="*/ 441 h 631"/>
                <a:gd name="T48" fmla="*/ 654 w 914"/>
                <a:gd name="T49" fmla="*/ 432 h 631"/>
                <a:gd name="T50" fmla="*/ 623 w 914"/>
                <a:gd name="T51" fmla="*/ 460 h 631"/>
                <a:gd name="T52" fmla="*/ 569 w 914"/>
                <a:gd name="T53" fmla="*/ 492 h 631"/>
                <a:gd name="T54" fmla="*/ 531 w 914"/>
                <a:gd name="T55" fmla="*/ 571 h 631"/>
                <a:gd name="T56" fmla="*/ 126 w 914"/>
                <a:gd name="T57" fmla="*/ 625 h 631"/>
                <a:gd name="T58" fmla="*/ 113 w 914"/>
                <a:gd name="T59" fmla="*/ 576 h 631"/>
                <a:gd name="T60" fmla="*/ 149 w 914"/>
                <a:gd name="T61" fmla="*/ 531 h 631"/>
                <a:gd name="T62" fmla="*/ 113 w 914"/>
                <a:gd name="T63" fmla="*/ 481 h 631"/>
                <a:gd name="T64" fmla="*/ 69 w 914"/>
                <a:gd name="T65" fmla="*/ 450 h 631"/>
                <a:gd name="T66" fmla="*/ 144 w 914"/>
                <a:gd name="T67" fmla="*/ 448 h 631"/>
                <a:gd name="T68" fmla="*/ 146 w 914"/>
                <a:gd name="T69" fmla="*/ 393 h 631"/>
                <a:gd name="T70" fmla="*/ 83 w 914"/>
                <a:gd name="T71" fmla="*/ 399 h 631"/>
                <a:gd name="T72" fmla="*/ 83 w 914"/>
                <a:gd name="T73" fmla="*/ 328 h 631"/>
                <a:gd name="T74" fmla="*/ 59 w 914"/>
                <a:gd name="T75" fmla="*/ 286 h 631"/>
                <a:gd name="T76" fmla="*/ 54 w 914"/>
                <a:gd name="T77" fmla="*/ 232 h 631"/>
                <a:gd name="T78" fmla="*/ 15 w 914"/>
                <a:gd name="T79" fmla="*/ 202 h 631"/>
                <a:gd name="T80" fmla="*/ 17 w 914"/>
                <a:gd name="T81" fmla="*/ 144 h 631"/>
                <a:gd name="T82" fmla="*/ 0 w 914"/>
                <a:gd name="T83" fmla="*/ 96 h 631"/>
                <a:gd name="T84" fmla="*/ 48 w 914"/>
                <a:gd name="T85" fmla="*/ 64 h 631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14"/>
                <a:gd name="T130" fmla="*/ 0 h 631"/>
                <a:gd name="T131" fmla="*/ 914 w 914"/>
                <a:gd name="T132" fmla="*/ 631 h 631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14" h="631">
                  <a:moveTo>
                    <a:pt x="48" y="64"/>
                  </a:moveTo>
                  <a:lnTo>
                    <a:pt x="179" y="48"/>
                  </a:lnTo>
                  <a:lnTo>
                    <a:pt x="414" y="27"/>
                  </a:lnTo>
                  <a:lnTo>
                    <a:pt x="587" y="12"/>
                  </a:lnTo>
                  <a:lnTo>
                    <a:pt x="752" y="4"/>
                  </a:lnTo>
                  <a:lnTo>
                    <a:pt x="761" y="13"/>
                  </a:lnTo>
                  <a:lnTo>
                    <a:pt x="774" y="19"/>
                  </a:lnTo>
                  <a:lnTo>
                    <a:pt x="792" y="24"/>
                  </a:lnTo>
                  <a:lnTo>
                    <a:pt x="806" y="25"/>
                  </a:lnTo>
                  <a:lnTo>
                    <a:pt x="816" y="33"/>
                  </a:lnTo>
                  <a:lnTo>
                    <a:pt x="807" y="42"/>
                  </a:lnTo>
                  <a:lnTo>
                    <a:pt x="810" y="55"/>
                  </a:lnTo>
                  <a:lnTo>
                    <a:pt x="819" y="60"/>
                  </a:lnTo>
                  <a:lnTo>
                    <a:pt x="828" y="61"/>
                  </a:lnTo>
                  <a:lnTo>
                    <a:pt x="839" y="60"/>
                  </a:lnTo>
                  <a:lnTo>
                    <a:pt x="852" y="54"/>
                  </a:lnTo>
                  <a:lnTo>
                    <a:pt x="855" y="40"/>
                  </a:lnTo>
                  <a:lnTo>
                    <a:pt x="849" y="33"/>
                  </a:lnTo>
                  <a:lnTo>
                    <a:pt x="837" y="30"/>
                  </a:lnTo>
                  <a:lnTo>
                    <a:pt x="845" y="22"/>
                  </a:lnTo>
                  <a:lnTo>
                    <a:pt x="857" y="16"/>
                  </a:lnTo>
                  <a:lnTo>
                    <a:pt x="866" y="6"/>
                  </a:lnTo>
                  <a:lnTo>
                    <a:pt x="881" y="0"/>
                  </a:lnTo>
                  <a:lnTo>
                    <a:pt x="900" y="6"/>
                  </a:lnTo>
                  <a:lnTo>
                    <a:pt x="911" y="24"/>
                  </a:lnTo>
                  <a:lnTo>
                    <a:pt x="912" y="43"/>
                  </a:lnTo>
                  <a:lnTo>
                    <a:pt x="914" y="64"/>
                  </a:lnTo>
                  <a:lnTo>
                    <a:pt x="912" y="82"/>
                  </a:lnTo>
                  <a:lnTo>
                    <a:pt x="906" y="102"/>
                  </a:lnTo>
                  <a:lnTo>
                    <a:pt x="893" y="111"/>
                  </a:lnTo>
                  <a:lnTo>
                    <a:pt x="879" y="114"/>
                  </a:lnTo>
                  <a:lnTo>
                    <a:pt x="870" y="120"/>
                  </a:lnTo>
                  <a:lnTo>
                    <a:pt x="857" y="121"/>
                  </a:lnTo>
                  <a:lnTo>
                    <a:pt x="849" y="109"/>
                  </a:lnTo>
                  <a:lnTo>
                    <a:pt x="842" y="99"/>
                  </a:lnTo>
                  <a:lnTo>
                    <a:pt x="837" y="84"/>
                  </a:lnTo>
                  <a:lnTo>
                    <a:pt x="822" y="76"/>
                  </a:lnTo>
                  <a:lnTo>
                    <a:pt x="810" y="72"/>
                  </a:lnTo>
                  <a:lnTo>
                    <a:pt x="795" y="73"/>
                  </a:lnTo>
                  <a:lnTo>
                    <a:pt x="785" y="82"/>
                  </a:lnTo>
                  <a:lnTo>
                    <a:pt x="777" y="90"/>
                  </a:lnTo>
                  <a:lnTo>
                    <a:pt x="768" y="97"/>
                  </a:lnTo>
                  <a:lnTo>
                    <a:pt x="771" y="111"/>
                  </a:lnTo>
                  <a:lnTo>
                    <a:pt x="782" y="121"/>
                  </a:lnTo>
                  <a:lnTo>
                    <a:pt x="797" y="127"/>
                  </a:lnTo>
                  <a:lnTo>
                    <a:pt x="815" y="126"/>
                  </a:lnTo>
                  <a:lnTo>
                    <a:pt x="831" y="130"/>
                  </a:lnTo>
                  <a:lnTo>
                    <a:pt x="831" y="142"/>
                  </a:lnTo>
                  <a:lnTo>
                    <a:pt x="824" y="151"/>
                  </a:lnTo>
                  <a:lnTo>
                    <a:pt x="809" y="156"/>
                  </a:lnTo>
                  <a:lnTo>
                    <a:pt x="794" y="162"/>
                  </a:lnTo>
                  <a:lnTo>
                    <a:pt x="780" y="171"/>
                  </a:lnTo>
                  <a:lnTo>
                    <a:pt x="777" y="186"/>
                  </a:lnTo>
                  <a:lnTo>
                    <a:pt x="764" y="199"/>
                  </a:lnTo>
                  <a:lnTo>
                    <a:pt x="747" y="214"/>
                  </a:lnTo>
                  <a:lnTo>
                    <a:pt x="738" y="229"/>
                  </a:lnTo>
                  <a:lnTo>
                    <a:pt x="737" y="247"/>
                  </a:lnTo>
                  <a:lnTo>
                    <a:pt x="740" y="268"/>
                  </a:lnTo>
                  <a:lnTo>
                    <a:pt x="747" y="285"/>
                  </a:lnTo>
                  <a:lnTo>
                    <a:pt x="756" y="297"/>
                  </a:lnTo>
                  <a:lnTo>
                    <a:pt x="750" y="312"/>
                  </a:lnTo>
                  <a:lnTo>
                    <a:pt x="746" y="325"/>
                  </a:lnTo>
                  <a:lnTo>
                    <a:pt x="750" y="343"/>
                  </a:lnTo>
                  <a:lnTo>
                    <a:pt x="744" y="358"/>
                  </a:lnTo>
                  <a:lnTo>
                    <a:pt x="738" y="370"/>
                  </a:lnTo>
                  <a:lnTo>
                    <a:pt x="726" y="379"/>
                  </a:lnTo>
                  <a:lnTo>
                    <a:pt x="713" y="384"/>
                  </a:lnTo>
                  <a:lnTo>
                    <a:pt x="707" y="396"/>
                  </a:lnTo>
                  <a:lnTo>
                    <a:pt x="710" y="414"/>
                  </a:lnTo>
                  <a:lnTo>
                    <a:pt x="722" y="426"/>
                  </a:lnTo>
                  <a:lnTo>
                    <a:pt x="716" y="438"/>
                  </a:lnTo>
                  <a:lnTo>
                    <a:pt x="699" y="441"/>
                  </a:lnTo>
                  <a:lnTo>
                    <a:pt x="681" y="439"/>
                  </a:lnTo>
                  <a:lnTo>
                    <a:pt x="669" y="432"/>
                  </a:lnTo>
                  <a:lnTo>
                    <a:pt x="654" y="432"/>
                  </a:lnTo>
                  <a:lnTo>
                    <a:pt x="639" y="441"/>
                  </a:lnTo>
                  <a:lnTo>
                    <a:pt x="621" y="445"/>
                  </a:lnTo>
                  <a:lnTo>
                    <a:pt x="623" y="460"/>
                  </a:lnTo>
                  <a:lnTo>
                    <a:pt x="602" y="463"/>
                  </a:lnTo>
                  <a:lnTo>
                    <a:pt x="584" y="471"/>
                  </a:lnTo>
                  <a:lnTo>
                    <a:pt x="569" y="492"/>
                  </a:lnTo>
                  <a:lnTo>
                    <a:pt x="560" y="517"/>
                  </a:lnTo>
                  <a:lnTo>
                    <a:pt x="549" y="544"/>
                  </a:lnTo>
                  <a:lnTo>
                    <a:pt x="531" y="571"/>
                  </a:lnTo>
                  <a:lnTo>
                    <a:pt x="525" y="597"/>
                  </a:lnTo>
                  <a:lnTo>
                    <a:pt x="140" y="631"/>
                  </a:lnTo>
                  <a:lnTo>
                    <a:pt x="126" y="625"/>
                  </a:lnTo>
                  <a:lnTo>
                    <a:pt x="116" y="613"/>
                  </a:lnTo>
                  <a:lnTo>
                    <a:pt x="111" y="592"/>
                  </a:lnTo>
                  <a:lnTo>
                    <a:pt x="113" y="576"/>
                  </a:lnTo>
                  <a:lnTo>
                    <a:pt x="126" y="564"/>
                  </a:lnTo>
                  <a:lnTo>
                    <a:pt x="134" y="546"/>
                  </a:lnTo>
                  <a:lnTo>
                    <a:pt x="149" y="531"/>
                  </a:lnTo>
                  <a:lnTo>
                    <a:pt x="141" y="511"/>
                  </a:lnTo>
                  <a:lnTo>
                    <a:pt x="131" y="492"/>
                  </a:lnTo>
                  <a:lnTo>
                    <a:pt x="113" y="481"/>
                  </a:lnTo>
                  <a:lnTo>
                    <a:pt x="92" y="480"/>
                  </a:lnTo>
                  <a:lnTo>
                    <a:pt x="72" y="471"/>
                  </a:lnTo>
                  <a:lnTo>
                    <a:pt x="69" y="450"/>
                  </a:lnTo>
                  <a:lnTo>
                    <a:pt x="90" y="444"/>
                  </a:lnTo>
                  <a:lnTo>
                    <a:pt x="120" y="451"/>
                  </a:lnTo>
                  <a:lnTo>
                    <a:pt x="144" y="448"/>
                  </a:lnTo>
                  <a:lnTo>
                    <a:pt x="150" y="429"/>
                  </a:lnTo>
                  <a:lnTo>
                    <a:pt x="159" y="405"/>
                  </a:lnTo>
                  <a:lnTo>
                    <a:pt x="146" y="393"/>
                  </a:lnTo>
                  <a:lnTo>
                    <a:pt x="125" y="400"/>
                  </a:lnTo>
                  <a:lnTo>
                    <a:pt x="104" y="400"/>
                  </a:lnTo>
                  <a:lnTo>
                    <a:pt x="83" y="399"/>
                  </a:lnTo>
                  <a:lnTo>
                    <a:pt x="80" y="375"/>
                  </a:lnTo>
                  <a:lnTo>
                    <a:pt x="83" y="352"/>
                  </a:lnTo>
                  <a:lnTo>
                    <a:pt x="83" y="328"/>
                  </a:lnTo>
                  <a:lnTo>
                    <a:pt x="87" y="309"/>
                  </a:lnTo>
                  <a:lnTo>
                    <a:pt x="72" y="297"/>
                  </a:lnTo>
                  <a:lnTo>
                    <a:pt x="59" y="286"/>
                  </a:lnTo>
                  <a:lnTo>
                    <a:pt x="57" y="262"/>
                  </a:lnTo>
                  <a:lnTo>
                    <a:pt x="63" y="244"/>
                  </a:lnTo>
                  <a:lnTo>
                    <a:pt x="54" y="232"/>
                  </a:lnTo>
                  <a:lnTo>
                    <a:pt x="45" y="222"/>
                  </a:lnTo>
                  <a:lnTo>
                    <a:pt x="30" y="216"/>
                  </a:lnTo>
                  <a:lnTo>
                    <a:pt x="15" y="202"/>
                  </a:lnTo>
                  <a:lnTo>
                    <a:pt x="8" y="183"/>
                  </a:lnTo>
                  <a:lnTo>
                    <a:pt x="11" y="162"/>
                  </a:lnTo>
                  <a:lnTo>
                    <a:pt x="17" y="144"/>
                  </a:lnTo>
                  <a:lnTo>
                    <a:pt x="12" y="127"/>
                  </a:lnTo>
                  <a:lnTo>
                    <a:pt x="0" y="120"/>
                  </a:lnTo>
                  <a:lnTo>
                    <a:pt x="0" y="96"/>
                  </a:lnTo>
                  <a:lnTo>
                    <a:pt x="21" y="93"/>
                  </a:lnTo>
                  <a:lnTo>
                    <a:pt x="41" y="84"/>
                  </a:lnTo>
                  <a:lnTo>
                    <a:pt x="48" y="64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91" name="Freeform 25"/>
            <p:cNvSpPr>
              <a:spLocks/>
            </p:cNvSpPr>
            <p:nvPr/>
          </p:nvSpPr>
          <p:spPr bwMode="auto">
            <a:xfrm>
              <a:off x="493" y="3134"/>
              <a:ext cx="574" cy="715"/>
            </a:xfrm>
            <a:custGeom>
              <a:avLst/>
              <a:gdLst>
                <a:gd name="T0" fmla="*/ 515 w 710"/>
                <a:gd name="T1" fmla="*/ 21 h 900"/>
                <a:gd name="T2" fmla="*/ 551 w 710"/>
                <a:gd name="T3" fmla="*/ 73 h 900"/>
                <a:gd name="T4" fmla="*/ 605 w 710"/>
                <a:gd name="T5" fmla="*/ 123 h 900"/>
                <a:gd name="T6" fmla="*/ 692 w 710"/>
                <a:gd name="T7" fmla="*/ 129 h 900"/>
                <a:gd name="T8" fmla="*/ 708 w 710"/>
                <a:gd name="T9" fmla="*/ 166 h 900"/>
                <a:gd name="T10" fmla="*/ 698 w 710"/>
                <a:gd name="T11" fmla="*/ 220 h 900"/>
                <a:gd name="T12" fmla="*/ 695 w 710"/>
                <a:gd name="T13" fmla="*/ 265 h 900"/>
                <a:gd name="T14" fmla="*/ 644 w 710"/>
                <a:gd name="T15" fmla="*/ 309 h 900"/>
                <a:gd name="T16" fmla="*/ 587 w 710"/>
                <a:gd name="T17" fmla="*/ 352 h 900"/>
                <a:gd name="T18" fmla="*/ 564 w 710"/>
                <a:gd name="T19" fmla="*/ 393 h 900"/>
                <a:gd name="T20" fmla="*/ 542 w 710"/>
                <a:gd name="T21" fmla="*/ 436 h 900"/>
                <a:gd name="T22" fmla="*/ 539 w 710"/>
                <a:gd name="T23" fmla="*/ 478 h 900"/>
                <a:gd name="T24" fmla="*/ 539 w 710"/>
                <a:gd name="T25" fmla="*/ 525 h 900"/>
                <a:gd name="T26" fmla="*/ 513 w 710"/>
                <a:gd name="T27" fmla="*/ 559 h 900"/>
                <a:gd name="T28" fmla="*/ 483 w 710"/>
                <a:gd name="T29" fmla="*/ 580 h 900"/>
                <a:gd name="T30" fmla="*/ 444 w 710"/>
                <a:gd name="T31" fmla="*/ 613 h 900"/>
                <a:gd name="T32" fmla="*/ 422 w 710"/>
                <a:gd name="T33" fmla="*/ 658 h 900"/>
                <a:gd name="T34" fmla="*/ 414 w 710"/>
                <a:gd name="T35" fmla="*/ 709 h 900"/>
                <a:gd name="T36" fmla="*/ 435 w 710"/>
                <a:gd name="T37" fmla="*/ 753 h 900"/>
                <a:gd name="T38" fmla="*/ 458 w 710"/>
                <a:gd name="T39" fmla="*/ 810 h 900"/>
                <a:gd name="T40" fmla="*/ 491 w 710"/>
                <a:gd name="T41" fmla="*/ 861 h 900"/>
                <a:gd name="T42" fmla="*/ 482 w 710"/>
                <a:gd name="T43" fmla="*/ 892 h 900"/>
                <a:gd name="T44" fmla="*/ 386 w 710"/>
                <a:gd name="T45" fmla="*/ 877 h 900"/>
                <a:gd name="T46" fmla="*/ 273 w 710"/>
                <a:gd name="T47" fmla="*/ 886 h 900"/>
                <a:gd name="T48" fmla="*/ 189 w 710"/>
                <a:gd name="T49" fmla="*/ 874 h 900"/>
                <a:gd name="T50" fmla="*/ 156 w 710"/>
                <a:gd name="T51" fmla="*/ 852 h 900"/>
                <a:gd name="T52" fmla="*/ 150 w 710"/>
                <a:gd name="T53" fmla="*/ 808 h 900"/>
                <a:gd name="T54" fmla="*/ 138 w 710"/>
                <a:gd name="T55" fmla="*/ 763 h 900"/>
                <a:gd name="T56" fmla="*/ 135 w 710"/>
                <a:gd name="T57" fmla="*/ 720 h 900"/>
                <a:gd name="T58" fmla="*/ 99 w 710"/>
                <a:gd name="T59" fmla="*/ 714 h 900"/>
                <a:gd name="T60" fmla="*/ 63 w 710"/>
                <a:gd name="T61" fmla="*/ 747 h 900"/>
                <a:gd name="T62" fmla="*/ 47 w 710"/>
                <a:gd name="T63" fmla="*/ 709 h 900"/>
                <a:gd name="T64" fmla="*/ 21 w 710"/>
                <a:gd name="T65" fmla="*/ 670 h 900"/>
                <a:gd name="T66" fmla="*/ 11 w 710"/>
                <a:gd name="T67" fmla="*/ 612 h 900"/>
                <a:gd name="T68" fmla="*/ 2 w 710"/>
                <a:gd name="T69" fmla="*/ 565 h 900"/>
                <a:gd name="T70" fmla="*/ 18 w 710"/>
                <a:gd name="T71" fmla="*/ 522 h 900"/>
                <a:gd name="T72" fmla="*/ 39 w 710"/>
                <a:gd name="T73" fmla="*/ 477 h 900"/>
                <a:gd name="T74" fmla="*/ 71 w 710"/>
                <a:gd name="T75" fmla="*/ 439 h 900"/>
                <a:gd name="T76" fmla="*/ 80 w 710"/>
                <a:gd name="T77" fmla="*/ 391 h 900"/>
                <a:gd name="T78" fmla="*/ 83 w 710"/>
                <a:gd name="T79" fmla="*/ 348 h 900"/>
                <a:gd name="T80" fmla="*/ 65 w 710"/>
                <a:gd name="T81" fmla="*/ 309 h 900"/>
                <a:gd name="T82" fmla="*/ 69 w 710"/>
                <a:gd name="T83" fmla="*/ 267 h 900"/>
                <a:gd name="T84" fmla="*/ 83 w 710"/>
                <a:gd name="T85" fmla="*/ 226 h 900"/>
                <a:gd name="T86" fmla="*/ 101 w 710"/>
                <a:gd name="T87" fmla="*/ 190 h 900"/>
                <a:gd name="T88" fmla="*/ 117 w 710"/>
                <a:gd name="T89" fmla="*/ 144 h 900"/>
                <a:gd name="T90" fmla="*/ 116 w 710"/>
                <a:gd name="T91" fmla="*/ 94 h 900"/>
                <a:gd name="T92" fmla="*/ 98 w 710"/>
                <a:gd name="T93" fmla="*/ 49 h 90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10"/>
                <a:gd name="T142" fmla="*/ 0 h 900"/>
                <a:gd name="T143" fmla="*/ 710 w 710"/>
                <a:gd name="T144" fmla="*/ 900 h 90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10" h="900">
                  <a:moveTo>
                    <a:pt x="120" y="34"/>
                  </a:moveTo>
                  <a:lnTo>
                    <a:pt x="510" y="0"/>
                  </a:lnTo>
                  <a:lnTo>
                    <a:pt x="515" y="21"/>
                  </a:lnTo>
                  <a:lnTo>
                    <a:pt x="522" y="42"/>
                  </a:lnTo>
                  <a:lnTo>
                    <a:pt x="534" y="60"/>
                  </a:lnTo>
                  <a:lnTo>
                    <a:pt x="551" y="73"/>
                  </a:lnTo>
                  <a:lnTo>
                    <a:pt x="570" y="90"/>
                  </a:lnTo>
                  <a:lnTo>
                    <a:pt x="590" y="103"/>
                  </a:lnTo>
                  <a:lnTo>
                    <a:pt x="605" y="123"/>
                  </a:lnTo>
                  <a:lnTo>
                    <a:pt x="633" y="132"/>
                  </a:lnTo>
                  <a:lnTo>
                    <a:pt x="668" y="135"/>
                  </a:lnTo>
                  <a:lnTo>
                    <a:pt x="692" y="129"/>
                  </a:lnTo>
                  <a:lnTo>
                    <a:pt x="705" y="132"/>
                  </a:lnTo>
                  <a:lnTo>
                    <a:pt x="710" y="147"/>
                  </a:lnTo>
                  <a:lnTo>
                    <a:pt x="708" y="166"/>
                  </a:lnTo>
                  <a:lnTo>
                    <a:pt x="705" y="184"/>
                  </a:lnTo>
                  <a:lnTo>
                    <a:pt x="707" y="202"/>
                  </a:lnTo>
                  <a:lnTo>
                    <a:pt x="698" y="220"/>
                  </a:lnTo>
                  <a:lnTo>
                    <a:pt x="696" y="234"/>
                  </a:lnTo>
                  <a:lnTo>
                    <a:pt x="698" y="247"/>
                  </a:lnTo>
                  <a:lnTo>
                    <a:pt x="695" y="265"/>
                  </a:lnTo>
                  <a:lnTo>
                    <a:pt x="678" y="274"/>
                  </a:lnTo>
                  <a:lnTo>
                    <a:pt x="665" y="289"/>
                  </a:lnTo>
                  <a:lnTo>
                    <a:pt x="644" y="309"/>
                  </a:lnTo>
                  <a:lnTo>
                    <a:pt x="627" y="319"/>
                  </a:lnTo>
                  <a:lnTo>
                    <a:pt x="608" y="336"/>
                  </a:lnTo>
                  <a:lnTo>
                    <a:pt x="587" y="352"/>
                  </a:lnTo>
                  <a:lnTo>
                    <a:pt x="578" y="366"/>
                  </a:lnTo>
                  <a:lnTo>
                    <a:pt x="578" y="382"/>
                  </a:lnTo>
                  <a:lnTo>
                    <a:pt x="564" y="393"/>
                  </a:lnTo>
                  <a:lnTo>
                    <a:pt x="557" y="409"/>
                  </a:lnTo>
                  <a:lnTo>
                    <a:pt x="548" y="426"/>
                  </a:lnTo>
                  <a:lnTo>
                    <a:pt x="542" y="436"/>
                  </a:lnTo>
                  <a:lnTo>
                    <a:pt x="543" y="450"/>
                  </a:lnTo>
                  <a:lnTo>
                    <a:pt x="545" y="463"/>
                  </a:lnTo>
                  <a:lnTo>
                    <a:pt x="539" y="478"/>
                  </a:lnTo>
                  <a:lnTo>
                    <a:pt x="540" y="490"/>
                  </a:lnTo>
                  <a:lnTo>
                    <a:pt x="539" y="508"/>
                  </a:lnTo>
                  <a:lnTo>
                    <a:pt x="539" y="525"/>
                  </a:lnTo>
                  <a:lnTo>
                    <a:pt x="534" y="537"/>
                  </a:lnTo>
                  <a:lnTo>
                    <a:pt x="524" y="550"/>
                  </a:lnTo>
                  <a:lnTo>
                    <a:pt x="513" y="559"/>
                  </a:lnTo>
                  <a:lnTo>
                    <a:pt x="503" y="571"/>
                  </a:lnTo>
                  <a:lnTo>
                    <a:pt x="488" y="562"/>
                  </a:lnTo>
                  <a:lnTo>
                    <a:pt x="483" y="580"/>
                  </a:lnTo>
                  <a:lnTo>
                    <a:pt x="474" y="591"/>
                  </a:lnTo>
                  <a:lnTo>
                    <a:pt x="458" y="601"/>
                  </a:lnTo>
                  <a:lnTo>
                    <a:pt x="444" y="613"/>
                  </a:lnTo>
                  <a:lnTo>
                    <a:pt x="432" y="630"/>
                  </a:lnTo>
                  <a:lnTo>
                    <a:pt x="425" y="645"/>
                  </a:lnTo>
                  <a:lnTo>
                    <a:pt x="422" y="658"/>
                  </a:lnTo>
                  <a:lnTo>
                    <a:pt x="420" y="676"/>
                  </a:lnTo>
                  <a:lnTo>
                    <a:pt x="422" y="691"/>
                  </a:lnTo>
                  <a:lnTo>
                    <a:pt x="414" y="709"/>
                  </a:lnTo>
                  <a:lnTo>
                    <a:pt x="425" y="720"/>
                  </a:lnTo>
                  <a:lnTo>
                    <a:pt x="429" y="735"/>
                  </a:lnTo>
                  <a:lnTo>
                    <a:pt x="435" y="753"/>
                  </a:lnTo>
                  <a:lnTo>
                    <a:pt x="444" y="768"/>
                  </a:lnTo>
                  <a:lnTo>
                    <a:pt x="455" y="790"/>
                  </a:lnTo>
                  <a:lnTo>
                    <a:pt x="458" y="810"/>
                  </a:lnTo>
                  <a:lnTo>
                    <a:pt x="467" y="823"/>
                  </a:lnTo>
                  <a:lnTo>
                    <a:pt x="477" y="844"/>
                  </a:lnTo>
                  <a:lnTo>
                    <a:pt x="491" y="861"/>
                  </a:lnTo>
                  <a:lnTo>
                    <a:pt x="498" y="879"/>
                  </a:lnTo>
                  <a:lnTo>
                    <a:pt x="510" y="900"/>
                  </a:lnTo>
                  <a:lnTo>
                    <a:pt x="482" y="892"/>
                  </a:lnTo>
                  <a:lnTo>
                    <a:pt x="449" y="888"/>
                  </a:lnTo>
                  <a:lnTo>
                    <a:pt x="420" y="883"/>
                  </a:lnTo>
                  <a:lnTo>
                    <a:pt x="386" y="877"/>
                  </a:lnTo>
                  <a:lnTo>
                    <a:pt x="351" y="879"/>
                  </a:lnTo>
                  <a:lnTo>
                    <a:pt x="309" y="880"/>
                  </a:lnTo>
                  <a:lnTo>
                    <a:pt x="273" y="886"/>
                  </a:lnTo>
                  <a:lnTo>
                    <a:pt x="230" y="892"/>
                  </a:lnTo>
                  <a:lnTo>
                    <a:pt x="197" y="888"/>
                  </a:lnTo>
                  <a:lnTo>
                    <a:pt x="189" y="874"/>
                  </a:lnTo>
                  <a:lnTo>
                    <a:pt x="180" y="865"/>
                  </a:lnTo>
                  <a:lnTo>
                    <a:pt x="168" y="862"/>
                  </a:lnTo>
                  <a:lnTo>
                    <a:pt x="156" y="852"/>
                  </a:lnTo>
                  <a:lnTo>
                    <a:pt x="149" y="840"/>
                  </a:lnTo>
                  <a:lnTo>
                    <a:pt x="149" y="823"/>
                  </a:lnTo>
                  <a:lnTo>
                    <a:pt x="150" y="808"/>
                  </a:lnTo>
                  <a:lnTo>
                    <a:pt x="152" y="789"/>
                  </a:lnTo>
                  <a:lnTo>
                    <a:pt x="144" y="777"/>
                  </a:lnTo>
                  <a:lnTo>
                    <a:pt x="138" y="763"/>
                  </a:lnTo>
                  <a:lnTo>
                    <a:pt x="149" y="750"/>
                  </a:lnTo>
                  <a:lnTo>
                    <a:pt x="143" y="733"/>
                  </a:lnTo>
                  <a:lnTo>
                    <a:pt x="135" y="720"/>
                  </a:lnTo>
                  <a:lnTo>
                    <a:pt x="126" y="709"/>
                  </a:lnTo>
                  <a:lnTo>
                    <a:pt x="114" y="714"/>
                  </a:lnTo>
                  <a:lnTo>
                    <a:pt x="99" y="714"/>
                  </a:lnTo>
                  <a:lnTo>
                    <a:pt x="86" y="720"/>
                  </a:lnTo>
                  <a:lnTo>
                    <a:pt x="78" y="732"/>
                  </a:lnTo>
                  <a:lnTo>
                    <a:pt x="63" y="747"/>
                  </a:lnTo>
                  <a:lnTo>
                    <a:pt x="50" y="741"/>
                  </a:lnTo>
                  <a:lnTo>
                    <a:pt x="47" y="723"/>
                  </a:lnTo>
                  <a:lnTo>
                    <a:pt x="47" y="709"/>
                  </a:lnTo>
                  <a:lnTo>
                    <a:pt x="35" y="699"/>
                  </a:lnTo>
                  <a:lnTo>
                    <a:pt x="32" y="685"/>
                  </a:lnTo>
                  <a:lnTo>
                    <a:pt x="21" y="670"/>
                  </a:lnTo>
                  <a:lnTo>
                    <a:pt x="18" y="646"/>
                  </a:lnTo>
                  <a:lnTo>
                    <a:pt x="14" y="630"/>
                  </a:lnTo>
                  <a:lnTo>
                    <a:pt x="11" y="612"/>
                  </a:lnTo>
                  <a:lnTo>
                    <a:pt x="11" y="595"/>
                  </a:lnTo>
                  <a:lnTo>
                    <a:pt x="2" y="585"/>
                  </a:lnTo>
                  <a:lnTo>
                    <a:pt x="2" y="565"/>
                  </a:lnTo>
                  <a:lnTo>
                    <a:pt x="0" y="549"/>
                  </a:lnTo>
                  <a:lnTo>
                    <a:pt x="5" y="534"/>
                  </a:lnTo>
                  <a:lnTo>
                    <a:pt x="18" y="522"/>
                  </a:lnTo>
                  <a:lnTo>
                    <a:pt x="24" y="507"/>
                  </a:lnTo>
                  <a:lnTo>
                    <a:pt x="27" y="487"/>
                  </a:lnTo>
                  <a:lnTo>
                    <a:pt x="39" y="477"/>
                  </a:lnTo>
                  <a:lnTo>
                    <a:pt x="54" y="469"/>
                  </a:lnTo>
                  <a:lnTo>
                    <a:pt x="66" y="456"/>
                  </a:lnTo>
                  <a:lnTo>
                    <a:pt x="71" y="439"/>
                  </a:lnTo>
                  <a:lnTo>
                    <a:pt x="72" y="423"/>
                  </a:lnTo>
                  <a:lnTo>
                    <a:pt x="74" y="405"/>
                  </a:lnTo>
                  <a:lnTo>
                    <a:pt x="80" y="391"/>
                  </a:lnTo>
                  <a:lnTo>
                    <a:pt x="89" y="376"/>
                  </a:lnTo>
                  <a:lnTo>
                    <a:pt x="86" y="361"/>
                  </a:lnTo>
                  <a:lnTo>
                    <a:pt x="83" y="348"/>
                  </a:lnTo>
                  <a:lnTo>
                    <a:pt x="78" y="333"/>
                  </a:lnTo>
                  <a:lnTo>
                    <a:pt x="69" y="324"/>
                  </a:lnTo>
                  <a:lnTo>
                    <a:pt x="65" y="309"/>
                  </a:lnTo>
                  <a:lnTo>
                    <a:pt x="65" y="294"/>
                  </a:lnTo>
                  <a:lnTo>
                    <a:pt x="71" y="280"/>
                  </a:lnTo>
                  <a:lnTo>
                    <a:pt x="69" y="267"/>
                  </a:lnTo>
                  <a:lnTo>
                    <a:pt x="71" y="252"/>
                  </a:lnTo>
                  <a:lnTo>
                    <a:pt x="75" y="237"/>
                  </a:lnTo>
                  <a:lnTo>
                    <a:pt x="83" y="226"/>
                  </a:lnTo>
                  <a:lnTo>
                    <a:pt x="96" y="217"/>
                  </a:lnTo>
                  <a:lnTo>
                    <a:pt x="108" y="202"/>
                  </a:lnTo>
                  <a:lnTo>
                    <a:pt x="101" y="190"/>
                  </a:lnTo>
                  <a:lnTo>
                    <a:pt x="99" y="174"/>
                  </a:lnTo>
                  <a:lnTo>
                    <a:pt x="108" y="159"/>
                  </a:lnTo>
                  <a:lnTo>
                    <a:pt x="117" y="144"/>
                  </a:lnTo>
                  <a:lnTo>
                    <a:pt x="122" y="129"/>
                  </a:lnTo>
                  <a:lnTo>
                    <a:pt x="120" y="109"/>
                  </a:lnTo>
                  <a:lnTo>
                    <a:pt x="116" y="94"/>
                  </a:lnTo>
                  <a:lnTo>
                    <a:pt x="111" y="78"/>
                  </a:lnTo>
                  <a:lnTo>
                    <a:pt x="96" y="67"/>
                  </a:lnTo>
                  <a:lnTo>
                    <a:pt x="98" y="49"/>
                  </a:lnTo>
                  <a:lnTo>
                    <a:pt x="111" y="42"/>
                  </a:lnTo>
                  <a:lnTo>
                    <a:pt x="120" y="34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92" name="Freeform 26"/>
            <p:cNvSpPr>
              <a:spLocks/>
            </p:cNvSpPr>
            <p:nvPr/>
          </p:nvSpPr>
          <p:spPr bwMode="auto">
            <a:xfrm>
              <a:off x="1257" y="3644"/>
              <a:ext cx="157" cy="107"/>
            </a:xfrm>
            <a:custGeom>
              <a:avLst/>
              <a:gdLst>
                <a:gd name="T0" fmla="*/ 24 w 195"/>
                <a:gd name="T1" fmla="*/ 78 h 135"/>
                <a:gd name="T2" fmla="*/ 0 w 195"/>
                <a:gd name="T3" fmla="*/ 67 h 135"/>
                <a:gd name="T4" fmla="*/ 2 w 195"/>
                <a:gd name="T5" fmla="*/ 85 h 135"/>
                <a:gd name="T6" fmla="*/ 18 w 195"/>
                <a:gd name="T7" fmla="*/ 90 h 135"/>
                <a:gd name="T8" fmla="*/ 32 w 195"/>
                <a:gd name="T9" fmla="*/ 100 h 135"/>
                <a:gd name="T10" fmla="*/ 36 w 195"/>
                <a:gd name="T11" fmla="*/ 123 h 135"/>
                <a:gd name="T12" fmla="*/ 53 w 195"/>
                <a:gd name="T13" fmla="*/ 135 h 135"/>
                <a:gd name="T14" fmla="*/ 69 w 195"/>
                <a:gd name="T15" fmla="*/ 124 h 135"/>
                <a:gd name="T16" fmla="*/ 84 w 195"/>
                <a:gd name="T17" fmla="*/ 118 h 135"/>
                <a:gd name="T18" fmla="*/ 92 w 195"/>
                <a:gd name="T19" fmla="*/ 102 h 135"/>
                <a:gd name="T20" fmla="*/ 105 w 195"/>
                <a:gd name="T21" fmla="*/ 105 h 135"/>
                <a:gd name="T22" fmla="*/ 116 w 195"/>
                <a:gd name="T23" fmla="*/ 112 h 135"/>
                <a:gd name="T24" fmla="*/ 128 w 195"/>
                <a:gd name="T25" fmla="*/ 100 h 135"/>
                <a:gd name="T26" fmla="*/ 135 w 195"/>
                <a:gd name="T27" fmla="*/ 82 h 135"/>
                <a:gd name="T28" fmla="*/ 144 w 195"/>
                <a:gd name="T29" fmla="*/ 69 h 135"/>
                <a:gd name="T30" fmla="*/ 161 w 195"/>
                <a:gd name="T31" fmla="*/ 58 h 135"/>
                <a:gd name="T32" fmla="*/ 173 w 195"/>
                <a:gd name="T33" fmla="*/ 52 h 135"/>
                <a:gd name="T34" fmla="*/ 177 w 195"/>
                <a:gd name="T35" fmla="*/ 37 h 135"/>
                <a:gd name="T36" fmla="*/ 191 w 195"/>
                <a:gd name="T37" fmla="*/ 31 h 135"/>
                <a:gd name="T38" fmla="*/ 195 w 195"/>
                <a:gd name="T39" fmla="*/ 18 h 135"/>
                <a:gd name="T40" fmla="*/ 180 w 195"/>
                <a:gd name="T41" fmla="*/ 15 h 135"/>
                <a:gd name="T42" fmla="*/ 165 w 195"/>
                <a:gd name="T43" fmla="*/ 10 h 135"/>
                <a:gd name="T44" fmla="*/ 165 w 195"/>
                <a:gd name="T45" fmla="*/ 24 h 135"/>
                <a:gd name="T46" fmla="*/ 158 w 195"/>
                <a:gd name="T47" fmla="*/ 31 h 135"/>
                <a:gd name="T48" fmla="*/ 144 w 195"/>
                <a:gd name="T49" fmla="*/ 28 h 135"/>
                <a:gd name="T50" fmla="*/ 144 w 195"/>
                <a:gd name="T51" fmla="*/ 16 h 135"/>
                <a:gd name="T52" fmla="*/ 141 w 195"/>
                <a:gd name="T53" fmla="*/ 3 h 135"/>
                <a:gd name="T54" fmla="*/ 129 w 195"/>
                <a:gd name="T55" fmla="*/ 0 h 135"/>
                <a:gd name="T56" fmla="*/ 114 w 195"/>
                <a:gd name="T57" fmla="*/ 4 h 135"/>
                <a:gd name="T58" fmla="*/ 110 w 195"/>
                <a:gd name="T59" fmla="*/ 16 h 135"/>
                <a:gd name="T60" fmla="*/ 96 w 195"/>
                <a:gd name="T61" fmla="*/ 9 h 135"/>
                <a:gd name="T62" fmla="*/ 99 w 195"/>
                <a:gd name="T63" fmla="*/ 30 h 135"/>
                <a:gd name="T64" fmla="*/ 83 w 195"/>
                <a:gd name="T65" fmla="*/ 25 h 135"/>
                <a:gd name="T66" fmla="*/ 75 w 195"/>
                <a:gd name="T67" fmla="*/ 10 h 135"/>
                <a:gd name="T68" fmla="*/ 60 w 195"/>
                <a:gd name="T69" fmla="*/ 6 h 135"/>
                <a:gd name="T70" fmla="*/ 57 w 195"/>
                <a:gd name="T71" fmla="*/ 18 h 135"/>
                <a:gd name="T72" fmla="*/ 65 w 195"/>
                <a:gd name="T73" fmla="*/ 33 h 135"/>
                <a:gd name="T74" fmla="*/ 72 w 195"/>
                <a:gd name="T75" fmla="*/ 45 h 135"/>
                <a:gd name="T76" fmla="*/ 86 w 195"/>
                <a:gd name="T77" fmla="*/ 49 h 135"/>
                <a:gd name="T78" fmla="*/ 92 w 195"/>
                <a:gd name="T79" fmla="*/ 60 h 135"/>
                <a:gd name="T80" fmla="*/ 92 w 195"/>
                <a:gd name="T81" fmla="*/ 73 h 135"/>
                <a:gd name="T82" fmla="*/ 78 w 195"/>
                <a:gd name="T83" fmla="*/ 79 h 135"/>
                <a:gd name="T84" fmla="*/ 62 w 195"/>
                <a:gd name="T85" fmla="*/ 88 h 135"/>
                <a:gd name="T86" fmla="*/ 56 w 195"/>
                <a:gd name="T87" fmla="*/ 70 h 135"/>
                <a:gd name="T88" fmla="*/ 36 w 195"/>
                <a:gd name="T89" fmla="*/ 66 h 135"/>
                <a:gd name="T90" fmla="*/ 24 w 195"/>
                <a:gd name="T91" fmla="*/ 78 h 135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195"/>
                <a:gd name="T139" fmla="*/ 0 h 135"/>
                <a:gd name="T140" fmla="*/ 195 w 195"/>
                <a:gd name="T141" fmla="*/ 135 h 135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195" h="135">
                  <a:moveTo>
                    <a:pt x="24" y="78"/>
                  </a:moveTo>
                  <a:lnTo>
                    <a:pt x="0" y="67"/>
                  </a:lnTo>
                  <a:lnTo>
                    <a:pt x="2" y="85"/>
                  </a:lnTo>
                  <a:lnTo>
                    <a:pt x="18" y="90"/>
                  </a:lnTo>
                  <a:lnTo>
                    <a:pt x="32" y="100"/>
                  </a:lnTo>
                  <a:lnTo>
                    <a:pt x="36" y="123"/>
                  </a:lnTo>
                  <a:lnTo>
                    <a:pt x="53" y="135"/>
                  </a:lnTo>
                  <a:lnTo>
                    <a:pt x="69" y="124"/>
                  </a:lnTo>
                  <a:lnTo>
                    <a:pt x="84" y="118"/>
                  </a:lnTo>
                  <a:lnTo>
                    <a:pt x="92" y="102"/>
                  </a:lnTo>
                  <a:lnTo>
                    <a:pt x="105" y="105"/>
                  </a:lnTo>
                  <a:lnTo>
                    <a:pt x="116" y="112"/>
                  </a:lnTo>
                  <a:lnTo>
                    <a:pt x="128" y="100"/>
                  </a:lnTo>
                  <a:lnTo>
                    <a:pt x="135" y="82"/>
                  </a:lnTo>
                  <a:lnTo>
                    <a:pt x="144" y="69"/>
                  </a:lnTo>
                  <a:lnTo>
                    <a:pt x="161" y="58"/>
                  </a:lnTo>
                  <a:lnTo>
                    <a:pt x="173" y="52"/>
                  </a:lnTo>
                  <a:lnTo>
                    <a:pt x="177" y="37"/>
                  </a:lnTo>
                  <a:lnTo>
                    <a:pt x="191" y="31"/>
                  </a:lnTo>
                  <a:lnTo>
                    <a:pt x="195" y="18"/>
                  </a:lnTo>
                  <a:lnTo>
                    <a:pt x="180" y="15"/>
                  </a:lnTo>
                  <a:lnTo>
                    <a:pt x="165" y="10"/>
                  </a:lnTo>
                  <a:lnTo>
                    <a:pt x="165" y="24"/>
                  </a:lnTo>
                  <a:lnTo>
                    <a:pt x="158" y="31"/>
                  </a:lnTo>
                  <a:lnTo>
                    <a:pt x="144" y="28"/>
                  </a:lnTo>
                  <a:lnTo>
                    <a:pt x="144" y="16"/>
                  </a:lnTo>
                  <a:lnTo>
                    <a:pt x="141" y="3"/>
                  </a:lnTo>
                  <a:lnTo>
                    <a:pt x="129" y="0"/>
                  </a:lnTo>
                  <a:lnTo>
                    <a:pt x="114" y="4"/>
                  </a:lnTo>
                  <a:lnTo>
                    <a:pt x="110" y="16"/>
                  </a:lnTo>
                  <a:lnTo>
                    <a:pt x="96" y="9"/>
                  </a:lnTo>
                  <a:lnTo>
                    <a:pt x="99" y="30"/>
                  </a:lnTo>
                  <a:lnTo>
                    <a:pt x="83" y="25"/>
                  </a:lnTo>
                  <a:lnTo>
                    <a:pt x="75" y="10"/>
                  </a:lnTo>
                  <a:lnTo>
                    <a:pt x="60" y="6"/>
                  </a:lnTo>
                  <a:lnTo>
                    <a:pt x="57" y="18"/>
                  </a:lnTo>
                  <a:lnTo>
                    <a:pt x="65" y="33"/>
                  </a:lnTo>
                  <a:lnTo>
                    <a:pt x="72" y="45"/>
                  </a:lnTo>
                  <a:lnTo>
                    <a:pt x="86" y="49"/>
                  </a:lnTo>
                  <a:lnTo>
                    <a:pt x="92" y="60"/>
                  </a:lnTo>
                  <a:lnTo>
                    <a:pt x="92" y="73"/>
                  </a:lnTo>
                  <a:lnTo>
                    <a:pt x="78" y="79"/>
                  </a:lnTo>
                  <a:lnTo>
                    <a:pt x="62" y="88"/>
                  </a:lnTo>
                  <a:lnTo>
                    <a:pt x="56" y="70"/>
                  </a:lnTo>
                  <a:lnTo>
                    <a:pt x="36" y="66"/>
                  </a:lnTo>
                  <a:lnTo>
                    <a:pt x="24" y="78"/>
                  </a:ln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93" name="Freeform 27"/>
            <p:cNvSpPr>
              <a:spLocks/>
            </p:cNvSpPr>
            <p:nvPr/>
          </p:nvSpPr>
          <p:spPr bwMode="auto">
            <a:xfrm>
              <a:off x="1420" y="3645"/>
              <a:ext cx="95" cy="82"/>
            </a:xfrm>
            <a:custGeom>
              <a:avLst/>
              <a:gdLst>
                <a:gd name="T0" fmla="*/ 11 w 118"/>
                <a:gd name="T1" fmla="*/ 0 h 104"/>
                <a:gd name="T2" fmla="*/ 5 w 118"/>
                <a:gd name="T3" fmla="*/ 30 h 104"/>
                <a:gd name="T4" fmla="*/ 8 w 118"/>
                <a:gd name="T5" fmla="*/ 47 h 104"/>
                <a:gd name="T6" fmla="*/ 7 w 118"/>
                <a:gd name="T7" fmla="*/ 62 h 104"/>
                <a:gd name="T8" fmla="*/ 28 w 118"/>
                <a:gd name="T9" fmla="*/ 90 h 104"/>
                <a:gd name="T10" fmla="*/ 38 w 118"/>
                <a:gd name="T11" fmla="*/ 98 h 104"/>
                <a:gd name="T12" fmla="*/ 58 w 118"/>
                <a:gd name="T13" fmla="*/ 104 h 104"/>
                <a:gd name="T14" fmla="*/ 68 w 118"/>
                <a:gd name="T15" fmla="*/ 89 h 104"/>
                <a:gd name="T16" fmla="*/ 82 w 118"/>
                <a:gd name="T17" fmla="*/ 81 h 104"/>
                <a:gd name="T18" fmla="*/ 97 w 118"/>
                <a:gd name="T19" fmla="*/ 80 h 104"/>
                <a:gd name="T20" fmla="*/ 110 w 118"/>
                <a:gd name="T21" fmla="*/ 75 h 104"/>
                <a:gd name="T22" fmla="*/ 107 w 118"/>
                <a:gd name="T23" fmla="*/ 56 h 104"/>
                <a:gd name="T24" fmla="*/ 92 w 118"/>
                <a:gd name="T25" fmla="*/ 51 h 104"/>
                <a:gd name="T26" fmla="*/ 106 w 118"/>
                <a:gd name="T27" fmla="*/ 50 h 104"/>
                <a:gd name="T28" fmla="*/ 98 w 118"/>
                <a:gd name="T29" fmla="*/ 26 h 104"/>
                <a:gd name="T30" fmla="*/ 79 w 118"/>
                <a:gd name="T31" fmla="*/ 24 h 104"/>
                <a:gd name="T32" fmla="*/ 71 w 118"/>
                <a:gd name="T33" fmla="*/ 36 h 104"/>
                <a:gd name="T34" fmla="*/ 80 w 118"/>
                <a:gd name="T35" fmla="*/ 51 h 104"/>
                <a:gd name="T36" fmla="*/ 71 w 118"/>
                <a:gd name="T37" fmla="*/ 65 h 104"/>
                <a:gd name="T38" fmla="*/ 47 w 118"/>
                <a:gd name="T39" fmla="*/ 44 h 104"/>
                <a:gd name="T40" fmla="*/ 58 w 118"/>
                <a:gd name="T41" fmla="*/ 24 h 104"/>
                <a:gd name="T42" fmla="*/ 46 w 118"/>
                <a:gd name="T43" fmla="*/ 15 h 104"/>
                <a:gd name="T44" fmla="*/ 25 w 118"/>
                <a:gd name="T45" fmla="*/ 20 h 104"/>
                <a:gd name="T46" fmla="*/ 19 w 118"/>
                <a:gd name="T47" fmla="*/ 6 h 104"/>
                <a:gd name="T48" fmla="*/ 14 w 118"/>
                <a:gd name="T49" fmla="*/ 5 h 104"/>
                <a:gd name="T50" fmla="*/ 11 w 118"/>
                <a:gd name="T51" fmla="*/ 0 h 104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w 118"/>
                <a:gd name="T79" fmla="*/ 0 h 104"/>
                <a:gd name="T80" fmla="*/ 118 w 118"/>
                <a:gd name="T81" fmla="*/ 104 h 104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T78" t="T79" r="T80" b="T81"/>
              <a:pathLst>
                <a:path w="118" h="104">
                  <a:moveTo>
                    <a:pt x="11" y="0"/>
                  </a:moveTo>
                  <a:cubicBezTo>
                    <a:pt x="19" y="13"/>
                    <a:pt x="17" y="23"/>
                    <a:pt x="5" y="30"/>
                  </a:cubicBezTo>
                  <a:cubicBezTo>
                    <a:pt x="3" y="38"/>
                    <a:pt x="0" y="41"/>
                    <a:pt x="8" y="47"/>
                  </a:cubicBezTo>
                  <a:cubicBezTo>
                    <a:pt x="11" y="53"/>
                    <a:pt x="8" y="56"/>
                    <a:pt x="7" y="62"/>
                  </a:cubicBezTo>
                  <a:cubicBezTo>
                    <a:pt x="8" y="77"/>
                    <a:pt x="12" y="87"/>
                    <a:pt x="28" y="90"/>
                  </a:cubicBezTo>
                  <a:cubicBezTo>
                    <a:pt x="34" y="93"/>
                    <a:pt x="37" y="91"/>
                    <a:pt x="38" y="98"/>
                  </a:cubicBezTo>
                  <a:cubicBezTo>
                    <a:pt x="48" y="95"/>
                    <a:pt x="49" y="101"/>
                    <a:pt x="58" y="104"/>
                  </a:cubicBezTo>
                  <a:cubicBezTo>
                    <a:pt x="61" y="88"/>
                    <a:pt x="56" y="91"/>
                    <a:pt x="68" y="89"/>
                  </a:cubicBezTo>
                  <a:cubicBezTo>
                    <a:pt x="73" y="86"/>
                    <a:pt x="77" y="83"/>
                    <a:pt x="82" y="81"/>
                  </a:cubicBezTo>
                  <a:cubicBezTo>
                    <a:pt x="88" y="84"/>
                    <a:pt x="91" y="81"/>
                    <a:pt x="97" y="80"/>
                  </a:cubicBezTo>
                  <a:cubicBezTo>
                    <a:pt x="101" y="78"/>
                    <a:pt x="106" y="77"/>
                    <a:pt x="110" y="75"/>
                  </a:cubicBezTo>
                  <a:cubicBezTo>
                    <a:pt x="114" y="67"/>
                    <a:pt x="115" y="61"/>
                    <a:pt x="107" y="56"/>
                  </a:cubicBezTo>
                  <a:cubicBezTo>
                    <a:pt x="99" y="57"/>
                    <a:pt x="95" y="59"/>
                    <a:pt x="92" y="51"/>
                  </a:cubicBezTo>
                  <a:cubicBezTo>
                    <a:pt x="97" y="51"/>
                    <a:pt x="102" y="52"/>
                    <a:pt x="106" y="50"/>
                  </a:cubicBezTo>
                  <a:cubicBezTo>
                    <a:pt x="118" y="46"/>
                    <a:pt x="107" y="28"/>
                    <a:pt x="98" y="26"/>
                  </a:cubicBezTo>
                  <a:cubicBezTo>
                    <a:pt x="91" y="23"/>
                    <a:pt x="87" y="23"/>
                    <a:pt x="79" y="24"/>
                  </a:cubicBezTo>
                  <a:cubicBezTo>
                    <a:pt x="73" y="28"/>
                    <a:pt x="74" y="30"/>
                    <a:pt x="71" y="36"/>
                  </a:cubicBezTo>
                  <a:cubicBezTo>
                    <a:pt x="69" y="47"/>
                    <a:pt x="68" y="50"/>
                    <a:pt x="80" y="51"/>
                  </a:cubicBezTo>
                  <a:cubicBezTo>
                    <a:pt x="83" y="60"/>
                    <a:pt x="79" y="62"/>
                    <a:pt x="71" y="65"/>
                  </a:cubicBezTo>
                  <a:cubicBezTo>
                    <a:pt x="57" y="61"/>
                    <a:pt x="55" y="55"/>
                    <a:pt x="47" y="44"/>
                  </a:cubicBezTo>
                  <a:cubicBezTo>
                    <a:pt x="50" y="36"/>
                    <a:pt x="55" y="31"/>
                    <a:pt x="58" y="24"/>
                  </a:cubicBezTo>
                  <a:cubicBezTo>
                    <a:pt x="56" y="15"/>
                    <a:pt x="55" y="14"/>
                    <a:pt x="46" y="15"/>
                  </a:cubicBezTo>
                  <a:cubicBezTo>
                    <a:pt x="39" y="22"/>
                    <a:pt x="36" y="21"/>
                    <a:pt x="25" y="20"/>
                  </a:cubicBezTo>
                  <a:cubicBezTo>
                    <a:pt x="24" y="18"/>
                    <a:pt x="20" y="7"/>
                    <a:pt x="19" y="6"/>
                  </a:cubicBezTo>
                  <a:cubicBezTo>
                    <a:pt x="18" y="5"/>
                    <a:pt x="15" y="6"/>
                    <a:pt x="14" y="5"/>
                  </a:cubicBezTo>
                  <a:cubicBezTo>
                    <a:pt x="12" y="4"/>
                    <a:pt x="12" y="2"/>
                    <a:pt x="11" y="0"/>
                  </a:cubicBez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394" name="Freeform 28"/>
            <p:cNvSpPr>
              <a:spLocks/>
            </p:cNvSpPr>
            <p:nvPr/>
          </p:nvSpPr>
          <p:spPr bwMode="auto">
            <a:xfrm>
              <a:off x="1359" y="3690"/>
              <a:ext cx="81" cy="92"/>
            </a:xfrm>
            <a:custGeom>
              <a:avLst/>
              <a:gdLst>
                <a:gd name="T0" fmla="*/ 65 w 100"/>
                <a:gd name="T1" fmla="*/ 0 h 116"/>
                <a:gd name="T2" fmla="*/ 59 w 100"/>
                <a:gd name="T3" fmla="*/ 12 h 116"/>
                <a:gd name="T4" fmla="*/ 29 w 100"/>
                <a:gd name="T5" fmla="*/ 44 h 116"/>
                <a:gd name="T6" fmla="*/ 23 w 100"/>
                <a:gd name="T7" fmla="*/ 59 h 116"/>
                <a:gd name="T8" fmla="*/ 10 w 100"/>
                <a:gd name="T9" fmla="*/ 75 h 116"/>
                <a:gd name="T10" fmla="*/ 2 w 100"/>
                <a:gd name="T11" fmla="*/ 84 h 116"/>
                <a:gd name="T12" fmla="*/ 16 w 100"/>
                <a:gd name="T13" fmla="*/ 116 h 116"/>
                <a:gd name="T14" fmla="*/ 26 w 100"/>
                <a:gd name="T15" fmla="*/ 105 h 116"/>
                <a:gd name="T16" fmla="*/ 37 w 100"/>
                <a:gd name="T17" fmla="*/ 90 h 116"/>
                <a:gd name="T18" fmla="*/ 49 w 100"/>
                <a:gd name="T19" fmla="*/ 96 h 116"/>
                <a:gd name="T20" fmla="*/ 50 w 100"/>
                <a:gd name="T21" fmla="*/ 74 h 116"/>
                <a:gd name="T22" fmla="*/ 71 w 100"/>
                <a:gd name="T23" fmla="*/ 93 h 116"/>
                <a:gd name="T24" fmla="*/ 76 w 100"/>
                <a:gd name="T25" fmla="*/ 65 h 116"/>
                <a:gd name="T26" fmla="*/ 89 w 100"/>
                <a:gd name="T27" fmla="*/ 74 h 116"/>
                <a:gd name="T28" fmla="*/ 100 w 100"/>
                <a:gd name="T29" fmla="*/ 53 h 116"/>
                <a:gd name="T30" fmla="*/ 80 w 100"/>
                <a:gd name="T31" fmla="*/ 44 h 116"/>
                <a:gd name="T32" fmla="*/ 71 w 100"/>
                <a:gd name="T33" fmla="*/ 30 h 116"/>
                <a:gd name="T34" fmla="*/ 70 w 100"/>
                <a:gd name="T35" fmla="*/ 15 h 116"/>
                <a:gd name="T36" fmla="*/ 65 w 100"/>
                <a:gd name="T37" fmla="*/ 0 h 11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100"/>
                <a:gd name="T58" fmla="*/ 0 h 116"/>
                <a:gd name="T59" fmla="*/ 100 w 100"/>
                <a:gd name="T60" fmla="*/ 116 h 11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100" h="116">
                  <a:moveTo>
                    <a:pt x="65" y="0"/>
                  </a:moveTo>
                  <a:cubicBezTo>
                    <a:pt x="68" y="7"/>
                    <a:pt x="65" y="8"/>
                    <a:pt x="59" y="12"/>
                  </a:cubicBezTo>
                  <a:cubicBezTo>
                    <a:pt x="57" y="23"/>
                    <a:pt x="36" y="33"/>
                    <a:pt x="29" y="44"/>
                  </a:cubicBezTo>
                  <a:cubicBezTo>
                    <a:pt x="28" y="50"/>
                    <a:pt x="25" y="53"/>
                    <a:pt x="23" y="59"/>
                  </a:cubicBezTo>
                  <a:cubicBezTo>
                    <a:pt x="21" y="68"/>
                    <a:pt x="17" y="70"/>
                    <a:pt x="10" y="75"/>
                  </a:cubicBezTo>
                  <a:cubicBezTo>
                    <a:pt x="8" y="78"/>
                    <a:pt x="3" y="80"/>
                    <a:pt x="2" y="84"/>
                  </a:cubicBezTo>
                  <a:cubicBezTo>
                    <a:pt x="0" y="96"/>
                    <a:pt x="10" y="106"/>
                    <a:pt x="16" y="116"/>
                  </a:cubicBezTo>
                  <a:cubicBezTo>
                    <a:pt x="23" y="114"/>
                    <a:pt x="25" y="112"/>
                    <a:pt x="26" y="105"/>
                  </a:cubicBezTo>
                  <a:cubicBezTo>
                    <a:pt x="28" y="83"/>
                    <a:pt x="27" y="76"/>
                    <a:pt x="37" y="90"/>
                  </a:cubicBezTo>
                  <a:cubicBezTo>
                    <a:pt x="39" y="98"/>
                    <a:pt x="41" y="97"/>
                    <a:pt x="49" y="96"/>
                  </a:cubicBezTo>
                  <a:cubicBezTo>
                    <a:pt x="53" y="79"/>
                    <a:pt x="49" y="89"/>
                    <a:pt x="50" y="74"/>
                  </a:cubicBezTo>
                  <a:cubicBezTo>
                    <a:pt x="59" y="76"/>
                    <a:pt x="64" y="88"/>
                    <a:pt x="71" y="93"/>
                  </a:cubicBezTo>
                  <a:cubicBezTo>
                    <a:pt x="79" y="85"/>
                    <a:pt x="65" y="67"/>
                    <a:pt x="76" y="65"/>
                  </a:cubicBezTo>
                  <a:cubicBezTo>
                    <a:pt x="80" y="68"/>
                    <a:pt x="85" y="71"/>
                    <a:pt x="89" y="74"/>
                  </a:cubicBezTo>
                  <a:cubicBezTo>
                    <a:pt x="98" y="70"/>
                    <a:pt x="98" y="62"/>
                    <a:pt x="100" y="53"/>
                  </a:cubicBezTo>
                  <a:cubicBezTo>
                    <a:pt x="93" y="49"/>
                    <a:pt x="88" y="45"/>
                    <a:pt x="80" y="44"/>
                  </a:cubicBezTo>
                  <a:cubicBezTo>
                    <a:pt x="77" y="39"/>
                    <a:pt x="74" y="35"/>
                    <a:pt x="71" y="30"/>
                  </a:cubicBezTo>
                  <a:cubicBezTo>
                    <a:pt x="69" y="26"/>
                    <a:pt x="70" y="15"/>
                    <a:pt x="70" y="15"/>
                  </a:cubicBezTo>
                  <a:cubicBezTo>
                    <a:pt x="69" y="9"/>
                    <a:pt x="65" y="6"/>
                    <a:pt x="65" y="0"/>
                  </a:cubicBezTo>
                  <a:close/>
                </a:path>
              </a:pathLst>
            </a:custGeom>
            <a:solidFill>
              <a:srgbClr val="FFFFCC"/>
            </a:solidFill>
            <a:ln w="6350" cap="flat" cmpd="sng">
              <a:solidFill>
                <a:srgbClr val="336699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grpSp>
          <p:nvGrpSpPr>
            <p:cNvPr id="5395" name="Group 29"/>
            <p:cNvGrpSpPr>
              <a:grpSpLocks/>
            </p:cNvGrpSpPr>
            <p:nvPr/>
          </p:nvGrpSpPr>
          <p:grpSpPr bwMode="auto">
            <a:xfrm>
              <a:off x="1610" y="3793"/>
              <a:ext cx="288" cy="346"/>
              <a:chOff x="288" y="3840"/>
              <a:chExt cx="288" cy="346"/>
            </a:xfrm>
          </p:grpSpPr>
          <p:sp>
            <p:nvSpPr>
              <p:cNvPr id="5396" name="Freeform 30"/>
              <p:cNvSpPr>
                <a:spLocks/>
              </p:cNvSpPr>
              <p:nvPr/>
            </p:nvSpPr>
            <p:spPr bwMode="auto">
              <a:xfrm>
                <a:off x="288" y="3840"/>
                <a:ext cx="288" cy="346"/>
              </a:xfrm>
              <a:custGeom>
                <a:avLst/>
                <a:gdLst>
                  <a:gd name="T0" fmla="*/ 0 w 3408"/>
                  <a:gd name="T1" fmla="*/ 384 h 4092"/>
                  <a:gd name="T2" fmla="*/ 1676 w 3408"/>
                  <a:gd name="T3" fmla="*/ 4092 h 4092"/>
                  <a:gd name="T4" fmla="*/ 3408 w 3408"/>
                  <a:gd name="T5" fmla="*/ 392 h 4092"/>
                  <a:gd name="T6" fmla="*/ 3216 w 3408"/>
                  <a:gd name="T7" fmla="*/ 312 h 4092"/>
                  <a:gd name="T8" fmla="*/ 3032 w 3408"/>
                  <a:gd name="T9" fmla="*/ 240 h 4092"/>
                  <a:gd name="T10" fmla="*/ 2816 w 3408"/>
                  <a:gd name="T11" fmla="*/ 168 h 4092"/>
                  <a:gd name="T12" fmla="*/ 2528 w 3408"/>
                  <a:gd name="T13" fmla="*/ 96 h 4092"/>
                  <a:gd name="T14" fmla="*/ 2288 w 3408"/>
                  <a:gd name="T15" fmla="*/ 48 h 4092"/>
                  <a:gd name="T16" fmla="*/ 2024 w 3408"/>
                  <a:gd name="T17" fmla="*/ 12 h 4092"/>
                  <a:gd name="T18" fmla="*/ 1784 w 3408"/>
                  <a:gd name="T19" fmla="*/ 0 h 4092"/>
                  <a:gd name="T20" fmla="*/ 1520 w 3408"/>
                  <a:gd name="T21" fmla="*/ 0 h 4092"/>
                  <a:gd name="T22" fmla="*/ 1256 w 3408"/>
                  <a:gd name="T23" fmla="*/ 16 h 4092"/>
                  <a:gd name="T24" fmla="*/ 968 w 3408"/>
                  <a:gd name="T25" fmla="*/ 64 h 4092"/>
                  <a:gd name="T26" fmla="*/ 704 w 3408"/>
                  <a:gd name="T27" fmla="*/ 132 h 4092"/>
                  <a:gd name="T28" fmla="*/ 392 w 3408"/>
                  <a:gd name="T29" fmla="*/ 216 h 4092"/>
                  <a:gd name="T30" fmla="*/ 164 w 3408"/>
                  <a:gd name="T31" fmla="*/ 300 h 4092"/>
                  <a:gd name="T32" fmla="*/ 0 w 3408"/>
                  <a:gd name="T33" fmla="*/ 384 h 4092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w 3408"/>
                  <a:gd name="T52" fmla="*/ 0 h 4092"/>
                  <a:gd name="T53" fmla="*/ 3408 w 3408"/>
                  <a:gd name="T54" fmla="*/ 4092 h 4092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T51" t="T52" r="T53" b="T54"/>
                <a:pathLst>
                  <a:path w="3408" h="4092">
                    <a:moveTo>
                      <a:pt x="0" y="384"/>
                    </a:moveTo>
                    <a:lnTo>
                      <a:pt x="1676" y="4092"/>
                    </a:lnTo>
                    <a:lnTo>
                      <a:pt x="3408" y="392"/>
                    </a:lnTo>
                    <a:lnTo>
                      <a:pt x="3216" y="312"/>
                    </a:lnTo>
                    <a:lnTo>
                      <a:pt x="3032" y="240"/>
                    </a:lnTo>
                    <a:lnTo>
                      <a:pt x="2816" y="168"/>
                    </a:lnTo>
                    <a:lnTo>
                      <a:pt x="2528" y="96"/>
                    </a:lnTo>
                    <a:lnTo>
                      <a:pt x="2288" y="48"/>
                    </a:lnTo>
                    <a:lnTo>
                      <a:pt x="2024" y="12"/>
                    </a:lnTo>
                    <a:lnTo>
                      <a:pt x="1784" y="0"/>
                    </a:lnTo>
                    <a:lnTo>
                      <a:pt x="1520" y="0"/>
                    </a:lnTo>
                    <a:lnTo>
                      <a:pt x="1256" y="16"/>
                    </a:lnTo>
                    <a:lnTo>
                      <a:pt x="968" y="64"/>
                    </a:lnTo>
                    <a:lnTo>
                      <a:pt x="704" y="132"/>
                    </a:lnTo>
                    <a:lnTo>
                      <a:pt x="392" y="216"/>
                    </a:lnTo>
                    <a:lnTo>
                      <a:pt x="164" y="300"/>
                    </a:lnTo>
                    <a:lnTo>
                      <a:pt x="0" y="384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97" name="Freeform 31"/>
              <p:cNvSpPr>
                <a:spLocks/>
              </p:cNvSpPr>
              <p:nvPr/>
            </p:nvSpPr>
            <p:spPr bwMode="auto">
              <a:xfrm>
                <a:off x="335" y="3954"/>
                <a:ext cx="24" cy="40"/>
              </a:xfrm>
              <a:custGeom>
                <a:avLst/>
                <a:gdLst>
                  <a:gd name="T0" fmla="*/ 40 w 284"/>
                  <a:gd name="T1" fmla="*/ 360 h 472"/>
                  <a:gd name="T2" fmla="*/ 60 w 284"/>
                  <a:gd name="T3" fmla="*/ 328 h 472"/>
                  <a:gd name="T4" fmla="*/ 64 w 284"/>
                  <a:gd name="T5" fmla="*/ 288 h 472"/>
                  <a:gd name="T6" fmla="*/ 92 w 284"/>
                  <a:gd name="T7" fmla="*/ 272 h 472"/>
                  <a:gd name="T8" fmla="*/ 128 w 284"/>
                  <a:gd name="T9" fmla="*/ 252 h 472"/>
                  <a:gd name="T10" fmla="*/ 104 w 284"/>
                  <a:gd name="T11" fmla="*/ 232 h 472"/>
                  <a:gd name="T12" fmla="*/ 56 w 284"/>
                  <a:gd name="T13" fmla="*/ 232 h 472"/>
                  <a:gd name="T14" fmla="*/ 32 w 284"/>
                  <a:gd name="T15" fmla="*/ 228 h 472"/>
                  <a:gd name="T16" fmla="*/ 4 w 284"/>
                  <a:gd name="T17" fmla="*/ 208 h 472"/>
                  <a:gd name="T18" fmla="*/ 24 w 284"/>
                  <a:gd name="T19" fmla="*/ 180 h 472"/>
                  <a:gd name="T20" fmla="*/ 48 w 284"/>
                  <a:gd name="T21" fmla="*/ 152 h 472"/>
                  <a:gd name="T22" fmla="*/ 40 w 284"/>
                  <a:gd name="T23" fmla="*/ 128 h 472"/>
                  <a:gd name="T24" fmla="*/ 0 w 284"/>
                  <a:gd name="T25" fmla="*/ 104 h 472"/>
                  <a:gd name="T26" fmla="*/ 0 w 284"/>
                  <a:gd name="T27" fmla="*/ 40 h 472"/>
                  <a:gd name="T28" fmla="*/ 16 w 284"/>
                  <a:gd name="T29" fmla="*/ 16 h 472"/>
                  <a:gd name="T30" fmla="*/ 56 w 284"/>
                  <a:gd name="T31" fmla="*/ 4 h 472"/>
                  <a:gd name="T32" fmla="*/ 88 w 284"/>
                  <a:gd name="T33" fmla="*/ 0 h 472"/>
                  <a:gd name="T34" fmla="*/ 124 w 284"/>
                  <a:gd name="T35" fmla="*/ 24 h 472"/>
                  <a:gd name="T36" fmla="*/ 148 w 284"/>
                  <a:gd name="T37" fmla="*/ 60 h 472"/>
                  <a:gd name="T38" fmla="*/ 172 w 284"/>
                  <a:gd name="T39" fmla="*/ 80 h 472"/>
                  <a:gd name="T40" fmla="*/ 176 w 284"/>
                  <a:gd name="T41" fmla="*/ 124 h 472"/>
                  <a:gd name="T42" fmla="*/ 204 w 284"/>
                  <a:gd name="T43" fmla="*/ 160 h 472"/>
                  <a:gd name="T44" fmla="*/ 232 w 284"/>
                  <a:gd name="T45" fmla="*/ 192 h 472"/>
                  <a:gd name="T46" fmla="*/ 248 w 284"/>
                  <a:gd name="T47" fmla="*/ 220 h 472"/>
                  <a:gd name="T48" fmla="*/ 260 w 284"/>
                  <a:gd name="T49" fmla="*/ 260 h 472"/>
                  <a:gd name="T50" fmla="*/ 272 w 284"/>
                  <a:gd name="T51" fmla="*/ 300 h 472"/>
                  <a:gd name="T52" fmla="*/ 280 w 284"/>
                  <a:gd name="T53" fmla="*/ 328 h 472"/>
                  <a:gd name="T54" fmla="*/ 284 w 284"/>
                  <a:gd name="T55" fmla="*/ 352 h 472"/>
                  <a:gd name="T56" fmla="*/ 284 w 284"/>
                  <a:gd name="T57" fmla="*/ 392 h 472"/>
                  <a:gd name="T58" fmla="*/ 268 w 284"/>
                  <a:gd name="T59" fmla="*/ 428 h 472"/>
                  <a:gd name="T60" fmla="*/ 248 w 284"/>
                  <a:gd name="T61" fmla="*/ 452 h 472"/>
                  <a:gd name="T62" fmla="*/ 168 w 284"/>
                  <a:gd name="T63" fmla="*/ 472 h 472"/>
                  <a:gd name="T64" fmla="*/ 160 w 284"/>
                  <a:gd name="T65" fmla="*/ 440 h 472"/>
                  <a:gd name="T66" fmla="*/ 184 w 284"/>
                  <a:gd name="T67" fmla="*/ 424 h 472"/>
                  <a:gd name="T68" fmla="*/ 184 w 284"/>
                  <a:gd name="T69" fmla="*/ 396 h 472"/>
                  <a:gd name="T70" fmla="*/ 132 w 284"/>
                  <a:gd name="T71" fmla="*/ 376 h 472"/>
                  <a:gd name="T72" fmla="*/ 112 w 284"/>
                  <a:gd name="T73" fmla="*/ 392 h 472"/>
                  <a:gd name="T74" fmla="*/ 92 w 284"/>
                  <a:gd name="T75" fmla="*/ 412 h 472"/>
                  <a:gd name="T76" fmla="*/ 68 w 284"/>
                  <a:gd name="T77" fmla="*/ 420 h 472"/>
                  <a:gd name="T78" fmla="*/ 40 w 284"/>
                  <a:gd name="T79" fmla="*/ 360 h 472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284"/>
                  <a:gd name="T121" fmla="*/ 0 h 472"/>
                  <a:gd name="T122" fmla="*/ 284 w 284"/>
                  <a:gd name="T123" fmla="*/ 472 h 472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284" h="472">
                    <a:moveTo>
                      <a:pt x="40" y="360"/>
                    </a:moveTo>
                    <a:lnTo>
                      <a:pt x="60" y="328"/>
                    </a:lnTo>
                    <a:lnTo>
                      <a:pt x="64" y="288"/>
                    </a:lnTo>
                    <a:lnTo>
                      <a:pt x="92" y="272"/>
                    </a:lnTo>
                    <a:lnTo>
                      <a:pt x="128" y="252"/>
                    </a:lnTo>
                    <a:lnTo>
                      <a:pt x="104" y="232"/>
                    </a:lnTo>
                    <a:lnTo>
                      <a:pt x="56" y="232"/>
                    </a:lnTo>
                    <a:lnTo>
                      <a:pt x="32" y="228"/>
                    </a:lnTo>
                    <a:lnTo>
                      <a:pt x="4" y="208"/>
                    </a:lnTo>
                    <a:lnTo>
                      <a:pt x="24" y="180"/>
                    </a:lnTo>
                    <a:lnTo>
                      <a:pt x="48" y="152"/>
                    </a:lnTo>
                    <a:lnTo>
                      <a:pt x="40" y="128"/>
                    </a:lnTo>
                    <a:lnTo>
                      <a:pt x="0" y="104"/>
                    </a:lnTo>
                    <a:lnTo>
                      <a:pt x="0" y="40"/>
                    </a:lnTo>
                    <a:lnTo>
                      <a:pt x="16" y="16"/>
                    </a:lnTo>
                    <a:lnTo>
                      <a:pt x="56" y="4"/>
                    </a:lnTo>
                    <a:lnTo>
                      <a:pt x="88" y="0"/>
                    </a:lnTo>
                    <a:lnTo>
                      <a:pt x="124" y="24"/>
                    </a:lnTo>
                    <a:lnTo>
                      <a:pt x="148" y="60"/>
                    </a:lnTo>
                    <a:lnTo>
                      <a:pt x="172" y="80"/>
                    </a:lnTo>
                    <a:lnTo>
                      <a:pt x="176" y="124"/>
                    </a:lnTo>
                    <a:lnTo>
                      <a:pt x="204" y="160"/>
                    </a:lnTo>
                    <a:lnTo>
                      <a:pt x="232" y="192"/>
                    </a:lnTo>
                    <a:lnTo>
                      <a:pt x="248" y="220"/>
                    </a:lnTo>
                    <a:lnTo>
                      <a:pt x="260" y="260"/>
                    </a:lnTo>
                    <a:lnTo>
                      <a:pt x="272" y="300"/>
                    </a:lnTo>
                    <a:lnTo>
                      <a:pt x="280" y="328"/>
                    </a:lnTo>
                    <a:lnTo>
                      <a:pt x="284" y="352"/>
                    </a:lnTo>
                    <a:lnTo>
                      <a:pt x="284" y="392"/>
                    </a:lnTo>
                    <a:lnTo>
                      <a:pt x="268" y="428"/>
                    </a:lnTo>
                    <a:lnTo>
                      <a:pt x="248" y="452"/>
                    </a:lnTo>
                    <a:lnTo>
                      <a:pt x="168" y="472"/>
                    </a:lnTo>
                    <a:lnTo>
                      <a:pt x="160" y="440"/>
                    </a:lnTo>
                    <a:lnTo>
                      <a:pt x="184" y="424"/>
                    </a:lnTo>
                    <a:lnTo>
                      <a:pt x="184" y="396"/>
                    </a:lnTo>
                    <a:lnTo>
                      <a:pt x="132" y="376"/>
                    </a:lnTo>
                    <a:lnTo>
                      <a:pt x="112" y="392"/>
                    </a:lnTo>
                    <a:lnTo>
                      <a:pt x="92" y="412"/>
                    </a:lnTo>
                    <a:lnTo>
                      <a:pt x="68" y="420"/>
                    </a:lnTo>
                    <a:lnTo>
                      <a:pt x="40" y="360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98" name="Freeform 32"/>
              <p:cNvSpPr>
                <a:spLocks/>
              </p:cNvSpPr>
              <p:nvPr/>
            </p:nvSpPr>
            <p:spPr bwMode="auto">
              <a:xfrm>
                <a:off x="341" y="3923"/>
                <a:ext cx="6" cy="17"/>
              </a:xfrm>
              <a:custGeom>
                <a:avLst/>
                <a:gdLst>
                  <a:gd name="T0" fmla="*/ 16 w 68"/>
                  <a:gd name="T1" fmla="*/ 24 h 192"/>
                  <a:gd name="T2" fmla="*/ 0 w 68"/>
                  <a:gd name="T3" fmla="*/ 76 h 192"/>
                  <a:gd name="T4" fmla="*/ 4 w 68"/>
                  <a:gd name="T5" fmla="*/ 120 h 192"/>
                  <a:gd name="T6" fmla="*/ 0 w 68"/>
                  <a:gd name="T7" fmla="*/ 148 h 192"/>
                  <a:gd name="T8" fmla="*/ 16 w 68"/>
                  <a:gd name="T9" fmla="*/ 176 h 192"/>
                  <a:gd name="T10" fmla="*/ 36 w 68"/>
                  <a:gd name="T11" fmla="*/ 192 h 192"/>
                  <a:gd name="T12" fmla="*/ 60 w 68"/>
                  <a:gd name="T13" fmla="*/ 172 h 192"/>
                  <a:gd name="T14" fmla="*/ 40 w 68"/>
                  <a:gd name="T15" fmla="*/ 144 h 192"/>
                  <a:gd name="T16" fmla="*/ 64 w 68"/>
                  <a:gd name="T17" fmla="*/ 120 h 192"/>
                  <a:gd name="T18" fmla="*/ 60 w 68"/>
                  <a:gd name="T19" fmla="*/ 96 h 192"/>
                  <a:gd name="T20" fmla="*/ 68 w 68"/>
                  <a:gd name="T21" fmla="*/ 56 h 192"/>
                  <a:gd name="T22" fmla="*/ 68 w 68"/>
                  <a:gd name="T23" fmla="*/ 28 h 192"/>
                  <a:gd name="T24" fmla="*/ 36 w 68"/>
                  <a:gd name="T25" fmla="*/ 0 h 192"/>
                  <a:gd name="T26" fmla="*/ 16 w 68"/>
                  <a:gd name="T27" fmla="*/ 24 h 19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68"/>
                  <a:gd name="T43" fmla="*/ 0 h 192"/>
                  <a:gd name="T44" fmla="*/ 68 w 68"/>
                  <a:gd name="T45" fmla="*/ 192 h 19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68" h="192">
                    <a:moveTo>
                      <a:pt x="16" y="24"/>
                    </a:moveTo>
                    <a:lnTo>
                      <a:pt x="0" y="76"/>
                    </a:lnTo>
                    <a:lnTo>
                      <a:pt x="4" y="120"/>
                    </a:lnTo>
                    <a:lnTo>
                      <a:pt x="0" y="148"/>
                    </a:lnTo>
                    <a:lnTo>
                      <a:pt x="16" y="176"/>
                    </a:lnTo>
                    <a:lnTo>
                      <a:pt x="36" y="192"/>
                    </a:lnTo>
                    <a:lnTo>
                      <a:pt x="60" y="172"/>
                    </a:lnTo>
                    <a:lnTo>
                      <a:pt x="40" y="144"/>
                    </a:lnTo>
                    <a:lnTo>
                      <a:pt x="64" y="120"/>
                    </a:lnTo>
                    <a:lnTo>
                      <a:pt x="60" y="96"/>
                    </a:lnTo>
                    <a:lnTo>
                      <a:pt x="68" y="56"/>
                    </a:lnTo>
                    <a:lnTo>
                      <a:pt x="68" y="28"/>
                    </a:lnTo>
                    <a:lnTo>
                      <a:pt x="36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99" name="Freeform 33"/>
              <p:cNvSpPr>
                <a:spLocks/>
              </p:cNvSpPr>
              <p:nvPr/>
            </p:nvSpPr>
            <p:spPr bwMode="auto">
              <a:xfrm>
                <a:off x="348" y="3878"/>
                <a:ext cx="46" cy="161"/>
              </a:xfrm>
              <a:custGeom>
                <a:avLst/>
                <a:gdLst>
                  <a:gd name="T0" fmla="*/ 52 w 548"/>
                  <a:gd name="T1" fmla="*/ 472 h 1908"/>
                  <a:gd name="T2" fmla="*/ 116 w 548"/>
                  <a:gd name="T3" fmla="*/ 404 h 1908"/>
                  <a:gd name="T4" fmla="*/ 120 w 548"/>
                  <a:gd name="T5" fmla="*/ 316 h 1908"/>
                  <a:gd name="T6" fmla="*/ 188 w 548"/>
                  <a:gd name="T7" fmla="*/ 268 h 1908"/>
                  <a:gd name="T8" fmla="*/ 232 w 548"/>
                  <a:gd name="T9" fmla="*/ 196 h 1908"/>
                  <a:gd name="T10" fmla="*/ 264 w 548"/>
                  <a:gd name="T11" fmla="*/ 136 h 1908"/>
                  <a:gd name="T12" fmla="*/ 328 w 548"/>
                  <a:gd name="T13" fmla="*/ 100 h 1908"/>
                  <a:gd name="T14" fmla="*/ 394 w 548"/>
                  <a:gd name="T15" fmla="*/ 30 h 1908"/>
                  <a:gd name="T16" fmla="*/ 460 w 548"/>
                  <a:gd name="T17" fmla="*/ 0 h 1908"/>
                  <a:gd name="T18" fmla="*/ 511 w 548"/>
                  <a:gd name="T19" fmla="*/ 30 h 1908"/>
                  <a:gd name="T20" fmla="*/ 442 w 548"/>
                  <a:gd name="T21" fmla="*/ 57 h 1908"/>
                  <a:gd name="T22" fmla="*/ 403 w 548"/>
                  <a:gd name="T23" fmla="*/ 105 h 1908"/>
                  <a:gd name="T24" fmla="*/ 400 w 548"/>
                  <a:gd name="T25" fmla="*/ 168 h 1908"/>
                  <a:gd name="T26" fmla="*/ 334 w 548"/>
                  <a:gd name="T27" fmla="*/ 183 h 1908"/>
                  <a:gd name="T28" fmla="*/ 298 w 548"/>
                  <a:gd name="T29" fmla="*/ 234 h 1908"/>
                  <a:gd name="T30" fmla="*/ 247 w 548"/>
                  <a:gd name="T31" fmla="*/ 267 h 1908"/>
                  <a:gd name="T32" fmla="*/ 229 w 548"/>
                  <a:gd name="T33" fmla="*/ 318 h 1908"/>
                  <a:gd name="T34" fmla="*/ 271 w 548"/>
                  <a:gd name="T35" fmla="*/ 312 h 1908"/>
                  <a:gd name="T36" fmla="*/ 256 w 548"/>
                  <a:gd name="T37" fmla="*/ 348 h 1908"/>
                  <a:gd name="T38" fmla="*/ 229 w 548"/>
                  <a:gd name="T39" fmla="*/ 387 h 1908"/>
                  <a:gd name="T40" fmla="*/ 316 w 548"/>
                  <a:gd name="T41" fmla="*/ 352 h 1908"/>
                  <a:gd name="T42" fmla="*/ 368 w 548"/>
                  <a:gd name="T43" fmla="*/ 380 h 1908"/>
                  <a:gd name="T44" fmla="*/ 304 w 548"/>
                  <a:gd name="T45" fmla="*/ 416 h 1908"/>
                  <a:gd name="T46" fmla="*/ 236 w 548"/>
                  <a:gd name="T47" fmla="*/ 436 h 1908"/>
                  <a:gd name="T48" fmla="*/ 220 w 548"/>
                  <a:gd name="T49" fmla="*/ 476 h 1908"/>
                  <a:gd name="T50" fmla="*/ 156 w 548"/>
                  <a:gd name="T51" fmla="*/ 472 h 1908"/>
                  <a:gd name="T52" fmla="*/ 208 w 548"/>
                  <a:gd name="T53" fmla="*/ 524 h 1908"/>
                  <a:gd name="T54" fmla="*/ 128 w 548"/>
                  <a:gd name="T55" fmla="*/ 616 h 1908"/>
                  <a:gd name="T56" fmla="*/ 140 w 548"/>
                  <a:gd name="T57" fmla="*/ 708 h 1908"/>
                  <a:gd name="T58" fmla="*/ 196 w 548"/>
                  <a:gd name="T59" fmla="*/ 776 h 1908"/>
                  <a:gd name="T60" fmla="*/ 276 w 548"/>
                  <a:gd name="T61" fmla="*/ 772 h 1908"/>
                  <a:gd name="T62" fmla="*/ 308 w 548"/>
                  <a:gd name="T63" fmla="*/ 836 h 1908"/>
                  <a:gd name="T64" fmla="*/ 324 w 548"/>
                  <a:gd name="T65" fmla="*/ 792 h 1908"/>
                  <a:gd name="T66" fmla="*/ 364 w 548"/>
                  <a:gd name="T67" fmla="*/ 812 h 1908"/>
                  <a:gd name="T68" fmla="*/ 328 w 548"/>
                  <a:gd name="T69" fmla="*/ 880 h 1908"/>
                  <a:gd name="T70" fmla="*/ 368 w 548"/>
                  <a:gd name="T71" fmla="*/ 936 h 1908"/>
                  <a:gd name="T72" fmla="*/ 400 w 548"/>
                  <a:gd name="T73" fmla="*/ 980 h 1908"/>
                  <a:gd name="T74" fmla="*/ 456 w 548"/>
                  <a:gd name="T75" fmla="*/ 1028 h 1908"/>
                  <a:gd name="T76" fmla="*/ 464 w 548"/>
                  <a:gd name="T77" fmla="*/ 1124 h 1908"/>
                  <a:gd name="T78" fmla="*/ 496 w 548"/>
                  <a:gd name="T79" fmla="*/ 1192 h 1908"/>
                  <a:gd name="T80" fmla="*/ 476 w 548"/>
                  <a:gd name="T81" fmla="*/ 1260 h 1908"/>
                  <a:gd name="T82" fmla="*/ 548 w 548"/>
                  <a:gd name="T83" fmla="*/ 1304 h 1908"/>
                  <a:gd name="T84" fmla="*/ 492 w 548"/>
                  <a:gd name="T85" fmla="*/ 1364 h 1908"/>
                  <a:gd name="T86" fmla="*/ 536 w 548"/>
                  <a:gd name="T87" fmla="*/ 1456 h 1908"/>
                  <a:gd name="T88" fmla="*/ 488 w 548"/>
                  <a:gd name="T89" fmla="*/ 1556 h 1908"/>
                  <a:gd name="T90" fmla="*/ 444 w 548"/>
                  <a:gd name="T91" fmla="*/ 1656 h 1908"/>
                  <a:gd name="T92" fmla="*/ 392 w 548"/>
                  <a:gd name="T93" fmla="*/ 1732 h 1908"/>
                  <a:gd name="T94" fmla="*/ 296 w 548"/>
                  <a:gd name="T95" fmla="*/ 1808 h 1908"/>
                  <a:gd name="T96" fmla="*/ 236 w 548"/>
                  <a:gd name="T97" fmla="*/ 1896 h 1908"/>
                  <a:gd name="T98" fmla="*/ 0 w 548"/>
                  <a:gd name="T99" fmla="*/ 1524 h 1908"/>
                  <a:gd name="T100" fmla="*/ 164 w 548"/>
                  <a:gd name="T101" fmla="*/ 1392 h 1908"/>
                  <a:gd name="T102" fmla="*/ 220 w 548"/>
                  <a:gd name="T103" fmla="*/ 1256 h 1908"/>
                  <a:gd name="T104" fmla="*/ 180 w 548"/>
                  <a:gd name="T105" fmla="*/ 1168 h 1908"/>
                  <a:gd name="T106" fmla="*/ 132 w 548"/>
                  <a:gd name="T107" fmla="*/ 1064 h 1908"/>
                  <a:gd name="T108" fmla="*/ 92 w 548"/>
                  <a:gd name="T109" fmla="*/ 988 h 1908"/>
                  <a:gd name="T110" fmla="*/ 56 w 548"/>
                  <a:gd name="T111" fmla="*/ 928 h 1908"/>
                  <a:gd name="T112" fmla="*/ 48 w 548"/>
                  <a:gd name="T113" fmla="*/ 888 h 1908"/>
                  <a:gd name="T114" fmla="*/ 84 w 548"/>
                  <a:gd name="T115" fmla="*/ 832 h 1908"/>
                  <a:gd name="T116" fmla="*/ 76 w 548"/>
                  <a:gd name="T117" fmla="*/ 752 h 1908"/>
                  <a:gd name="T118" fmla="*/ 64 w 548"/>
                  <a:gd name="T119" fmla="*/ 688 h 1908"/>
                  <a:gd name="T120" fmla="*/ 20 w 548"/>
                  <a:gd name="T121" fmla="*/ 652 h 1908"/>
                  <a:gd name="T122" fmla="*/ 36 w 548"/>
                  <a:gd name="T123" fmla="*/ 584 h 1908"/>
                  <a:gd name="T124" fmla="*/ 80 w 548"/>
                  <a:gd name="T125" fmla="*/ 520 h 190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548"/>
                  <a:gd name="T190" fmla="*/ 0 h 1908"/>
                  <a:gd name="T191" fmla="*/ 548 w 548"/>
                  <a:gd name="T192" fmla="*/ 1908 h 190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548" h="1908">
                    <a:moveTo>
                      <a:pt x="88" y="488"/>
                    </a:moveTo>
                    <a:lnTo>
                      <a:pt x="52" y="472"/>
                    </a:lnTo>
                    <a:lnTo>
                      <a:pt x="76" y="436"/>
                    </a:lnTo>
                    <a:lnTo>
                      <a:pt x="116" y="404"/>
                    </a:lnTo>
                    <a:lnTo>
                      <a:pt x="136" y="364"/>
                    </a:lnTo>
                    <a:lnTo>
                      <a:pt x="120" y="316"/>
                    </a:lnTo>
                    <a:lnTo>
                      <a:pt x="148" y="284"/>
                    </a:lnTo>
                    <a:lnTo>
                      <a:pt x="188" y="268"/>
                    </a:lnTo>
                    <a:lnTo>
                      <a:pt x="212" y="232"/>
                    </a:lnTo>
                    <a:lnTo>
                      <a:pt x="232" y="196"/>
                    </a:lnTo>
                    <a:lnTo>
                      <a:pt x="248" y="172"/>
                    </a:lnTo>
                    <a:lnTo>
                      <a:pt x="264" y="136"/>
                    </a:lnTo>
                    <a:lnTo>
                      <a:pt x="292" y="116"/>
                    </a:lnTo>
                    <a:lnTo>
                      <a:pt x="328" y="100"/>
                    </a:lnTo>
                    <a:lnTo>
                      <a:pt x="368" y="76"/>
                    </a:lnTo>
                    <a:lnTo>
                      <a:pt x="394" y="30"/>
                    </a:lnTo>
                    <a:lnTo>
                      <a:pt x="427" y="15"/>
                    </a:lnTo>
                    <a:lnTo>
                      <a:pt x="460" y="0"/>
                    </a:lnTo>
                    <a:lnTo>
                      <a:pt x="508" y="8"/>
                    </a:lnTo>
                    <a:lnTo>
                      <a:pt x="511" y="30"/>
                    </a:lnTo>
                    <a:lnTo>
                      <a:pt x="472" y="33"/>
                    </a:lnTo>
                    <a:lnTo>
                      <a:pt x="442" y="57"/>
                    </a:lnTo>
                    <a:lnTo>
                      <a:pt x="418" y="81"/>
                    </a:lnTo>
                    <a:lnTo>
                      <a:pt x="403" y="105"/>
                    </a:lnTo>
                    <a:lnTo>
                      <a:pt x="400" y="138"/>
                    </a:lnTo>
                    <a:lnTo>
                      <a:pt x="400" y="168"/>
                    </a:lnTo>
                    <a:lnTo>
                      <a:pt x="370" y="174"/>
                    </a:lnTo>
                    <a:lnTo>
                      <a:pt x="334" y="183"/>
                    </a:lnTo>
                    <a:lnTo>
                      <a:pt x="316" y="213"/>
                    </a:lnTo>
                    <a:lnTo>
                      <a:pt x="298" y="234"/>
                    </a:lnTo>
                    <a:lnTo>
                      <a:pt x="277" y="255"/>
                    </a:lnTo>
                    <a:lnTo>
                      <a:pt x="247" y="267"/>
                    </a:lnTo>
                    <a:lnTo>
                      <a:pt x="238" y="288"/>
                    </a:lnTo>
                    <a:lnTo>
                      <a:pt x="229" y="318"/>
                    </a:lnTo>
                    <a:lnTo>
                      <a:pt x="250" y="318"/>
                    </a:lnTo>
                    <a:lnTo>
                      <a:pt x="271" y="312"/>
                    </a:lnTo>
                    <a:lnTo>
                      <a:pt x="284" y="332"/>
                    </a:lnTo>
                    <a:lnTo>
                      <a:pt x="256" y="348"/>
                    </a:lnTo>
                    <a:lnTo>
                      <a:pt x="235" y="363"/>
                    </a:lnTo>
                    <a:lnTo>
                      <a:pt x="229" y="387"/>
                    </a:lnTo>
                    <a:lnTo>
                      <a:pt x="276" y="380"/>
                    </a:lnTo>
                    <a:lnTo>
                      <a:pt x="316" y="352"/>
                    </a:lnTo>
                    <a:lnTo>
                      <a:pt x="344" y="352"/>
                    </a:lnTo>
                    <a:lnTo>
                      <a:pt x="368" y="380"/>
                    </a:lnTo>
                    <a:lnTo>
                      <a:pt x="344" y="412"/>
                    </a:lnTo>
                    <a:lnTo>
                      <a:pt x="304" y="416"/>
                    </a:lnTo>
                    <a:lnTo>
                      <a:pt x="260" y="412"/>
                    </a:lnTo>
                    <a:lnTo>
                      <a:pt x="236" y="436"/>
                    </a:lnTo>
                    <a:lnTo>
                      <a:pt x="248" y="472"/>
                    </a:lnTo>
                    <a:lnTo>
                      <a:pt x="220" y="476"/>
                    </a:lnTo>
                    <a:lnTo>
                      <a:pt x="180" y="432"/>
                    </a:lnTo>
                    <a:lnTo>
                      <a:pt x="156" y="472"/>
                    </a:lnTo>
                    <a:lnTo>
                      <a:pt x="164" y="508"/>
                    </a:lnTo>
                    <a:lnTo>
                      <a:pt x="208" y="524"/>
                    </a:lnTo>
                    <a:lnTo>
                      <a:pt x="160" y="564"/>
                    </a:lnTo>
                    <a:lnTo>
                      <a:pt x="128" y="616"/>
                    </a:lnTo>
                    <a:lnTo>
                      <a:pt x="128" y="668"/>
                    </a:lnTo>
                    <a:lnTo>
                      <a:pt x="140" y="708"/>
                    </a:lnTo>
                    <a:lnTo>
                      <a:pt x="160" y="736"/>
                    </a:lnTo>
                    <a:lnTo>
                      <a:pt x="196" y="776"/>
                    </a:lnTo>
                    <a:lnTo>
                      <a:pt x="236" y="760"/>
                    </a:lnTo>
                    <a:lnTo>
                      <a:pt x="276" y="772"/>
                    </a:lnTo>
                    <a:lnTo>
                      <a:pt x="284" y="808"/>
                    </a:lnTo>
                    <a:lnTo>
                      <a:pt x="308" y="836"/>
                    </a:lnTo>
                    <a:lnTo>
                      <a:pt x="332" y="828"/>
                    </a:lnTo>
                    <a:lnTo>
                      <a:pt x="324" y="792"/>
                    </a:lnTo>
                    <a:lnTo>
                      <a:pt x="352" y="780"/>
                    </a:lnTo>
                    <a:lnTo>
                      <a:pt x="364" y="812"/>
                    </a:lnTo>
                    <a:lnTo>
                      <a:pt x="360" y="856"/>
                    </a:lnTo>
                    <a:lnTo>
                      <a:pt x="328" y="880"/>
                    </a:lnTo>
                    <a:lnTo>
                      <a:pt x="340" y="920"/>
                    </a:lnTo>
                    <a:lnTo>
                      <a:pt x="368" y="936"/>
                    </a:lnTo>
                    <a:lnTo>
                      <a:pt x="376" y="968"/>
                    </a:lnTo>
                    <a:lnTo>
                      <a:pt x="400" y="980"/>
                    </a:lnTo>
                    <a:lnTo>
                      <a:pt x="432" y="996"/>
                    </a:lnTo>
                    <a:lnTo>
                      <a:pt x="456" y="1028"/>
                    </a:lnTo>
                    <a:lnTo>
                      <a:pt x="468" y="1072"/>
                    </a:lnTo>
                    <a:lnTo>
                      <a:pt x="464" y="1124"/>
                    </a:lnTo>
                    <a:lnTo>
                      <a:pt x="476" y="1164"/>
                    </a:lnTo>
                    <a:lnTo>
                      <a:pt x="496" y="1192"/>
                    </a:lnTo>
                    <a:lnTo>
                      <a:pt x="484" y="1228"/>
                    </a:lnTo>
                    <a:lnTo>
                      <a:pt x="476" y="1260"/>
                    </a:lnTo>
                    <a:lnTo>
                      <a:pt x="512" y="1268"/>
                    </a:lnTo>
                    <a:lnTo>
                      <a:pt x="548" y="1304"/>
                    </a:lnTo>
                    <a:lnTo>
                      <a:pt x="536" y="1344"/>
                    </a:lnTo>
                    <a:lnTo>
                      <a:pt x="492" y="1364"/>
                    </a:lnTo>
                    <a:lnTo>
                      <a:pt x="524" y="1396"/>
                    </a:lnTo>
                    <a:lnTo>
                      <a:pt x="536" y="1456"/>
                    </a:lnTo>
                    <a:lnTo>
                      <a:pt x="508" y="1504"/>
                    </a:lnTo>
                    <a:lnTo>
                      <a:pt x="488" y="1556"/>
                    </a:lnTo>
                    <a:lnTo>
                      <a:pt x="460" y="1596"/>
                    </a:lnTo>
                    <a:lnTo>
                      <a:pt x="444" y="1656"/>
                    </a:lnTo>
                    <a:lnTo>
                      <a:pt x="432" y="1696"/>
                    </a:lnTo>
                    <a:lnTo>
                      <a:pt x="392" y="1732"/>
                    </a:lnTo>
                    <a:lnTo>
                      <a:pt x="340" y="1768"/>
                    </a:lnTo>
                    <a:lnTo>
                      <a:pt x="296" y="1808"/>
                    </a:lnTo>
                    <a:lnTo>
                      <a:pt x="272" y="1868"/>
                    </a:lnTo>
                    <a:lnTo>
                      <a:pt x="236" y="1896"/>
                    </a:lnTo>
                    <a:lnTo>
                      <a:pt x="172" y="1908"/>
                    </a:lnTo>
                    <a:lnTo>
                      <a:pt x="0" y="1524"/>
                    </a:lnTo>
                    <a:lnTo>
                      <a:pt x="68" y="1464"/>
                    </a:lnTo>
                    <a:lnTo>
                      <a:pt x="164" y="1392"/>
                    </a:lnTo>
                    <a:lnTo>
                      <a:pt x="216" y="1320"/>
                    </a:lnTo>
                    <a:lnTo>
                      <a:pt x="220" y="1256"/>
                    </a:lnTo>
                    <a:lnTo>
                      <a:pt x="216" y="1212"/>
                    </a:lnTo>
                    <a:lnTo>
                      <a:pt x="180" y="1168"/>
                    </a:lnTo>
                    <a:lnTo>
                      <a:pt x="172" y="1104"/>
                    </a:lnTo>
                    <a:lnTo>
                      <a:pt x="132" y="1064"/>
                    </a:lnTo>
                    <a:lnTo>
                      <a:pt x="120" y="1020"/>
                    </a:lnTo>
                    <a:lnTo>
                      <a:pt x="92" y="988"/>
                    </a:lnTo>
                    <a:lnTo>
                      <a:pt x="64" y="960"/>
                    </a:lnTo>
                    <a:lnTo>
                      <a:pt x="56" y="928"/>
                    </a:lnTo>
                    <a:lnTo>
                      <a:pt x="28" y="916"/>
                    </a:lnTo>
                    <a:lnTo>
                      <a:pt x="48" y="888"/>
                    </a:lnTo>
                    <a:lnTo>
                      <a:pt x="84" y="868"/>
                    </a:lnTo>
                    <a:lnTo>
                      <a:pt x="84" y="832"/>
                    </a:lnTo>
                    <a:lnTo>
                      <a:pt x="76" y="788"/>
                    </a:lnTo>
                    <a:lnTo>
                      <a:pt x="76" y="752"/>
                    </a:lnTo>
                    <a:lnTo>
                      <a:pt x="60" y="720"/>
                    </a:lnTo>
                    <a:lnTo>
                      <a:pt x="64" y="688"/>
                    </a:lnTo>
                    <a:lnTo>
                      <a:pt x="60" y="660"/>
                    </a:lnTo>
                    <a:lnTo>
                      <a:pt x="20" y="652"/>
                    </a:lnTo>
                    <a:lnTo>
                      <a:pt x="28" y="612"/>
                    </a:lnTo>
                    <a:lnTo>
                      <a:pt x="36" y="584"/>
                    </a:lnTo>
                    <a:lnTo>
                      <a:pt x="32" y="544"/>
                    </a:lnTo>
                    <a:lnTo>
                      <a:pt x="80" y="520"/>
                    </a:lnTo>
                    <a:lnTo>
                      <a:pt x="88" y="488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0" name="Freeform 34"/>
              <p:cNvSpPr>
                <a:spLocks/>
              </p:cNvSpPr>
              <p:nvPr/>
            </p:nvSpPr>
            <p:spPr bwMode="auto">
              <a:xfrm>
                <a:off x="385" y="4030"/>
                <a:ext cx="117" cy="155"/>
              </a:xfrm>
              <a:custGeom>
                <a:avLst/>
                <a:gdLst>
                  <a:gd name="T0" fmla="*/ 0 w 1388"/>
                  <a:gd name="T1" fmla="*/ 656 h 1840"/>
                  <a:gd name="T2" fmla="*/ 80 w 1388"/>
                  <a:gd name="T3" fmla="*/ 652 h 1840"/>
                  <a:gd name="T4" fmla="*/ 156 w 1388"/>
                  <a:gd name="T5" fmla="*/ 664 h 1840"/>
                  <a:gd name="T6" fmla="*/ 188 w 1388"/>
                  <a:gd name="T7" fmla="*/ 696 h 1840"/>
                  <a:gd name="T8" fmla="*/ 220 w 1388"/>
                  <a:gd name="T9" fmla="*/ 728 h 1840"/>
                  <a:gd name="T10" fmla="*/ 244 w 1388"/>
                  <a:gd name="T11" fmla="*/ 740 h 1840"/>
                  <a:gd name="T12" fmla="*/ 292 w 1388"/>
                  <a:gd name="T13" fmla="*/ 756 h 1840"/>
                  <a:gd name="T14" fmla="*/ 324 w 1388"/>
                  <a:gd name="T15" fmla="*/ 772 h 1840"/>
                  <a:gd name="T16" fmla="*/ 352 w 1388"/>
                  <a:gd name="T17" fmla="*/ 796 h 1840"/>
                  <a:gd name="T18" fmla="*/ 360 w 1388"/>
                  <a:gd name="T19" fmla="*/ 840 h 1840"/>
                  <a:gd name="T20" fmla="*/ 396 w 1388"/>
                  <a:gd name="T21" fmla="*/ 808 h 1840"/>
                  <a:gd name="T22" fmla="*/ 396 w 1388"/>
                  <a:gd name="T23" fmla="*/ 764 h 1840"/>
                  <a:gd name="T24" fmla="*/ 412 w 1388"/>
                  <a:gd name="T25" fmla="*/ 740 h 1840"/>
                  <a:gd name="T26" fmla="*/ 456 w 1388"/>
                  <a:gd name="T27" fmla="*/ 712 h 1840"/>
                  <a:gd name="T28" fmla="*/ 496 w 1388"/>
                  <a:gd name="T29" fmla="*/ 692 h 1840"/>
                  <a:gd name="T30" fmla="*/ 536 w 1388"/>
                  <a:gd name="T31" fmla="*/ 668 h 1840"/>
                  <a:gd name="T32" fmla="*/ 576 w 1388"/>
                  <a:gd name="T33" fmla="*/ 684 h 1840"/>
                  <a:gd name="T34" fmla="*/ 608 w 1388"/>
                  <a:gd name="T35" fmla="*/ 680 h 1840"/>
                  <a:gd name="T36" fmla="*/ 648 w 1388"/>
                  <a:gd name="T37" fmla="*/ 664 h 1840"/>
                  <a:gd name="T38" fmla="*/ 680 w 1388"/>
                  <a:gd name="T39" fmla="*/ 640 h 1840"/>
                  <a:gd name="T40" fmla="*/ 740 w 1388"/>
                  <a:gd name="T41" fmla="*/ 612 h 1840"/>
                  <a:gd name="T42" fmla="*/ 796 w 1388"/>
                  <a:gd name="T43" fmla="*/ 596 h 1840"/>
                  <a:gd name="T44" fmla="*/ 852 w 1388"/>
                  <a:gd name="T45" fmla="*/ 580 h 1840"/>
                  <a:gd name="T46" fmla="*/ 896 w 1388"/>
                  <a:gd name="T47" fmla="*/ 572 h 1840"/>
                  <a:gd name="T48" fmla="*/ 960 w 1388"/>
                  <a:gd name="T49" fmla="*/ 552 h 1840"/>
                  <a:gd name="T50" fmla="*/ 1016 w 1388"/>
                  <a:gd name="T51" fmla="*/ 552 h 1840"/>
                  <a:gd name="T52" fmla="*/ 1008 w 1388"/>
                  <a:gd name="T53" fmla="*/ 500 h 1840"/>
                  <a:gd name="T54" fmla="*/ 1024 w 1388"/>
                  <a:gd name="T55" fmla="*/ 460 h 1840"/>
                  <a:gd name="T56" fmla="*/ 1060 w 1388"/>
                  <a:gd name="T57" fmla="*/ 436 h 1840"/>
                  <a:gd name="T58" fmla="*/ 1096 w 1388"/>
                  <a:gd name="T59" fmla="*/ 412 h 1840"/>
                  <a:gd name="T60" fmla="*/ 1060 w 1388"/>
                  <a:gd name="T61" fmla="*/ 388 h 1840"/>
                  <a:gd name="T62" fmla="*/ 1000 w 1388"/>
                  <a:gd name="T63" fmla="*/ 396 h 1840"/>
                  <a:gd name="T64" fmla="*/ 940 w 1388"/>
                  <a:gd name="T65" fmla="*/ 388 h 1840"/>
                  <a:gd name="T66" fmla="*/ 912 w 1388"/>
                  <a:gd name="T67" fmla="*/ 352 h 1840"/>
                  <a:gd name="T68" fmla="*/ 880 w 1388"/>
                  <a:gd name="T69" fmla="*/ 304 h 1840"/>
                  <a:gd name="T70" fmla="*/ 916 w 1388"/>
                  <a:gd name="T71" fmla="*/ 240 h 1840"/>
                  <a:gd name="T72" fmla="*/ 972 w 1388"/>
                  <a:gd name="T73" fmla="*/ 200 h 1840"/>
                  <a:gd name="T74" fmla="*/ 1028 w 1388"/>
                  <a:gd name="T75" fmla="*/ 152 h 1840"/>
                  <a:gd name="T76" fmla="*/ 1104 w 1388"/>
                  <a:gd name="T77" fmla="*/ 120 h 1840"/>
                  <a:gd name="T78" fmla="*/ 1200 w 1388"/>
                  <a:gd name="T79" fmla="*/ 116 h 1840"/>
                  <a:gd name="T80" fmla="*/ 1264 w 1388"/>
                  <a:gd name="T81" fmla="*/ 96 h 1840"/>
                  <a:gd name="T82" fmla="*/ 1276 w 1388"/>
                  <a:gd name="T83" fmla="*/ 40 h 1840"/>
                  <a:gd name="T84" fmla="*/ 1320 w 1388"/>
                  <a:gd name="T85" fmla="*/ 0 h 1840"/>
                  <a:gd name="T86" fmla="*/ 1388 w 1388"/>
                  <a:gd name="T87" fmla="*/ 0 h 1840"/>
                  <a:gd name="T88" fmla="*/ 532 w 1388"/>
                  <a:gd name="T89" fmla="*/ 1840 h 1840"/>
                  <a:gd name="T90" fmla="*/ 0 w 1388"/>
                  <a:gd name="T91" fmla="*/ 656 h 184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w 1388"/>
                  <a:gd name="T139" fmla="*/ 0 h 1840"/>
                  <a:gd name="T140" fmla="*/ 1388 w 1388"/>
                  <a:gd name="T141" fmla="*/ 1840 h 1840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T138" t="T139" r="T140" b="T141"/>
                <a:pathLst>
                  <a:path w="1388" h="1840">
                    <a:moveTo>
                      <a:pt x="0" y="656"/>
                    </a:moveTo>
                    <a:lnTo>
                      <a:pt x="80" y="652"/>
                    </a:lnTo>
                    <a:lnTo>
                      <a:pt x="156" y="664"/>
                    </a:lnTo>
                    <a:lnTo>
                      <a:pt x="188" y="696"/>
                    </a:lnTo>
                    <a:lnTo>
                      <a:pt x="220" y="728"/>
                    </a:lnTo>
                    <a:lnTo>
                      <a:pt x="244" y="740"/>
                    </a:lnTo>
                    <a:lnTo>
                      <a:pt x="292" y="756"/>
                    </a:lnTo>
                    <a:lnTo>
                      <a:pt x="324" y="772"/>
                    </a:lnTo>
                    <a:lnTo>
                      <a:pt x="352" y="796"/>
                    </a:lnTo>
                    <a:lnTo>
                      <a:pt x="360" y="840"/>
                    </a:lnTo>
                    <a:lnTo>
                      <a:pt x="396" y="808"/>
                    </a:lnTo>
                    <a:lnTo>
                      <a:pt x="396" y="764"/>
                    </a:lnTo>
                    <a:lnTo>
                      <a:pt x="412" y="740"/>
                    </a:lnTo>
                    <a:lnTo>
                      <a:pt x="456" y="712"/>
                    </a:lnTo>
                    <a:lnTo>
                      <a:pt x="496" y="692"/>
                    </a:lnTo>
                    <a:lnTo>
                      <a:pt x="536" y="668"/>
                    </a:lnTo>
                    <a:lnTo>
                      <a:pt x="576" y="684"/>
                    </a:lnTo>
                    <a:lnTo>
                      <a:pt x="608" y="680"/>
                    </a:lnTo>
                    <a:lnTo>
                      <a:pt x="648" y="664"/>
                    </a:lnTo>
                    <a:lnTo>
                      <a:pt x="680" y="640"/>
                    </a:lnTo>
                    <a:lnTo>
                      <a:pt x="740" y="612"/>
                    </a:lnTo>
                    <a:lnTo>
                      <a:pt x="796" y="596"/>
                    </a:lnTo>
                    <a:lnTo>
                      <a:pt x="852" y="580"/>
                    </a:lnTo>
                    <a:lnTo>
                      <a:pt x="896" y="572"/>
                    </a:lnTo>
                    <a:lnTo>
                      <a:pt x="960" y="552"/>
                    </a:lnTo>
                    <a:lnTo>
                      <a:pt x="1016" y="552"/>
                    </a:lnTo>
                    <a:lnTo>
                      <a:pt x="1008" y="500"/>
                    </a:lnTo>
                    <a:lnTo>
                      <a:pt x="1024" y="460"/>
                    </a:lnTo>
                    <a:lnTo>
                      <a:pt x="1060" y="436"/>
                    </a:lnTo>
                    <a:lnTo>
                      <a:pt x="1096" y="412"/>
                    </a:lnTo>
                    <a:lnTo>
                      <a:pt x="1060" y="388"/>
                    </a:lnTo>
                    <a:lnTo>
                      <a:pt x="1000" y="396"/>
                    </a:lnTo>
                    <a:lnTo>
                      <a:pt x="940" y="388"/>
                    </a:lnTo>
                    <a:lnTo>
                      <a:pt x="912" y="352"/>
                    </a:lnTo>
                    <a:lnTo>
                      <a:pt x="880" y="304"/>
                    </a:lnTo>
                    <a:lnTo>
                      <a:pt x="916" y="240"/>
                    </a:lnTo>
                    <a:lnTo>
                      <a:pt x="972" y="200"/>
                    </a:lnTo>
                    <a:lnTo>
                      <a:pt x="1028" y="152"/>
                    </a:lnTo>
                    <a:lnTo>
                      <a:pt x="1104" y="120"/>
                    </a:lnTo>
                    <a:lnTo>
                      <a:pt x="1200" y="116"/>
                    </a:lnTo>
                    <a:lnTo>
                      <a:pt x="1264" y="96"/>
                    </a:lnTo>
                    <a:lnTo>
                      <a:pt x="1276" y="40"/>
                    </a:lnTo>
                    <a:lnTo>
                      <a:pt x="1320" y="0"/>
                    </a:lnTo>
                    <a:lnTo>
                      <a:pt x="1388" y="0"/>
                    </a:lnTo>
                    <a:lnTo>
                      <a:pt x="532" y="1840"/>
                    </a:lnTo>
                    <a:lnTo>
                      <a:pt x="0" y="656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1" name="Freeform 35"/>
              <p:cNvSpPr>
                <a:spLocks/>
              </p:cNvSpPr>
              <p:nvPr/>
            </p:nvSpPr>
            <p:spPr bwMode="auto">
              <a:xfrm>
                <a:off x="418" y="4041"/>
                <a:ext cx="27" cy="37"/>
              </a:xfrm>
              <a:custGeom>
                <a:avLst/>
                <a:gdLst>
                  <a:gd name="T0" fmla="*/ 188 w 316"/>
                  <a:gd name="T1" fmla="*/ 0 h 432"/>
                  <a:gd name="T2" fmla="*/ 160 w 316"/>
                  <a:gd name="T3" fmla="*/ 20 h 432"/>
                  <a:gd name="T4" fmla="*/ 128 w 316"/>
                  <a:gd name="T5" fmla="*/ 84 h 432"/>
                  <a:gd name="T6" fmla="*/ 112 w 316"/>
                  <a:gd name="T7" fmla="*/ 128 h 432"/>
                  <a:gd name="T8" fmla="*/ 96 w 316"/>
                  <a:gd name="T9" fmla="*/ 160 h 432"/>
                  <a:gd name="T10" fmla="*/ 100 w 316"/>
                  <a:gd name="T11" fmla="*/ 212 h 432"/>
                  <a:gd name="T12" fmla="*/ 92 w 316"/>
                  <a:gd name="T13" fmla="*/ 256 h 432"/>
                  <a:gd name="T14" fmla="*/ 80 w 316"/>
                  <a:gd name="T15" fmla="*/ 284 h 432"/>
                  <a:gd name="T16" fmla="*/ 52 w 316"/>
                  <a:gd name="T17" fmla="*/ 320 h 432"/>
                  <a:gd name="T18" fmla="*/ 24 w 316"/>
                  <a:gd name="T19" fmla="*/ 348 h 432"/>
                  <a:gd name="T20" fmla="*/ 0 w 316"/>
                  <a:gd name="T21" fmla="*/ 392 h 432"/>
                  <a:gd name="T22" fmla="*/ 16 w 316"/>
                  <a:gd name="T23" fmla="*/ 432 h 432"/>
                  <a:gd name="T24" fmla="*/ 72 w 316"/>
                  <a:gd name="T25" fmla="*/ 420 h 432"/>
                  <a:gd name="T26" fmla="*/ 128 w 316"/>
                  <a:gd name="T27" fmla="*/ 396 h 432"/>
                  <a:gd name="T28" fmla="*/ 152 w 316"/>
                  <a:gd name="T29" fmla="*/ 388 h 432"/>
                  <a:gd name="T30" fmla="*/ 212 w 316"/>
                  <a:gd name="T31" fmla="*/ 368 h 432"/>
                  <a:gd name="T32" fmla="*/ 244 w 316"/>
                  <a:gd name="T33" fmla="*/ 316 h 432"/>
                  <a:gd name="T34" fmla="*/ 272 w 316"/>
                  <a:gd name="T35" fmla="*/ 288 h 432"/>
                  <a:gd name="T36" fmla="*/ 272 w 316"/>
                  <a:gd name="T37" fmla="*/ 236 h 432"/>
                  <a:gd name="T38" fmla="*/ 280 w 316"/>
                  <a:gd name="T39" fmla="*/ 188 h 432"/>
                  <a:gd name="T40" fmla="*/ 292 w 316"/>
                  <a:gd name="T41" fmla="*/ 160 h 432"/>
                  <a:gd name="T42" fmla="*/ 316 w 316"/>
                  <a:gd name="T43" fmla="*/ 140 h 432"/>
                  <a:gd name="T44" fmla="*/ 308 w 316"/>
                  <a:gd name="T45" fmla="*/ 104 h 432"/>
                  <a:gd name="T46" fmla="*/ 280 w 316"/>
                  <a:gd name="T47" fmla="*/ 120 h 432"/>
                  <a:gd name="T48" fmla="*/ 272 w 316"/>
                  <a:gd name="T49" fmla="*/ 84 h 432"/>
                  <a:gd name="T50" fmla="*/ 292 w 316"/>
                  <a:gd name="T51" fmla="*/ 52 h 432"/>
                  <a:gd name="T52" fmla="*/ 288 w 316"/>
                  <a:gd name="T53" fmla="*/ 24 h 432"/>
                  <a:gd name="T54" fmla="*/ 256 w 316"/>
                  <a:gd name="T55" fmla="*/ 16 h 432"/>
                  <a:gd name="T56" fmla="*/ 228 w 316"/>
                  <a:gd name="T57" fmla="*/ 8 h 432"/>
                  <a:gd name="T58" fmla="*/ 188 w 316"/>
                  <a:gd name="T59" fmla="*/ 0 h 432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316"/>
                  <a:gd name="T91" fmla="*/ 0 h 432"/>
                  <a:gd name="T92" fmla="*/ 316 w 316"/>
                  <a:gd name="T93" fmla="*/ 432 h 432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316" h="432">
                    <a:moveTo>
                      <a:pt x="188" y="0"/>
                    </a:moveTo>
                    <a:lnTo>
                      <a:pt x="160" y="20"/>
                    </a:lnTo>
                    <a:lnTo>
                      <a:pt x="128" y="84"/>
                    </a:lnTo>
                    <a:lnTo>
                      <a:pt x="112" y="128"/>
                    </a:lnTo>
                    <a:lnTo>
                      <a:pt x="96" y="160"/>
                    </a:lnTo>
                    <a:lnTo>
                      <a:pt x="100" y="212"/>
                    </a:lnTo>
                    <a:lnTo>
                      <a:pt x="92" y="256"/>
                    </a:lnTo>
                    <a:lnTo>
                      <a:pt x="80" y="284"/>
                    </a:lnTo>
                    <a:lnTo>
                      <a:pt x="52" y="320"/>
                    </a:lnTo>
                    <a:lnTo>
                      <a:pt x="24" y="348"/>
                    </a:lnTo>
                    <a:lnTo>
                      <a:pt x="0" y="392"/>
                    </a:lnTo>
                    <a:lnTo>
                      <a:pt x="16" y="432"/>
                    </a:lnTo>
                    <a:lnTo>
                      <a:pt x="72" y="420"/>
                    </a:lnTo>
                    <a:lnTo>
                      <a:pt x="128" y="396"/>
                    </a:lnTo>
                    <a:lnTo>
                      <a:pt x="152" y="388"/>
                    </a:lnTo>
                    <a:lnTo>
                      <a:pt x="212" y="368"/>
                    </a:lnTo>
                    <a:lnTo>
                      <a:pt x="244" y="316"/>
                    </a:lnTo>
                    <a:lnTo>
                      <a:pt x="272" y="288"/>
                    </a:lnTo>
                    <a:lnTo>
                      <a:pt x="272" y="236"/>
                    </a:lnTo>
                    <a:lnTo>
                      <a:pt x="280" y="188"/>
                    </a:lnTo>
                    <a:lnTo>
                      <a:pt x="292" y="160"/>
                    </a:lnTo>
                    <a:lnTo>
                      <a:pt x="316" y="140"/>
                    </a:lnTo>
                    <a:lnTo>
                      <a:pt x="308" y="104"/>
                    </a:lnTo>
                    <a:lnTo>
                      <a:pt x="280" y="120"/>
                    </a:lnTo>
                    <a:lnTo>
                      <a:pt x="272" y="84"/>
                    </a:lnTo>
                    <a:lnTo>
                      <a:pt x="292" y="52"/>
                    </a:lnTo>
                    <a:lnTo>
                      <a:pt x="288" y="24"/>
                    </a:lnTo>
                    <a:lnTo>
                      <a:pt x="256" y="16"/>
                    </a:lnTo>
                    <a:lnTo>
                      <a:pt x="228" y="8"/>
                    </a:lnTo>
                    <a:lnTo>
                      <a:pt x="188" y="0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2" name="Freeform 36"/>
              <p:cNvSpPr>
                <a:spLocks/>
              </p:cNvSpPr>
              <p:nvPr/>
            </p:nvSpPr>
            <p:spPr bwMode="auto">
              <a:xfrm>
                <a:off x="379" y="4052"/>
                <a:ext cx="9" cy="17"/>
              </a:xfrm>
              <a:custGeom>
                <a:avLst/>
                <a:gdLst>
                  <a:gd name="T0" fmla="*/ 16 w 104"/>
                  <a:gd name="T1" fmla="*/ 24 h 204"/>
                  <a:gd name="T2" fmla="*/ 4 w 104"/>
                  <a:gd name="T3" fmla="*/ 56 h 204"/>
                  <a:gd name="T4" fmla="*/ 0 w 104"/>
                  <a:gd name="T5" fmla="*/ 112 h 204"/>
                  <a:gd name="T6" fmla="*/ 4 w 104"/>
                  <a:gd name="T7" fmla="*/ 164 h 204"/>
                  <a:gd name="T8" fmla="*/ 12 w 104"/>
                  <a:gd name="T9" fmla="*/ 204 h 204"/>
                  <a:gd name="T10" fmla="*/ 60 w 104"/>
                  <a:gd name="T11" fmla="*/ 188 h 204"/>
                  <a:gd name="T12" fmla="*/ 64 w 104"/>
                  <a:gd name="T13" fmla="*/ 164 h 204"/>
                  <a:gd name="T14" fmla="*/ 64 w 104"/>
                  <a:gd name="T15" fmla="*/ 124 h 204"/>
                  <a:gd name="T16" fmla="*/ 76 w 104"/>
                  <a:gd name="T17" fmla="*/ 92 h 204"/>
                  <a:gd name="T18" fmla="*/ 104 w 104"/>
                  <a:gd name="T19" fmla="*/ 60 h 204"/>
                  <a:gd name="T20" fmla="*/ 96 w 104"/>
                  <a:gd name="T21" fmla="*/ 20 h 204"/>
                  <a:gd name="T22" fmla="*/ 76 w 104"/>
                  <a:gd name="T23" fmla="*/ 4 h 204"/>
                  <a:gd name="T24" fmla="*/ 48 w 104"/>
                  <a:gd name="T25" fmla="*/ 0 h 204"/>
                  <a:gd name="T26" fmla="*/ 16 w 104"/>
                  <a:gd name="T27" fmla="*/ 24 h 204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104"/>
                  <a:gd name="T43" fmla="*/ 0 h 204"/>
                  <a:gd name="T44" fmla="*/ 104 w 104"/>
                  <a:gd name="T45" fmla="*/ 204 h 204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104" h="204">
                    <a:moveTo>
                      <a:pt x="16" y="24"/>
                    </a:moveTo>
                    <a:lnTo>
                      <a:pt x="4" y="56"/>
                    </a:lnTo>
                    <a:lnTo>
                      <a:pt x="0" y="112"/>
                    </a:lnTo>
                    <a:lnTo>
                      <a:pt x="4" y="164"/>
                    </a:lnTo>
                    <a:lnTo>
                      <a:pt x="12" y="204"/>
                    </a:lnTo>
                    <a:lnTo>
                      <a:pt x="60" y="188"/>
                    </a:lnTo>
                    <a:lnTo>
                      <a:pt x="64" y="164"/>
                    </a:lnTo>
                    <a:lnTo>
                      <a:pt x="64" y="124"/>
                    </a:lnTo>
                    <a:lnTo>
                      <a:pt x="76" y="92"/>
                    </a:lnTo>
                    <a:lnTo>
                      <a:pt x="104" y="60"/>
                    </a:lnTo>
                    <a:lnTo>
                      <a:pt x="96" y="20"/>
                    </a:lnTo>
                    <a:lnTo>
                      <a:pt x="76" y="4"/>
                    </a:lnTo>
                    <a:lnTo>
                      <a:pt x="48" y="0"/>
                    </a:lnTo>
                    <a:lnTo>
                      <a:pt x="16" y="24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3" name="Freeform 37"/>
              <p:cNvSpPr>
                <a:spLocks/>
              </p:cNvSpPr>
              <p:nvPr/>
            </p:nvSpPr>
            <p:spPr bwMode="auto">
              <a:xfrm>
                <a:off x="393" y="4063"/>
                <a:ext cx="15" cy="15"/>
              </a:xfrm>
              <a:custGeom>
                <a:avLst/>
                <a:gdLst>
                  <a:gd name="T0" fmla="*/ 12 w 184"/>
                  <a:gd name="T1" fmla="*/ 100 h 184"/>
                  <a:gd name="T2" fmla="*/ 52 w 184"/>
                  <a:gd name="T3" fmla="*/ 104 h 184"/>
                  <a:gd name="T4" fmla="*/ 84 w 184"/>
                  <a:gd name="T5" fmla="*/ 100 h 184"/>
                  <a:gd name="T6" fmla="*/ 124 w 184"/>
                  <a:gd name="T7" fmla="*/ 72 h 184"/>
                  <a:gd name="T8" fmla="*/ 136 w 184"/>
                  <a:gd name="T9" fmla="*/ 36 h 184"/>
                  <a:gd name="T10" fmla="*/ 160 w 184"/>
                  <a:gd name="T11" fmla="*/ 0 h 184"/>
                  <a:gd name="T12" fmla="*/ 184 w 184"/>
                  <a:gd name="T13" fmla="*/ 48 h 184"/>
                  <a:gd name="T14" fmla="*/ 172 w 184"/>
                  <a:gd name="T15" fmla="*/ 96 h 184"/>
                  <a:gd name="T16" fmla="*/ 152 w 184"/>
                  <a:gd name="T17" fmla="*/ 144 h 184"/>
                  <a:gd name="T18" fmla="*/ 140 w 184"/>
                  <a:gd name="T19" fmla="*/ 180 h 184"/>
                  <a:gd name="T20" fmla="*/ 100 w 184"/>
                  <a:gd name="T21" fmla="*/ 180 h 184"/>
                  <a:gd name="T22" fmla="*/ 80 w 184"/>
                  <a:gd name="T23" fmla="*/ 164 h 184"/>
                  <a:gd name="T24" fmla="*/ 52 w 184"/>
                  <a:gd name="T25" fmla="*/ 156 h 184"/>
                  <a:gd name="T26" fmla="*/ 28 w 184"/>
                  <a:gd name="T27" fmla="*/ 184 h 184"/>
                  <a:gd name="T28" fmla="*/ 0 w 184"/>
                  <a:gd name="T29" fmla="*/ 144 h 184"/>
                  <a:gd name="T30" fmla="*/ 12 w 184"/>
                  <a:gd name="T31" fmla="*/ 100 h 18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184"/>
                  <a:gd name="T49" fmla="*/ 0 h 184"/>
                  <a:gd name="T50" fmla="*/ 184 w 184"/>
                  <a:gd name="T51" fmla="*/ 184 h 184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184" h="184">
                    <a:moveTo>
                      <a:pt x="12" y="100"/>
                    </a:moveTo>
                    <a:lnTo>
                      <a:pt x="52" y="104"/>
                    </a:lnTo>
                    <a:lnTo>
                      <a:pt x="84" y="100"/>
                    </a:lnTo>
                    <a:lnTo>
                      <a:pt x="124" y="72"/>
                    </a:lnTo>
                    <a:lnTo>
                      <a:pt x="136" y="36"/>
                    </a:lnTo>
                    <a:lnTo>
                      <a:pt x="160" y="0"/>
                    </a:lnTo>
                    <a:lnTo>
                      <a:pt x="184" y="48"/>
                    </a:lnTo>
                    <a:lnTo>
                      <a:pt x="172" y="96"/>
                    </a:lnTo>
                    <a:lnTo>
                      <a:pt x="152" y="144"/>
                    </a:lnTo>
                    <a:lnTo>
                      <a:pt x="140" y="180"/>
                    </a:lnTo>
                    <a:lnTo>
                      <a:pt x="100" y="180"/>
                    </a:lnTo>
                    <a:lnTo>
                      <a:pt x="80" y="164"/>
                    </a:lnTo>
                    <a:lnTo>
                      <a:pt x="52" y="156"/>
                    </a:lnTo>
                    <a:lnTo>
                      <a:pt x="28" y="184"/>
                    </a:lnTo>
                    <a:lnTo>
                      <a:pt x="0" y="144"/>
                    </a:lnTo>
                    <a:lnTo>
                      <a:pt x="12" y="100"/>
                    </a:ln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4" name="Freeform 38"/>
              <p:cNvSpPr>
                <a:spLocks/>
              </p:cNvSpPr>
              <p:nvPr/>
            </p:nvSpPr>
            <p:spPr bwMode="auto">
              <a:xfrm>
                <a:off x="356" y="3861"/>
                <a:ext cx="31" cy="23"/>
              </a:xfrm>
              <a:custGeom>
                <a:avLst/>
                <a:gdLst>
                  <a:gd name="T0" fmla="*/ 124 w 359"/>
                  <a:gd name="T1" fmla="*/ 148 h 268"/>
                  <a:gd name="T2" fmla="*/ 108 w 359"/>
                  <a:gd name="T3" fmla="*/ 168 h 268"/>
                  <a:gd name="T4" fmla="*/ 48 w 359"/>
                  <a:gd name="T5" fmla="*/ 176 h 268"/>
                  <a:gd name="T6" fmla="*/ 20 w 359"/>
                  <a:gd name="T7" fmla="*/ 188 h 268"/>
                  <a:gd name="T8" fmla="*/ 0 w 359"/>
                  <a:gd name="T9" fmla="*/ 212 h 268"/>
                  <a:gd name="T10" fmla="*/ 4 w 359"/>
                  <a:gd name="T11" fmla="*/ 252 h 268"/>
                  <a:gd name="T12" fmla="*/ 48 w 359"/>
                  <a:gd name="T13" fmla="*/ 268 h 268"/>
                  <a:gd name="T14" fmla="*/ 68 w 359"/>
                  <a:gd name="T15" fmla="*/ 224 h 268"/>
                  <a:gd name="T16" fmla="*/ 80 w 359"/>
                  <a:gd name="T17" fmla="*/ 196 h 268"/>
                  <a:gd name="T18" fmla="*/ 128 w 359"/>
                  <a:gd name="T19" fmla="*/ 204 h 268"/>
                  <a:gd name="T20" fmla="*/ 160 w 359"/>
                  <a:gd name="T21" fmla="*/ 188 h 268"/>
                  <a:gd name="T22" fmla="*/ 248 w 359"/>
                  <a:gd name="T23" fmla="*/ 140 h 268"/>
                  <a:gd name="T24" fmla="*/ 280 w 359"/>
                  <a:gd name="T25" fmla="*/ 112 h 268"/>
                  <a:gd name="T26" fmla="*/ 356 w 359"/>
                  <a:gd name="T27" fmla="*/ 52 h 268"/>
                  <a:gd name="T28" fmla="*/ 352 w 359"/>
                  <a:gd name="T29" fmla="*/ 12 h 268"/>
                  <a:gd name="T30" fmla="*/ 316 w 359"/>
                  <a:gd name="T31" fmla="*/ 0 h 268"/>
                  <a:gd name="T32" fmla="*/ 280 w 359"/>
                  <a:gd name="T33" fmla="*/ 12 h 268"/>
                  <a:gd name="T34" fmla="*/ 284 w 359"/>
                  <a:gd name="T35" fmla="*/ 44 h 268"/>
                  <a:gd name="T36" fmla="*/ 292 w 359"/>
                  <a:gd name="T37" fmla="*/ 68 h 268"/>
                  <a:gd name="T38" fmla="*/ 212 w 359"/>
                  <a:gd name="T39" fmla="*/ 104 h 268"/>
                  <a:gd name="T40" fmla="*/ 168 w 359"/>
                  <a:gd name="T41" fmla="*/ 132 h 268"/>
                  <a:gd name="T42" fmla="*/ 132 w 359"/>
                  <a:gd name="T43" fmla="*/ 132 h 268"/>
                  <a:gd name="T44" fmla="*/ 116 w 359"/>
                  <a:gd name="T45" fmla="*/ 156 h 268"/>
                  <a:gd name="T46" fmla="*/ 124 w 359"/>
                  <a:gd name="T47" fmla="*/ 148 h 268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w 359"/>
                  <a:gd name="T73" fmla="*/ 0 h 268"/>
                  <a:gd name="T74" fmla="*/ 359 w 359"/>
                  <a:gd name="T75" fmla="*/ 268 h 268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T72" t="T73" r="T74" b="T75"/>
                <a:pathLst>
                  <a:path w="359" h="268">
                    <a:moveTo>
                      <a:pt x="124" y="148"/>
                    </a:moveTo>
                    <a:lnTo>
                      <a:pt x="108" y="168"/>
                    </a:lnTo>
                    <a:lnTo>
                      <a:pt x="48" y="176"/>
                    </a:lnTo>
                    <a:lnTo>
                      <a:pt x="20" y="188"/>
                    </a:lnTo>
                    <a:lnTo>
                      <a:pt x="0" y="212"/>
                    </a:lnTo>
                    <a:lnTo>
                      <a:pt x="4" y="252"/>
                    </a:lnTo>
                    <a:lnTo>
                      <a:pt x="48" y="268"/>
                    </a:lnTo>
                    <a:lnTo>
                      <a:pt x="68" y="224"/>
                    </a:lnTo>
                    <a:lnTo>
                      <a:pt x="80" y="196"/>
                    </a:lnTo>
                    <a:lnTo>
                      <a:pt x="128" y="204"/>
                    </a:lnTo>
                    <a:lnTo>
                      <a:pt x="160" y="188"/>
                    </a:lnTo>
                    <a:cubicBezTo>
                      <a:pt x="196" y="152"/>
                      <a:pt x="197" y="146"/>
                      <a:pt x="248" y="140"/>
                    </a:cubicBezTo>
                    <a:cubicBezTo>
                      <a:pt x="266" y="134"/>
                      <a:pt x="265" y="122"/>
                      <a:pt x="280" y="112"/>
                    </a:cubicBezTo>
                    <a:cubicBezTo>
                      <a:pt x="309" y="92"/>
                      <a:pt x="343" y="91"/>
                      <a:pt x="356" y="52"/>
                    </a:cubicBezTo>
                    <a:cubicBezTo>
                      <a:pt x="355" y="39"/>
                      <a:pt x="359" y="24"/>
                      <a:pt x="352" y="12"/>
                    </a:cubicBezTo>
                    <a:cubicBezTo>
                      <a:pt x="346" y="1"/>
                      <a:pt x="316" y="0"/>
                      <a:pt x="316" y="0"/>
                    </a:cubicBezTo>
                    <a:cubicBezTo>
                      <a:pt x="316" y="0"/>
                      <a:pt x="282" y="2"/>
                      <a:pt x="280" y="12"/>
                    </a:cubicBezTo>
                    <a:cubicBezTo>
                      <a:pt x="278" y="23"/>
                      <a:pt x="282" y="33"/>
                      <a:pt x="284" y="44"/>
                    </a:cubicBezTo>
                    <a:cubicBezTo>
                      <a:pt x="286" y="52"/>
                      <a:pt x="292" y="68"/>
                      <a:pt x="292" y="68"/>
                    </a:cubicBezTo>
                    <a:cubicBezTo>
                      <a:pt x="269" y="103"/>
                      <a:pt x="256" y="100"/>
                      <a:pt x="212" y="104"/>
                    </a:cubicBezTo>
                    <a:cubicBezTo>
                      <a:pt x="194" y="110"/>
                      <a:pt x="188" y="125"/>
                      <a:pt x="168" y="132"/>
                    </a:cubicBezTo>
                    <a:cubicBezTo>
                      <a:pt x="156" y="128"/>
                      <a:pt x="146" y="122"/>
                      <a:pt x="132" y="132"/>
                    </a:cubicBezTo>
                    <a:cubicBezTo>
                      <a:pt x="124" y="138"/>
                      <a:pt x="109" y="163"/>
                      <a:pt x="116" y="156"/>
                    </a:cubicBezTo>
                    <a:cubicBezTo>
                      <a:pt x="119" y="153"/>
                      <a:pt x="121" y="151"/>
                      <a:pt x="124" y="148"/>
                    </a:cubicBez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5" name="Freeform 39"/>
              <p:cNvSpPr>
                <a:spLocks/>
              </p:cNvSpPr>
              <p:nvPr/>
            </p:nvSpPr>
            <p:spPr bwMode="auto">
              <a:xfrm>
                <a:off x="391" y="3848"/>
                <a:ext cx="17" cy="10"/>
              </a:xfrm>
              <a:custGeom>
                <a:avLst/>
                <a:gdLst>
                  <a:gd name="T0" fmla="*/ 49 w 201"/>
                  <a:gd name="T1" fmla="*/ 28 h 112"/>
                  <a:gd name="T2" fmla="*/ 21 w 201"/>
                  <a:gd name="T3" fmla="*/ 8 h 112"/>
                  <a:gd name="T4" fmla="*/ 29 w 201"/>
                  <a:gd name="T5" fmla="*/ 96 h 112"/>
                  <a:gd name="T6" fmla="*/ 65 w 201"/>
                  <a:gd name="T7" fmla="*/ 112 h 112"/>
                  <a:gd name="T8" fmla="*/ 77 w 201"/>
                  <a:gd name="T9" fmla="*/ 108 h 112"/>
                  <a:gd name="T10" fmla="*/ 81 w 201"/>
                  <a:gd name="T11" fmla="*/ 96 h 112"/>
                  <a:gd name="T12" fmla="*/ 181 w 201"/>
                  <a:gd name="T13" fmla="*/ 92 h 112"/>
                  <a:gd name="T14" fmla="*/ 197 w 201"/>
                  <a:gd name="T15" fmla="*/ 56 h 112"/>
                  <a:gd name="T16" fmla="*/ 165 w 201"/>
                  <a:gd name="T17" fmla="*/ 12 h 112"/>
                  <a:gd name="T18" fmla="*/ 145 w 201"/>
                  <a:gd name="T19" fmla="*/ 48 h 112"/>
                  <a:gd name="T20" fmla="*/ 105 w 201"/>
                  <a:gd name="T21" fmla="*/ 28 h 112"/>
                  <a:gd name="T22" fmla="*/ 97 w 201"/>
                  <a:gd name="T23" fmla="*/ 40 h 112"/>
                  <a:gd name="T24" fmla="*/ 73 w 201"/>
                  <a:gd name="T25" fmla="*/ 44 h 112"/>
                  <a:gd name="T26" fmla="*/ 65 w 201"/>
                  <a:gd name="T27" fmla="*/ 68 h 112"/>
                  <a:gd name="T28" fmla="*/ 49 w 201"/>
                  <a:gd name="T29" fmla="*/ 48 h 112"/>
                  <a:gd name="T30" fmla="*/ 49 w 201"/>
                  <a:gd name="T31" fmla="*/ 28 h 112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w 201"/>
                  <a:gd name="T49" fmla="*/ 0 h 112"/>
                  <a:gd name="T50" fmla="*/ 201 w 201"/>
                  <a:gd name="T51" fmla="*/ 112 h 112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T48" t="T49" r="T50" b="T51"/>
                <a:pathLst>
                  <a:path w="201" h="112">
                    <a:moveTo>
                      <a:pt x="49" y="28"/>
                    </a:moveTo>
                    <a:cubicBezTo>
                      <a:pt x="67" y="0"/>
                      <a:pt x="48" y="5"/>
                      <a:pt x="21" y="8"/>
                    </a:cubicBezTo>
                    <a:cubicBezTo>
                      <a:pt x="5" y="32"/>
                      <a:pt x="0" y="77"/>
                      <a:pt x="29" y="96"/>
                    </a:cubicBezTo>
                    <a:cubicBezTo>
                      <a:pt x="40" y="103"/>
                      <a:pt x="65" y="112"/>
                      <a:pt x="65" y="112"/>
                    </a:cubicBezTo>
                    <a:cubicBezTo>
                      <a:pt x="69" y="111"/>
                      <a:pt x="74" y="111"/>
                      <a:pt x="77" y="108"/>
                    </a:cubicBezTo>
                    <a:cubicBezTo>
                      <a:pt x="80" y="105"/>
                      <a:pt x="77" y="97"/>
                      <a:pt x="81" y="96"/>
                    </a:cubicBezTo>
                    <a:cubicBezTo>
                      <a:pt x="114" y="91"/>
                      <a:pt x="148" y="93"/>
                      <a:pt x="181" y="92"/>
                    </a:cubicBezTo>
                    <a:cubicBezTo>
                      <a:pt x="188" y="81"/>
                      <a:pt x="197" y="56"/>
                      <a:pt x="197" y="56"/>
                    </a:cubicBezTo>
                    <a:cubicBezTo>
                      <a:pt x="193" y="15"/>
                      <a:pt x="201" y="3"/>
                      <a:pt x="165" y="12"/>
                    </a:cubicBezTo>
                    <a:cubicBezTo>
                      <a:pt x="157" y="24"/>
                      <a:pt x="153" y="36"/>
                      <a:pt x="145" y="48"/>
                    </a:cubicBezTo>
                    <a:cubicBezTo>
                      <a:pt x="117" y="20"/>
                      <a:pt x="132" y="21"/>
                      <a:pt x="105" y="28"/>
                    </a:cubicBezTo>
                    <a:cubicBezTo>
                      <a:pt x="102" y="32"/>
                      <a:pt x="101" y="38"/>
                      <a:pt x="97" y="40"/>
                    </a:cubicBezTo>
                    <a:cubicBezTo>
                      <a:pt x="90" y="44"/>
                      <a:pt x="79" y="39"/>
                      <a:pt x="73" y="44"/>
                    </a:cubicBezTo>
                    <a:cubicBezTo>
                      <a:pt x="67" y="50"/>
                      <a:pt x="65" y="68"/>
                      <a:pt x="65" y="68"/>
                    </a:cubicBezTo>
                    <a:cubicBezTo>
                      <a:pt x="57" y="63"/>
                      <a:pt x="48" y="60"/>
                      <a:pt x="49" y="48"/>
                    </a:cubicBezTo>
                    <a:cubicBezTo>
                      <a:pt x="52" y="24"/>
                      <a:pt x="67" y="19"/>
                      <a:pt x="49" y="28"/>
                    </a:cubicBez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406" name="Freeform 40"/>
              <p:cNvSpPr>
                <a:spLocks/>
              </p:cNvSpPr>
              <p:nvPr/>
            </p:nvSpPr>
            <p:spPr bwMode="auto">
              <a:xfrm>
                <a:off x="445" y="3843"/>
                <a:ext cx="20" cy="12"/>
              </a:xfrm>
              <a:custGeom>
                <a:avLst/>
                <a:gdLst>
                  <a:gd name="T0" fmla="*/ 76 w 228"/>
                  <a:gd name="T1" fmla="*/ 56 h 152"/>
                  <a:gd name="T2" fmla="*/ 64 w 228"/>
                  <a:gd name="T3" fmla="*/ 0 h 152"/>
                  <a:gd name="T4" fmla="*/ 24 w 228"/>
                  <a:gd name="T5" fmla="*/ 24 h 152"/>
                  <a:gd name="T6" fmla="*/ 0 w 228"/>
                  <a:gd name="T7" fmla="*/ 72 h 152"/>
                  <a:gd name="T8" fmla="*/ 76 w 228"/>
                  <a:gd name="T9" fmla="*/ 116 h 152"/>
                  <a:gd name="T10" fmla="*/ 112 w 228"/>
                  <a:gd name="T11" fmla="*/ 152 h 152"/>
                  <a:gd name="T12" fmla="*/ 188 w 228"/>
                  <a:gd name="T13" fmla="*/ 132 h 152"/>
                  <a:gd name="T14" fmla="*/ 228 w 228"/>
                  <a:gd name="T15" fmla="*/ 76 h 152"/>
                  <a:gd name="T16" fmla="*/ 200 w 228"/>
                  <a:gd name="T17" fmla="*/ 48 h 152"/>
                  <a:gd name="T18" fmla="*/ 164 w 228"/>
                  <a:gd name="T19" fmla="*/ 68 h 152"/>
                  <a:gd name="T20" fmla="*/ 136 w 228"/>
                  <a:gd name="T21" fmla="*/ 60 h 152"/>
                  <a:gd name="T22" fmla="*/ 132 w 228"/>
                  <a:gd name="T23" fmla="*/ 48 h 152"/>
                  <a:gd name="T24" fmla="*/ 120 w 228"/>
                  <a:gd name="T25" fmla="*/ 40 h 152"/>
                  <a:gd name="T26" fmla="*/ 76 w 228"/>
                  <a:gd name="T27" fmla="*/ 56 h 152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228"/>
                  <a:gd name="T43" fmla="*/ 0 h 152"/>
                  <a:gd name="T44" fmla="*/ 228 w 228"/>
                  <a:gd name="T45" fmla="*/ 152 h 152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228" h="152">
                    <a:moveTo>
                      <a:pt x="76" y="56"/>
                    </a:moveTo>
                    <a:cubicBezTo>
                      <a:pt x="79" y="35"/>
                      <a:pt x="89" y="8"/>
                      <a:pt x="64" y="0"/>
                    </a:cubicBezTo>
                    <a:cubicBezTo>
                      <a:pt x="46" y="5"/>
                      <a:pt x="39" y="14"/>
                      <a:pt x="24" y="24"/>
                    </a:cubicBezTo>
                    <a:cubicBezTo>
                      <a:pt x="14" y="39"/>
                      <a:pt x="10" y="57"/>
                      <a:pt x="0" y="72"/>
                    </a:cubicBezTo>
                    <a:cubicBezTo>
                      <a:pt x="9" y="110"/>
                      <a:pt x="45" y="106"/>
                      <a:pt x="76" y="116"/>
                    </a:cubicBezTo>
                    <a:cubicBezTo>
                      <a:pt x="88" y="135"/>
                      <a:pt x="89" y="144"/>
                      <a:pt x="112" y="152"/>
                    </a:cubicBezTo>
                    <a:cubicBezTo>
                      <a:pt x="163" y="139"/>
                      <a:pt x="101" y="139"/>
                      <a:pt x="188" y="132"/>
                    </a:cubicBezTo>
                    <a:cubicBezTo>
                      <a:pt x="207" y="119"/>
                      <a:pt x="221" y="98"/>
                      <a:pt x="228" y="76"/>
                    </a:cubicBezTo>
                    <a:cubicBezTo>
                      <a:pt x="223" y="56"/>
                      <a:pt x="219" y="54"/>
                      <a:pt x="200" y="48"/>
                    </a:cubicBezTo>
                    <a:cubicBezTo>
                      <a:pt x="187" y="52"/>
                      <a:pt x="164" y="68"/>
                      <a:pt x="164" y="68"/>
                    </a:cubicBezTo>
                    <a:cubicBezTo>
                      <a:pt x="164" y="68"/>
                      <a:pt x="138" y="62"/>
                      <a:pt x="136" y="60"/>
                    </a:cubicBezTo>
                    <a:cubicBezTo>
                      <a:pt x="133" y="57"/>
                      <a:pt x="135" y="51"/>
                      <a:pt x="132" y="48"/>
                    </a:cubicBezTo>
                    <a:cubicBezTo>
                      <a:pt x="129" y="44"/>
                      <a:pt x="124" y="43"/>
                      <a:pt x="120" y="40"/>
                    </a:cubicBezTo>
                    <a:cubicBezTo>
                      <a:pt x="81" y="53"/>
                      <a:pt x="132" y="56"/>
                      <a:pt x="76" y="56"/>
                    </a:cubicBezTo>
                    <a:close/>
                  </a:path>
                </a:pathLst>
              </a:custGeom>
              <a:solidFill>
                <a:srgbClr val="FFFFCC"/>
              </a:solidFill>
              <a:ln w="3175" cap="flat" cmpd="sng">
                <a:solidFill>
                  <a:srgbClr val="336699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</p:grpSp>
      <p:sp>
        <p:nvSpPr>
          <p:cNvPr id="5123" name="Rectangle 41"/>
          <p:cNvSpPr>
            <a:spLocks noChangeArrowheads="1"/>
          </p:cNvSpPr>
          <p:nvPr/>
        </p:nvSpPr>
        <p:spPr bwMode="auto">
          <a:xfrm>
            <a:off x="0" y="0"/>
            <a:ext cx="3708400" cy="6858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es-AR" sz="2000">
              <a:solidFill>
                <a:srgbClr val="FFFFFF"/>
              </a:solidFill>
              <a:latin typeface="Arial Black" pitchFamily="34" charset="0"/>
              <a:cs typeface="+mn-cs"/>
            </a:endParaRPr>
          </a:p>
        </p:txBody>
      </p:sp>
      <p:grpSp>
        <p:nvGrpSpPr>
          <p:cNvPr id="4" name="Group 42"/>
          <p:cNvGrpSpPr>
            <a:grpSpLocks/>
          </p:cNvGrpSpPr>
          <p:nvPr/>
        </p:nvGrpSpPr>
        <p:grpSpPr bwMode="auto">
          <a:xfrm>
            <a:off x="1228725" y="1122363"/>
            <a:ext cx="6559550" cy="2271712"/>
            <a:chOff x="1026" y="482"/>
            <a:chExt cx="4126" cy="1422"/>
          </a:xfrm>
        </p:grpSpPr>
        <p:grpSp>
          <p:nvGrpSpPr>
            <p:cNvPr id="5352" name="Group 43"/>
            <p:cNvGrpSpPr>
              <a:grpSpLocks/>
            </p:cNvGrpSpPr>
            <p:nvPr/>
          </p:nvGrpSpPr>
          <p:grpSpPr bwMode="auto">
            <a:xfrm>
              <a:off x="1026" y="1673"/>
              <a:ext cx="489" cy="231"/>
              <a:chOff x="1101" y="1610"/>
              <a:chExt cx="574" cy="271"/>
            </a:xfrm>
          </p:grpSpPr>
          <p:grpSp>
            <p:nvGrpSpPr>
              <p:cNvPr id="5360" name="Group 44"/>
              <p:cNvGrpSpPr>
                <a:grpSpLocks/>
              </p:cNvGrpSpPr>
              <p:nvPr/>
            </p:nvGrpSpPr>
            <p:grpSpPr bwMode="auto">
              <a:xfrm>
                <a:off x="1440" y="1728"/>
                <a:ext cx="187" cy="101"/>
                <a:chOff x="1440" y="1728"/>
                <a:chExt cx="187" cy="101"/>
              </a:xfrm>
            </p:grpSpPr>
            <p:sp>
              <p:nvSpPr>
                <p:cNvPr id="5367" name="Rectangle 45"/>
                <p:cNvSpPr>
                  <a:spLocks noChangeArrowheads="1"/>
                </p:cNvSpPr>
                <p:nvPr/>
              </p:nvSpPr>
              <p:spPr bwMode="auto">
                <a:xfrm>
                  <a:off x="1566" y="1728"/>
                  <a:ext cx="61" cy="101"/>
                </a:xfrm>
                <a:prstGeom prst="rect">
                  <a:avLst/>
                </a:prstGeom>
                <a:solidFill>
                  <a:srgbClr val="FF9933"/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68" name="Freeform 46"/>
                <p:cNvSpPr>
                  <a:spLocks/>
                </p:cNvSpPr>
                <p:nvPr/>
              </p:nvSpPr>
              <p:spPr bwMode="auto">
                <a:xfrm>
                  <a:off x="1440" y="1728"/>
                  <a:ext cx="129" cy="100"/>
                </a:xfrm>
                <a:custGeom>
                  <a:avLst/>
                  <a:gdLst>
                    <a:gd name="T0" fmla="*/ 0 w 318"/>
                    <a:gd name="T1" fmla="*/ 164 h 327"/>
                    <a:gd name="T2" fmla="*/ 1 w 318"/>
                    <a:gd name="T3" fmla="*/ 147 h 327"/>
                    <a:gd name="T4" fmla="*/ 2 w 318"/>
                    <a:gd name="T5" fmla="*/ 131 h 327"/>
                    <a:gd name="T6" fmla="*/ 7 w 318"/>
                    <a:gd name="T7" fmla="*/ 116 h 327"/>
                    <a:gd name="T8" fmla="*/ 12 w 318"/>
                    <a:gd name="T9" fmla="*/ 100 h 327"/>
                    <a:gd name="T10" fmla="*/ 26 w 318"/>
                    <a:gd name="T11" fmla="*/ 72 h 327"/>
                    <a:gd name="T12" fmla="*/ 46 w 318"/>
                    <a:gd name="T13" fmla="*/ 48 h 327"/>
                    <a:gd name="T14" fmla="*/ 70 w 318"/>
                    <a:gd name="T15" fmla="*/ 28 h 327"/>
                    <a:gd name="T16" fmla="*/ 97 w 318"/>
                    <a:gd name="T17" fmla="*/ 13 h 327"/>
                    <a:gd name="T18" fmla="*/ 112 w 318"/>
                    <a:gd name="T19" fmla="*/ 7 h 327"/>
                    <a:gd name="T20" fmla="*/ 127 w 318"/>
                    <a:gd name="T21" fmla="*/ 3 h 327"/>
                    <a:gd name="T22" fmla="*/ 143 w 318"/>
                    <a:gd name="T23" fmla="*/ 1 h 327"/>
                    <a:gd name="T24" fmla="*/ 159 w 318"/>
                    <a:gd name="T25" fmla="*/ 0 h 327"/>
                    <a:gd name="T26" fmla="*/ 176 w 318"/>
                    <a:gd name="T27" fmla="*/ 1 h 327"/>
                    <a:gd name="T28" fmla="*/ 191 w 318"/>
                    <a:gd name="T29" fmla="*/ 3 h 327"/>
                    <a:gd name="T30" fmla="*/ 206 w 318"/>
                    <a:gd name="T31" fmla="*/ 7 h 327"/>
                    <a:gd name="T32" fmla="*/ 221 w 318"/>
                    <a:gd name="T33" fmla="*/ 13 h 327"/>
                    <a:gd name="T34" fmla="*/ 248 w 318"/>
                    <a:gd name="T35" fmla="*/ 28 h 327"/>
                    <a:gd name="T36" fmla="*/ 272 w 318"/>
                    <a:gd name="T37" fmla="*/ 48 h 327"/>
                    <a:gd name="T38" fmla="*/ 292 w 318"/>
                    <a:gd name="T39" fmla="*/ 72 h 327"/>
                    <a:gd name="T40" fmla="*/ 306 w 318"/>
                    <a:gd name="T41" fmla="*/ 100 h 327"/>
                    <a:gd name="T42" fmla="*/ 311 w 318"/>
                    <a:gd name="T43" fmla="*/ 116 h 327"/>
                    <a:gd name="T44" fmla="*/ 316 w 318"/>
                    <a:gd name="T45" fmla="*/ 131 h 327"/>
                    <a:gd name="T46" fmla="*/ 317 w 318"/>
                    <a:gd name="T47" fmla="*/ 147 h 327"/>
                    <a:gd name="T48" fmla="*/ 318 w 318"/>
                    <a:gd name="T49" fmla="*/ 164 h 327"/>
                    <a:gd name="T50" fmla="*/ 318 w 318"/>
                    <a:gd name="T51" fmla="*/ 327 h 327"/>
                    <a:gd name="T52" fmla="*/ 0 w 318"/>
                    <a:gd name="T53" fmla="*/ 327 h 327"/>
                    <a:gd name="T54" fmla="*/ 0 w 318"/>
                    <a:gd name="T55" fmla="*/ 164 h 327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18"/>
                    <a:gd name="T85" fmla="*/ 0 h 327"/>
                    <a:gd name="T86" fmla="*/ 318 w 318"/>
                    <a:gd name="T87" fmla="*/ 327 h 327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18" h="327">
                      <a:moveTo>
                        <a:pt x="0" y="164"/>
                      </a:moveTo>
                      <a:lnTo>
                        <a:pt x="1" y="147"/>
                      </a:lnTo>
                      <a:lnTo>
                        <a:pt x="2" y="131"/>
                      </a:lnTo>
                      <a:lnTo>
                        <a:pt x="7" y="116"/>
                      </a:lnTo>
                      <a:lnTo>
                        <a:pt x="12" y="100"/>
                      </a:lnTo>
                      <a:lnTo>
                        <a:pt x="26" y="72"/>
                      </a:lnTo>
                      <a:lnTo>
                        <a:pt x="46" y="48"/>
                      </a:lnTo>
                      <a:lnTo>
                        <a:pt x="70" y="28"/>
                      </a:lnTo>
                      <a:lnTo>
                        <a:pt x="97" y="13"/>
                      </a:lnTo>
                      <a:lnTo>
                        <a:pt x="112" y="7"/>
                      </a:lnTo>
                      <a:lnTo>
                        <a:pt x="127" y="3"/>
                      </a:lnTo>
                      <a:lnTo>
                        <a:pt x="143" y="1"/>
                      </a:lnTo>
                      <a:lnTo>
                        <a:pt x="159" y="0"/>
                      </a:lnTo>
                      <a:lnTo>
                        <a:pt x="176" y="1"/>
                      </a:lnTo>
                      <a:lnTo>
                        <a:pt x="191" y="3"/>
                      </a:lnTo>
                      <a:lnTo>
                        <a:pt x="206" y="7"/>
                      </a:lnTo>
                      <a:lnTo>
                        <a:pt x="221" y="13"/>
                      </a:lnTo>
                      <a:lnTo>
                        <a:pt x="248" y="28"/>
                      </a:lnTo>
                      <a:lnTo>
                        <a:pt x="272" y="48"/>
                      </a:lnTo>
                      <a:lnTo>
                        <a:pt x="292" y="72"/>
                      </a:lnTo>
                      <a:lnTo>
                        <a:pt x="306" y="100"/>
                      </a:lnTo>
                      <a:lnTo>
                        <a:pt x="311" y="116"/>
                      </a:lnTo>
                      <a:lnTo>
                        <a:pt x="316" y="131"/>
                      </a:lnTo>
                      <a:lnTo>
                        <a:pt x="317" y="147"/>
                      </a:lnTo>
                      <a:lnTo>
                        <a:pt x="318" y="164"/>
                      </a:lnTo>
                      <a:lnTo>
                        <a:pt x="318" y="327"/>
                      </a:lnTo>
                      <a:lnTo>
                        <a:pt x="0" y="327"/>
                      </a:lnTo>
                      <a:lnTo>
                        <a:pt x="0" y="164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361" name="Group 47"/>
              <p:cNvGrpSpPr>
                <a:grpSpLocks/>
              </p:cNvGrpSpPr>
              <p:nvPr/>
            </p:nvGrpSpPr>
            <p:grpSpPr bwMode="auto">
              <a:xfrm>
                <a:off x="1488" y="1776"/>
                <a:ext cx="187" cy="105"/>
                <a:chOff x="1488" y="1776"/>
                <a:chExt cx="187" cy="105"/>
              </a:xfrm>
            </p:grpSpPr>
            <p:sp>
              <p:nvSpPr>
                <p:cNvPr id="5365" name="Rectangle 48"/>
                <p:cNvSpPr>
                  <a:spLocks noChangeArrowheads="1"/>
                </p:cNvSpPr>
                <p:nvPr/>
              </p:nvSpPr>
              <p:spPr bwMode="auto">
                <a:xfrm>
                  <a:off x="1614" y="1776"/>
                  <a:ext cx="61" cy="105"/>
                </a:xfrm>
                <a:prstGeom prst="rect">
                  <a:avLst/>
                </a:prstGeom>
                <a:solidFill>
                  <a:srgbClr val="CC3300"/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66" name="Freeform 49"/>
                <p:cNvSpPr>
                  <a:spLocks/>
                </p:cNvSpPr>
                <p:nvPr/>
              </p:nvSpPr>
              <p:spPr bwMode="auto">
                <a:xfrm>
                  <a:off x="1488" y="1776"/>
                  <a:ext cx="129" cy="100"/>
                </a:xfrm>
                <a:custGeom>
                  <a:avLst/>
                  <a:gdLst>
                    <a:gd name="T0" fmla="*/ 0 w 318"/>
                    <a:gd name="T1" fmla="*/ 164 h 327"/>
                    <a:gd name="T2" fmla="*/ 1 w 318"/>
                    <a:gd name="T3" fmla="*/ 147 h 327"/>
                    <a:gd name="T4" fmla="*/ 2 w 318"/>
                    <a:gd name="T5" fmla="*/ 131 h 327"/>
                    <a:gd name="T6" fmla="*/ 7 w 318"/>
                    <a:gd name="T7" fmla="*/ 116 h 327"/>
                    <a:gd name="T8" fmla="*/ 12 w 318"/>
                    <a:gd name="T9" fmla="*/ 100 h 327"/>
                    <a:gd name="T10" fmla="*/ 26 w 318"/>
                    <a:gd name="T11" fmla="*/ 72 h 327"/>
                    <a:gd name="T12" fmla="*/ 46 w 318"/>
                    <a:gd name="T13" fmla="*/ 48 h 327"/>
                    <a:gd name="T14" fmla="*/ 70 w 318"/>
                    <a:gd name="T15" fmla="*/ 28 h 327"/>
                    <a:gd name="T16" fmla="*/ 97 w 318"/>
                    <a:gd name="T17" fmla="*/ 13 h 327"/>
                    <a:gd name="T18" fmla="*/ 112 w 318"/>
                    <a:gd name="T19" fmla="*/ 7 h 327"/>
                    <a:gd name="T20" fmla="*/ 127 w 318"/>
                    <a:gd name="T21" fmla="*/ 3 h 327"/>
                    <a:gd name="T22" fmla="*/ 143 w 318"/>
                    <a:gd name="T23" fmla="*/ 1 h 327"/>
                    <a:gd name="T24" fmla="*/ 159 w 318"/>
                    <a:gd name="T25" fmla="*/ 0 h 327"/>
                    <a:gd name="T26" fmla="*/ 176 w 318"/>
                    <a:gd name="T27" fmla="*/ 1 h 327"/>
                    <a:gd name="T28" fmla="*/ 191 w 318"/>
                    <a:gd name="T29" fmla="*/ 3 h 327"/>
                    <a:gd name="T30" fmla="*/ 206 w 318"/>
                    <a:gd name="T31" fmla="*/ 7 h 327"/>
                    <a:gd name="T32" fmla="*/ 221 w 318"/>
                    <a:gd name="T33" fmla="*/ 13 h 327"/>
                    <a:gd name="T34" fmla="*/ 248 w 318"/>
                    <a:gd name="T35" fmla="*/ 28 h 327"/>
                    <a:gd name="T36" fmla="*/ 272 w 318"/>
                    <a:gd name="T37" fmla="*/ 48 h 327"/>
                    <a:gd name="T38" fmla="*/ 292 w 318"/>
                    <a:gd name="T39" fmla="*/ 72 h 327"/>
                    <a:gd name="T40" fmla="*/ 306 w 318"/>
                    <a:gd name="T41" fmla="*/ 100 h 327"/>
                    <a:gd name="T42" fmla="*/ 311 w 318"/>
                    <a:gd name="T43" fmla="*/ 116 h 327"/>
                    <a:gd name="T44" fmla="*/ 316 w 318"/>
                    <a:gd name="T45" fmla="*/ 131 h 327"/>
                    <a:gd name="T46" fmla="*/ 317 w 318"/>
                    <a:gd name="T47" fmla="*/ 147 h 327"/>
                    <a:gd name="T48" fmla="*/ 318 w 318"/>
                    <a:gd name="T49" fmla="*/ 164 h 327"/>
                    <a:gd name="T50" fmla="*/ 318 w 318"/>
                    <a:gd name="T51" fmla="*/ 327 h 327"/>
                    <a:gd name="T52" fmla="*/ 0 w 318"/>
                    <a:gd name="T53" fmla="*/ 327 h 327"/>
                    <a:gd name="T54" fmla="*/ 0 w 318"/>
                    <a:gd name="T55" fmla="*/ 164 h 327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18"/>
                    <a:gd name="T85" fmla="*/ 0 h 327"/>
                    <a:gd name="T86" fmla="*/ 318 w 318"/>
                    <a:gd name="T87" fmla="*/ 327 h 327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18" h="327">
                      <a:moveTo>
                        <a:pt x="0" y="164"/>
                      </a:moveTo>
                      <a:lnTo>
                        <a:pt x="1" y="147"/>
                      </a:lnTo>
                      <a:lnTo>
                        <a:pt x="2" y="131"/>
                      </a:lnTo>
                      <a:lnTo>
                        <a:pt x="7" y="116"/>
                      </a:lnTo>
                      <a:lnTo>
                        <a:pt x="12" y="100"/>
                      </a:lnTo>
                      <a:lnTo>
                        <a:pt x="26" y="72"/>
                      </a:lnTo>
                      <a:lnTo>
                        <a:pt x="46" y="48"/>
                      </a:lnTo>
                      <a:lnTo>
                        <a:pt x="70" y="28"/>
                      </a:lnTo>
                      <a:lnTo>
                        <a:pt x="97" y="13"/>
                      </a:lnTo>
                      <a:lnTo>
                        <a:pt x="112" y="7"/>
                      </a:lnTo>
                      <a:lnTo>
                        <a:pt x="127" y="3"/>
                      </a:lnTo>
                      <a:lnTo>
                        <a:pt x="143" y="1"/>
                      </a:lnTo>
                      <a:lnTo>
                        <a:pt x="159" y="0"/>
                      </a:lnTo>
                      <a:lnTo>
                        <a:pt x="176" y="1"/>
                      </a:lnTo>
                      <a:lnTo>
                        <a:pt x="191" y="3"/>
                      </a:lnTo>
                      <a:lnTo>
                        <a:pt x="206" y="7"/>
                      </a:lnTo>
                      <a:lnTo>
                        <a:pt x="221" y="13"/>
                      </a:lnTo>
                      <a:lnTo>
                        <a:pt x="248" y="28"/>
                      </a:lnTo>
                      <a:lnTo>
                        <a:pt x="272" y="48"/>
                      </a:lnTo>
                      <a:lnTo>
                        <a:pt x="292" y="72"/>
                      </a:lnTo>
                      <a:lnTo>
                        <a:pt x="306" y="100"/>
                      </a:lnTo>
                      <a:lnTo>
                        <a:pt x="311" y="116"/>
                      </a:lnTo>
                      <a:lnTo>
                        <a:pt x="316" y="131"/>
                      </a:lnTo>
                      <a:lnTo>
                        <a:pt x="317" y="147"/>
                      </a:lnTo>
                      <a:lnTo>
                        <a:pt x="318" y="164"/>
                      </a:lnTo>
                      <a:lnTo>
                        <a:pt x="318" y="327"/>
                      </a:lnTo>
                      <a:lnTo>
                        <a:pt x="0" y="327"/>
                      </a:lnTo>
                      <a:lnTo>
                        <a:pt x="0" y="164"/>
                      </a:lnTo>
                      <a:close/>
                    </a:path>
                  </a:pathLst>
                </a:custGeom>
                <a:solidFill>
                  <a:srgbClr val="CC3300"/>
                </a:solidFill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362" name="Group 50"/>
              <p:cNvGrpSpPr>
                <a:grpSpLocks/>
              </p:cNvGrpSpPr>
              <p:nvPr/>
            </p:nvGrpSpPr>
            <p:grpSpPr bwMode="auto">
              <a:xfrm>
                <a:off x="1101" y="1610"/>
                <a:ext cx="187" cy="105"/>
                <a:chOff x="1101" y="1610"/>
                <a:chExt cx="187" cy="105"/>
              </a:xfrm>
            </p:grpSpPr>
            <p:sp>
              <p:nvSpPr>
                <p:cNvPr id="5363" name="Rectangle 51"/>
                <p:cNvSpPr>
                  <a:spLocks noChangeArrowheads="1"/>
                </p:cNvSpPr>
                <p:nvPr/>
              </p:nvSpPr>
              <p:spPr bwMode="auto">
                <a:xfrm>
                  <a:off x="1227" y="1610"/>
                  <a:ext cx="61" cy="105"/>
                </a:xfrm>
                <a:prstGeom prst="rect">
                  <a:avLst/>
                </a:prstGeom>
                <a:solidFill>
                  <a:srgbClr val="CC3300"/>
                </a:solidFill>
                <a:ln w="6350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64" name="Freeform 52"/>
                <p:cNvSpPr>
                  <a:spLocks/>
                </p:cNvSpPr>
                <p:nvPr/>
              </p:nvSpPr>
              <p:spPr bwMode="auto">
                <a:xfrm>
                  <a:off x="1101" y="1614"/>
                  <a:ext cx="129" cy="100"/>
                </a:xfrm>
                <a:custGeom>
                  <a:avLst/>
                  <a:gdLst>
                    <a:gd name="T0" fmla="*/ 0 w 318"/>
                    <a:gd name="T1" fmla="*/ 164 h 327"/>
                    <a:gd name="T2" fmla="*/ 1 w 318"/>
                    <a:gd name="T3" fmla="*/ 147 h 327"/>
                    <a:gd name="T4" fmla="*/ 2 w 318"/>
                    <a:gd name="T5" fmla="*/ 131 h 327"/>
                    <a:gd name="T6" fmla="*/ 7 w 318"/>
                    <a:gd name="T7" fmla="*/ 116 h 327"/>
                    <a:gd name="T8" fmla="*/ 12 w 318"/>
                    <a:gd name="T9" fmla="*/ 100 h 327"/>
                    <a:gd name="T10" fmla="*/ 26 w 318"/>
                    <a:gd name="T11" fmla="*/ 72 h 327"/>
                    <a:gd name="T12" fmla="*/ 46 w 318"/>
                    <a:gd name="T13" fmla="*/ 48 h 327"/>
                    <a:gd name="T14" fmla="*/ 70 w 318"/>
                    <a:gd name="T15" fmla="*/ 28 h 327"/>
                    <a:gd name="T16" fmla="*/ 97 w 318"/>
                    <a:gd name="T17" fmla="*/ 13 h 327"/>
                    <a:gd name="T18" fmla="*/ 112 w 318"/>
                    <a:gd name="T19" fmla="*/ 7 h 327"/>
                    <a:gd name="T20" fmla="*/ 127 w 318"/>
                    <a:gd name="T21" fmla="*/ 3 h 327"/>
                    <a:gd name="T22" fmla="*/ 143 w 318"/>
                    <a:gd name="T23" fmla="*/ 1 h 327"/>
                    <a:gd name="T24" fmla="*/ 159 w 318"/>
                    <a:gd name="T25" fmla="*/ 0 h 327"/>
                    <a:gd name="T26" fmla="*/ 176 w 318"/>
                    <a:gd name="T27" fmla="*/ 1 h 327"/>
                    <a:gd name="T28" fmla="*/ 191 w 318"/>
                    <a:gd name="T29" fmla="*/ 3 h 327"/>
                    <a:gd name="T30" fmla="*/ 206 w 318"/>
                    <a:gd name="T31" fmla="*/ 7 h 327"/>
                    <a:gd name="T32" fmla="*/ 221 w 318"/>
                    <a:gd name="T33" fmla="*/ 13 h 327"/>
                    <a:gd name="T34" fmla="*/ 248 w 318"/>
                    <a:gd name="T35" fmla="*/ 28 h 327"/>
                    <a:gd name="T36" fmla="*/ 272 w 318"/>
                    <a:gd name="T37" fmla="*/ 48 h 327"/>
                    <a:gd name="T38" fmla="*/ 292 w 318"/>
                    <a:gd name="T39" fmla="*/ 72 h 327"/>
                    <a:gd name="T40" fmla="*/ 306 w 318"/>
                    <a:gd name="T41" fmla="*/ 100 h 327"/>
                    <a:gd name="T42" fmla="*/ 311 w 318"/>
                    <a:gd name="T43" fmla="*/ 116 h 327"/>
                    <a:gd name="T44" fmla="*/ 316 w 318"/>
                    <a:gd name="T45" fmla="*/ 131 h 327"/>
                    <a:gd name="T46" fmla="*/ 317 w 318"/>
                    <a:gd name="T47" fmla="*/ 147 h 327"/>
                    <a:gd name="T48" fmla="*/ 318 w 318"/>
                    <a:gd name="T49" fmla="*/ 164 h 327"/>
                    <a:gd name="T50" fmla="*/ 318 w 318"/>
                    <a:gd name="T51" fmla="*/ 327 h 327"/>
                    <a:gd name="T52" fmla="*/ 0 w 318"/>
                    <a:gd name="T53" fmla="*/ 327 h 327"/>
                    <a:gd name="T54" fmla="*/ 0 w 318"/>
                    <a:gd name="T55" fmla="*/ 164 h 327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w 318"/>
                    <a:gd name="T85" fmla="*/ 0 h 327"/>
                    <a:gd name="T86" fmla="*/ 318 w 318"/>
                    <a:gd name="T87" fmla="*/ 327 h 327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T84" t="T85" r="T86" b="T87"/>
                  <a:pathLst>
                    <a:path w="318" h="327">
                      <a:moveTo>
                        <a:pt x="0" y="164"/>
                      </a:moveTo>
                      <a:lnTo>
                        <a:pt x="1" y="147"/>
                      </a:lnTo>
                      <a:lnTo>
                        <a:pt x="2" y="131"/>
                      </a:lnTo>
                      <a:lnTo>
                        <a:pt x="7" y="116"/>
                      </a:lnTo>
                      <a:lnTo>
                        <a:pt x="12" y="100"/>
                      </a:lnTo>
                      <a:lnTo>
                        <a:pt x="26" y="72"/>
                      </a:lnTo>
                      <a:lnTo>
                        <a:pt x="46" y="48"/>
                      </a:lnTo>
                      <a:lnTo>
                        <a:pt x="70" y="28"/>
                      </a:lnTo>
                      <a:lnTo>
                        <a:pt x="97" y="13"/>
                      </a:lnTo>
                      <a:lnTo>
                        <a:pt x="112" y="7"/>
                      </a:lnTo>
                      <a:lnTo>
                        <a:pt x="127" y="3"/>
                      </a:lnTo>
                      <a:lnTo>
                        <a:pt x="143" y="1"/>
                      </a:lnTo>
                      <a:lnTo>
                        <a:pt x="159" y="0"/>
                      </a:lnTo>
                      <a:lnTo>
                        <a:pt x="176" y="1"/>
                      </a:lnTo>
                      <a:lnTo>
                        <a:pt x="191" y="3"/>
                      </a:lnTo>
                      <a:lnTo>
                        <a:pt x="206" y="7"/>
                      </a:lnTo>
                      <a:lnTo>
                        <a:pt x="221" y="13"/>
                      </a:lnTo>
                      <a:lnTo>
                        <a:pt x="248" y="28"/>
                      </a:lnTo>
                      <a:lnTo>
                        <a:pt x="272" y="48"/>
                      </a:lnTo>
                      <a:lnTo>
                        <a:pt x="292" y="72"/>
                      </a:lnTo>
                      <a:lnTo>
                        <a:pt x="306" y="100"/>
                      </a:lnTo>
                      <a:lnTo>
                        <a:pt x="311" y="116"/>
                      </a:lnTo>
                      <a:lnTo>
                        <a:pt x="316" y="131"/>
                      </a:lnTo>
                      <a:lnTo>
                        <a:pt x="317" y="147"/>
                      </a:lnTo>
                      <a:lnTo>
                        <a:pt x="318" y="164"/>
                      </a:lnTo>
                      <a:lnTo>
                        <a:pt x="318" y="327"/>
                      </a:lnTo>
                      <a:lnTo>
                        <a:pt x="0" y="327"/>
                      </a:lnTo>
                      <a:lnTo>
                        <a:pt x="0" y="164"/>
                      </a:lnTo>
                      <a:close/>
                    </a:path>
                  </a:pathLst>
                </a:custGeom>
                <a:solidFill>
                  <a:srgbClr val="CC3300"/>
                </a:solidFill>
                <a:ln w="6350">
                  <a:noFill/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</p:grpSp>
        <p:sp>
          <p:nvSpPr>
            <p:cNvPr id="5353" name="Text Box 53"/>
            <p:cNvSpPr txBox="1">
              <a:spLocks noChangeArrowheads="1"/>
            </p:cNvSpPr>
            <p:nvPr/>
          </p:nvSpPr>
          <p:spPr bwMode="auto">
            <a:xfrm>
              <a:off x="2158" y="482"/>
              <a:ext cx="2994" cy="283"/>
            </a:xfrm>
            <a:prstGeom prst="rect">
              <a:avLst/>
            </a:prstGeom>
            <a:noFill/>
            <a:ln w="28575" algn="ctr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2 NUCLEAR POWER PLANTS</a:t>
              </a:r>
            </a:p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1 NUCLEAR POWER PLANT UNDER CONSTRUCTION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grpSp>
          <p:nvGrpSpPr>
            <p:cNvPr id="5354" name="Group 54"/>
            <p:cNvGrpSpPr>
              <a:grpSpLocks/>
            </p:cNvGrpSpPr>
            <p:nvPr/>
          </p:nvGrpSpPr>
          <p:grpSpPr bwMode="auto">
            <a:xfrm>
              <a:off x="4832" y="491"/>
              <a:ext cx="163" cy="88"/>
              <a:chOff x="2342" y="599"/>
              <a:chExt cx="187" cy="101"/>
            </a:xfrm>
          </p:grpSpPr>
          <p:sp>
            <p:nvSpPr>
              <p:cNvPr id="5358" name="Rectangle 55"/>
              <p:cNvSpPr>
                <a:spLocks noChangeArrowheads="1"/>
              </p:cNvSpPr>
              <p:nvPr/>
            </p:nvSpPr>
            <p:spPr bwMode="auto">
              <a:xfrm>
                <a:off x="2468" y="599"/>
                <a:ext cx="61" cy="101"/>
              </a:xfrm>
              <a:prstGeom prst="rect">
                <a:avLst/>
              </a:prstGeom>
              <a:solidFill>
                <a:srgbClr val="CC3300"/>
              </a:solidFill>
              <a:ln w="635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59" name="Freeform 56"/>
              <p:cNvSpPr>
                <a:spLocks/>
              </p:cNvSpPr>
              <p:nvPr/>
            </p:nvSpPr>
            <p:spPr bwMode="auto">
              <a:xfrm>
                <a:off x="2342" y="599"/>
                <a:ext cx="129" cy="100"/>
              </a:xfrm>
              <a:custGeom>
                <a:avLst/>
                <a:gdLst>
                  <a:gd name="T0" fmla="*/ 0 w 318"/>
                  <a:gd name="T1" fmla="*/ 164 h 327"/>
                  <a:gd name="T2" fmla="*/ 1 w 318"/>
                  <a:gd name="T3" fmla="*/ 147 h 327"/>
                  <a:gd name="T4" fmla="*/ 2 w 318"/>
                  <a:gd name="T5" fmla="*/ 131 h 327"/>
                  <a:gd name="T6" fmla="*/ 7 w 318"/>
                  <a:gd name="T7" fmla="*/ 116 h 327"/>
                  <a:gd name="T8" fmla="*/ 12 w 318"/>
                  <a:gd name="T9" fmla="*/ 100 h 327"/>
                  <a:gd name="T10" fmla="*/ 26 w 318"/>
                  <a:gd name="T11" fmla="*/ 72 h 327"/>
                  <a:gd name="T12" fmla="*/ 46 w 318"/>
                  <a:gd name="T13" fmla="*/ 48 h 327"/>
                  <a:gd name="T14" fmla="*/ 70 w 318"/>
                  <a:gd name="T15" fmla="*/ 28 h 327"/>
                  <a:gd name="T16" fmla="*/ 97 w 318"/>
                  <a:gd name="T17" fmla="*/ 13 h 327"/>
                  <a:gd name="T18" fmla="*/ 112 w 318"/>
                  <a:gd name="T19" fmla="*/ 7 h 327"/>
                  <a:gd name="T20" fmla="*/ 127 w 318"/>
                  <a:gd name="T21" fmla="*/ 3 h 327"/>
                  <a:gd name="T22" fmla="*/ 143 w 318"/>
                  <a:gd name="T23" fmla="*/ 1 h 327"/>
                  <a:gd name="T24" fmla="*/ 159 w 318"/>
                  <a:gd name="T25" fmla="*/ 0 h 327"/>
                  <a:gd name="T26" fmla="*/ 176 w 318"/>
                  <a:gd name="T27" fmla="*/ 1 h 327"/>
                  <a:gd name="T28" fmla="*/ 191 w 318"/>
                  <a:gd name="T29" fmla="*/ 3 h 327"/>
                  <a:gd name="T30" fmla="*/ 206 w 318"/>
                  <a:gd name="T31" fmla="*/ 7 h 327"/>
                  <a:gd name="T32" fmla="*/ 221 w 318"/>
                  <a:gd name="T33" fmla="*/ 13 h 327"/>
                  <a:gd name="T34" fmla="*/ 248 w 318"/>
                  <a:gd name="T35" fmla="*/ 28 h 327"/>
                  <a:gd name="T36" fmla="*/ 272 w 318"/>
                  <a:gd name="T37" fmla="*/ 48 h 327"/>
                  <a:gd name="T38" fmla="*/ 292 w 318"/>
                  <a:gd name="T39" fmla="*/ 72 h 327"/>
                  <a:gd name="T40" fmla="*/ 306 w 318"/>
                  <a:gd name="T41" fmla="*/ 100 h 327"/>
                  <a:gd name="T42" fmla="*/ 311 w 318"/>
                  <a:gd name="T43" fmla="*/ 116 h 327"/>
                  <a:gd name="T44" fmla="*/ 316 w 318"/>
                  <a:gd name="T45" fmla="*/ 131 h 327"/>
                  <a:gd name="T46" fmla="*/ 317 w 318"/>
                  <a:gd name="T47" fmla="*/ 147 h 327"/>
                  <a:gd name="T48" fmla="*/ 318 w 318"/>
                  <a:gd name="T49" fmla="*/ 164 h 327"/>
                  <a:gd name="T50" fmla="*/ 318 w 318"/>
                  <a:gd name="T51" fmla="*/ 327 h 327"/>
                  <a:gd name="T52" fmla="*/ 0 w 318"/>
                  <a:gd name="T53" fmla="*/ 327 h 327"/>
                  <a:gd name="T54" fmla="*/ 0 w 318"/>
                  <a:gd name="T55" fmla="*/ 164 h 3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18"/>
                  <a:gd name="T85" fmla="*/ 0 h 327"/>
                  <a:gd name="T86" fmla="*/ 318 w 318"/>
                  <a:gd name="T87" fmla="*/ 327 h 3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18" h="327">
                    <a:moveTo>
                      <a:pt x="0" y="164"/>
                    </a:moveTo>
                    <a:lnTo>
                      <a:pt x="1" y="147"/>
                    </a:lnTo>
                    <a:lnTo>
                      <a:pt x="2" y="131"/>
                    </a:lnTo>
                    <a:lnTo>
                      <a:pt x="7" y="116"/>
                    </a:lnTo>
                    <a:lnTo>
                      <a:pt x="12" y="100"/>
                    </a:lnTo>
                    <a:lnTo>
                      <a:pt x="26" y="72"/>
                    </a:lnTo>
                    <a:lnTo>
                      <a:pt x="46" y="48"/>
                    </a:lnTo>
                    <a:lnTo>
                      <a:pt x="70" y="28"/>
                    </a:lnTo>
                    <a:lnTo>
                      <a:pt x="97" y="13"/>
                    </a:lnTo>
                    <a:lnTo>
                      <a:pt x="112" y="7"/>
                    </a:lnTo>
                    <a:lnTo>
                      <a:pt x="127" y="3"/>
                    </a:lnTo>
                    <a:lnTo>
                      <a:pt x="143" y="1"/>
                    </a:lnTo>
                    <a:lnTo>
                      <a:pt x="159" y="0"/>
                    </a:lnTo>
                    <a:lnTo>
                      <a:pt x="176" y="1"/>
                    </a:lnTo>
                    <a:lnTo>
                      <a:pt x="191" y="3"/>
                    </a:lnTo>
                    <a:lnTo>
                      <a:pt x="206" y="7"/>
                    </a:lnTo>
                    <a:lnTo>
                      <a:pt x="221" y="13"/>
                    </a:lnTo>
                    <a:lnTo>
                      <a:pt x="248" y="28"/>
                    </a:lnTo>
                    <a:lnTo>
                      <a:pt x="272" y="48"/>
                    </a:lnTo>
                    <a:lnTo>
                      <a:pt x="292" y="72"/>
                    </a:lnTo>
                    <a:lnTo>
                      <a:pt x="306" y="100"/>
                    </a:lnTo>
                    <a:lnTo>
                      <a:pt x="311" y="116"/>
                    </a:lnTo>
                    <a:lnTo>
                      <a:pt x="316" y="131"/>
                    </a:lnTo>
                    <a:lnTo>
                      <a:pt x="317" y="147"/>
                    </a:lnTo>
                    <a:lnTo>
                      <a:pt x="318" y="164"/>
                    </a:lnTo>
                    <a:lnTo>
                      <a:pt x="318" y="327"/>
                    </a:lnTo>
                    <a:lnTo>
                      <a:pt x="0" y="327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CC3300"/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grpSp>
          <p:nvGrpSpPr>
            <p:cNvPr id="5355" name="Group 57"/>
            <p:cNvGrpSpPr>
              <a:grpSpLocks/>
            </p:cNvGrpSpPr>
            <p:nvPr/>
          </p:nvGrpSpPr>
          <p:grpSpPr bwMode="auto">
            <a:xfrm>
              <a:off x="4844" y="645"/>
              <a:ext cx="163" cy="88"/>
              <a:chOff x="2341" y="780"/>
              <a:chExt cx="187" cy="101"/>
            </a:xfrm>
          </p:grpSpPr>
          <p:sp>
            <p:nvSpPr>
              <p:cNvPr id="5356" name="Rectangle 58"/>
              <p:cNvSpPr>
                <a:spLocks noChangeArrowheads="1"/>
              </p:cNvSpPr>
              <p:nvPr/>
            </p:nvSpPr>
            <p:spPr bwMode="auto">
              <a:xfrm>
                <a:off x="2467" y="780"/>
                <a:ext cx="61" cy="101"/>
              </a:xfrm>
              <a:prstGeom prst="rect">
                <a:avLst/>
              </a:prstGeom>
              <a:solidFill>
                <a:srgbClr val="FF9933"/>
              </a:solidFill>
              <a:ln w="6350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57" name="Freeform 59"/>
              <p:cNvSpPr>
                <a:spLocks/>
              </p:cNvSpPr>
              <p:nvPr/>
            </p:nvSpPr>
            <p:spPr bwMode="auto">
              <a:xfrm>
                <a:off x="2341" y="780"/>
                <a:ext cx="129" cy="100"/>
              </a:xfrm>
              <a:custGeom>
                <a:avLst/>
                <a:gdLst>
                  <a:gd name="T0" fmla="*/ 0 w 318"/>
                  <a:gd name="T1" fmla="*/ 164 h 327"/>
                  <a:gd name="T2" fmla="*/ 1 w 318"/>
                  <a:gd name="T3" fmla="*/ 147 h 327"/>
                  <a:gd name="T4" fmla="*/ 2 w 318"/>
                  <a:gd name="T5" fmla="*/ 131 h 327"/>
                  <a:gd name="T6" fmla="*/ 7 w 318"/>
                  <a:gd name="T7" fmla="*/ 116 h 327"/>
                  <a:gd name="T8" fmla="*/ 12 w 318"/>
                  <a:gd name="T9" fmla="*/ 100 h 327"/>
                  <a:gd name="T10" fmla="*/ 26 w 318"/>
                  <a:gd name="T11" fmla="*/ 72 h 327"/>
                  <a:gd name="T12" fmla="*/ 46 w 318"/>
                  <a:gd name="T13" fmla="*/ 48 h 327"/>
                  <a:gd name="T14" fmla="*/ 70 w 318"/>
                  <a:gd name="T15" fmla="*/ 28 h 327"/>
                  <a:gd name="T16" fmla="*/ 97 w 318"/>
                  <a:gd name="T17" fmla="*/ 13 h 327"/>
                  <a:gd name="T18" fmla="*/ 112 w 318"/>
                  <a:gd name="T19" fmla="*/ 7 h 327"/>
                  <a:gd name="T20" fmla="*/ 127 w 318"/>
                  <a:gd name="T21" fmla="*/ 3 h 327"/>
                  <a:gd name="T22" fmla="*/ 143 w 318"/>
                  <a:gd name="T23" fmla="*/ 1 h 327"/>
                  <a:gd name="T24" fmla="*/ 159 w 318"/>
                  <a:gd name="T25" fmla="*/ 0 h 327"/>
                  <a:gd name="T26" fmla="*/ 176 w 318"/>
                  <a:gd name="T27" fmla="*/ 1 h 327"/>
                  <a:gd name="T28" fmla="*/ 191 w 318"/>
                  <a:gd name="T29" fmla="*/ 3 h 327"/>
                  <a:gd name="T30" fmla="*/ 206 w 318"/>
                  <a:gd name="T31" fmla="*/ 7 h 327"/>
                  <a:gd name="T32" fmla="*/ 221 w 318"/>
                  <a:gd name="T33" fmla="*/ 13 h 327"/>
                  <a:gd name="T34" fmla="*/ 248 w 318"/>
                  <a:gd name="T35" fmla="*/ 28 h 327"/>
                  <a:gd name="T36" fmla="*/ 272 w 318"/>
                  <a:gd name="T37" fmla="*/ 48 h 327"/>
                  <a:gd name="T38" fmla="*/ 292 w 318"/>
                  <a:gd name="T39" fmla="*/ 72 h 327"/>
                  <a:gd name="T40" fmla="*/ 306 w 318"/>
                  <a:gd name="T41" fmla="*/ 100 h 327"/>
                  <a:gd name="T42" fmla="*/ 311 w 318"/>
                  <a:gd name="T43" fmla="*/ 116 h 327"/>
                  <a:gd name="T44" fmla="*/ 316 w 318"/>
                  <a:gd name="T45" fmla="*/ 131 h 327"/>
                  <a:gd name="T46" fmla="*/ 317 w 318"/>
                  <a:gd name="T47" fmla="*/ 147 h 327"/>
                  <a:gd name="T48" fmla="*/ 318 w 318"/>
                  <a:gd name="T49" fmla="*/ 164 h 327"/>
                  <a:gd name="T50" fmla="*/ 318 w 318"/>
                  <a:gd name="T51" fmla="*/ 327 h 327"/>
                  <a:gd name="T52" fmla="*/ 0 w 318"/>
                  <a:gd name="T53" fmla="*/ 327 h 327"/>
                  <a:gd name="T54" fmla="*/ 0 w 318"/>
                  <a:gd name="T55" fmla="*/ 164 h 32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318"/>
                  <a:gd name="T85" fmla="*/ 0 h 327"/>
                  <a:gd name="T86" fmla="*/ 318 w 318"/>
                  <a:gd name="T87" fmla="*/ 327 h 327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318" h="327">
                    <a:moveTo>
                      <a:pt x="0" y="164"/>
                    </a:moveTo>
                    <a:lnTo>
                      <a:pt x="1" y="147"/>
                    </a:lnTo>
                    <a:lnTo>
                      <a:pt x="2" y="131"/>
                    </a:lnTo>
                    <a:lnTo>
                      <a:pt x="7" y="116"/>
                    </a:lnTo>
                    <a:lnTo>
                      <a:pt x="12" y="100"/>
                    </a:lnTo>
                    <a:lnTo>
                      <a:pt x="26" y="72"/>
                    </a:lnTo>
                    <a:lnTo>
                      <a:pt x="46" y="48"/>
                    </a:lnTo>
                    <a:lnTo>
                      <a:pt x="70" y="28"/>
                    </a:lnTo>
                    <a:lnTo>
                      <a:pt x="97" y="13"/>
                    </a:lnTo>
                    <a:lnTo>
                      <a:pt x="112" y="7"/>
                    </a:lnTo>
                    <a:lnTo>
                      <a:pt x="127" y="3"/>
                    </a:lnTo>
                    <a:lnTo>
                      <a:pt x="143" y="1"/>
                    </a:lnTo>
                    <a:lnTo>
                      <a:pt x="159" y="0"/>
                    </a:lnTo>
                    <a:lnTo>
                      <a:pt x="176" y="1"/>
                    </a:lnTo>
                    <a:lnTo>
                      <a:pt x="191" y="3"/>
                    </a:lnTo>
                    <a:lnTo>
                      <a:pt x="206" y="7"/>
                    </a:lnTo>
                    <a:lnTo>
                      <a:pt x="221" y="13"/>
                    </a:lnTo>
                    <a:lnTo>
                      <a:pt x="248" y="28"/>
                    </a:lnTo>
                    <a:lnTo>
                      <a:pt x="272" y="48"/>
                    </a:lnTo>
                    <a:lnTo>
                      <a:pt x="292" y="72"/>
                    </a:lnTo>
                    <a:lnTo>
                      <a:pt x="306" y="100"/>
                    </a:lnTo>
                    <a:lnTo>
                      <a:pt x="311" y="116"/>
                    </a:lnTo>
                    <a:lnTo>
                      <a:pt x="316" y="131"/>
                    </a:lnTo>
                    <a:lnTo>
                      <a:pt x="317" y="147"/>
                    </a:lnTo>
                    <a:lnTo>
                      <a:pt x="318" y="164"/>
                    </a:lnTo>
                    <a:lnTo>
                      <a:pt x="318" y="327"/>
                    </a:lnTo>
                    <a:lnTo>
                      <a:pt x="0" y="327"/>
                    </a:lnTo>
                    <a:lnTo>
                      <a:pt x="0" y="164"/>
                    </a:lnTo>
                    <a:close/>
                  </a:path>
                </a:pathLst>
              </a:custGeom>
              <a:solidFill>
                <a:srgbClr val="FF9933"/>
              </a:solidFill>
              <a:ln w="6350">
                <a:noFill/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</p:grpSp>
      <p:grpSp>
        <p:nvGrpSpPr>
          <p:cNvPr id="11" name="Group 60"/>
          <p:cNvGrpSpPr>
            <a:grpSpLocks/>
          </p:cNvGrpSpPr>
          <p:nvPr/>
        </p:nvGrpSpPr>
        <p:grpSpPr bwMode="auto">
          <a:xfrm>
            <a:off x="515938" y="1638300"/>
            <a:ext cx="7019925" cy="2633663"/>
            <a:chOff x="568" y="816"/>
            <a:chExt cx="4422" cy="1659"/>
          </a:xfrm>
        </p:grpSpPr>
        <p:grpSp>
          <p:nvGrpSpPr>
            <p:cNvPr id="5343" name="Group 61"/>
            <p:cNvGrpSpPr>
              <a:grpSpLocks/>
            </p:cNvGrpSpPr>
            <p:nvPr/>
          </p:nvGrpSpPr>
          <p:grpSpPr bwMode="auto">
            <a:xfrm>
              <a:off x="568" y="1495"/>
              <a:ext cx="886" cy="980"/>
              <a:chOff x="-1440" y="1363"/>
              <a:chExt cx="886" cy="980"/>
            </a:xfrm>
          </p:grpSpPr>
          <p:sp>
            <p:nvSpPr>
              <p:cNvPr id="5346" name="AutoShape 62"/>
              <p:cNvSpPr>
                <a:spLocks noChangeArrowheads="1"/>
              </p:cNvSpPr>
              <p:nvPr/>
            </p:nvSpPr>
            <p:spPr bwMode="auto">
              <a:xfrm>
                <a:off x="-633" y="1779"/>
                <a:ext cx="79" cy="117"/>
              </a:xfrm>
              <a:prstGeom prst="can">
                <a:avLst>
                  <a:gd name="adj" fmla="val 37025"/>
                </a:avLst>
              </a:prstGeom>
              <a:solidFill>
                <a:srgbClr val="336699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47" name="AutoShape 63"/>
              <p:cNvSpPr>
                <a:spLocks noChangeArrowheads="1"/>
              </p:cNvSpPr>
              <p:nvPr/>
            </p:nvSpPr>
            <p:spPr bwMode="auto">
              <a:xfrm>
                <a:off x="-814" y="1733"/>
                <a:ext cx="79" cy="118"/>
              </a:xfrm>
              <a:prstGeom prst="can">
                <a:avLst>
                  <a:gd name="adj" fmla="val 37342"/>
                </a:avLst>
              </a:prstGeom>
              <a:solidFill>
                <a:srgbClr val="336699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48" name="AutoShape 64"/>
              <p:cNvSpPr>
                <a:spLocks noChangeArrowheads="1"/>
              </p:cNvSpPr>
              <p:nvPr/>
            </p:nvSpPr>
            <p:spPr bwMode="auto">
              <a:xfrm>
                <a:off x="-803" y="1379"/>
                <a:ext cx="79" cy="117"/>
              </a:xfrm>
              <a:prstGeom prst="can">
                <a:avLst>
                  <a:gd name="adj" fmla="val 37025"/>
                </a:avLst>
              </a:prstGeom>
              <a:solidFill>
                <a:srgbClr val="336699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49" name="AutoShape 65"/>
              <p:cNvSpPr>
                <a:spLocks noChangeArrowheads="1"/>
              </p:cNvSpPr>
              <p:nvPr/>
            </p:nvSpPr>
            <p:spPr bwMode="auto">
              <a:xfrm>
                <a:off x="-912" y="1363"/>
                <a:ext cx="79" cy="118"/>
              </a:xfrm>
              <a:prstGeom prst="can">
                <a:avLst>
                  <a:gd name="adj" fmla="val 37342"/>
                </a:avLst>
              </a:prstGeom>
              <a:solidFill>
                <a:srgbClr val="336699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50" name="AutoShape 66"/>
              <p:cNvSpPr>
                <a:spLocks noChangeArrowheads="1"/>
              </p:cNvSpPr>
              <p:nvPr/>
            </p:nvSpPr>
            <p:spPr bwMode="auto">
              <a:xfrm>
                <a:off x="-1440" y="2225"/>
                <a:ext cx="79" cy="118"/>
              </a:xfrm>
              <a:prstGeom prst="can">
                <a:avLst>
                  <a:gd name="adj" fmla="val 37342"/>
                </a:avLst>
              </a:prstGeom>
              <a:solidFill>
                <a:srgbClr val="336699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51" name="AutoShape 67"/>
              <p:cNvSpPr>
                <a:spLocks noChangeArrowheads="1"/>
              </p:cNvSpPr>
              <p:nvPr/>
            </p:nvSpPr>
            <p:spPr bwMode="auto">
              <a:xfrm>
                <a:off x="-1390" y="2104"/>
                <a:ext cx="79" cy="117"/>
              </a:xfrm>
              <a:prstGeom prst="can">
                <a:avLst>
                  <a:gd name="adj" fmla="val 37025"/>
                </a:avLst>
              </a:prstGeom>
              <a:solidFill>
                <a:srgbClr val="336699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sp>
          <p:nvSpPr>
            <p:cNvPr id="5344" name="Text Box 68"/>
            <p:cNvSpPr txBox="1">
              <a:spLocks noChangeArrowheads="1"/>
            </p:cNvSpPr>
            <p:nvPr/>
          </p:nvSpPr>
          <p:spPr bwMode="auto">
            <a:xfrm>
              <a:off x="2168" y="866"/>
              <a:ext cx="2608" cy="165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6 RESEARCH REACTORS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sp>
          <p:nvSpPr>
            <p:cNvPr id="5345" name="AutoShape 69"/>
            <p:cNvSpPr>
              <a:spLocks noChangeArrowheads="1"/>
            </p:cNvSpPr>
            <p:nvPr/>
          </p:nvSpPr>
          <p:spPr bwMode="auto">
            <a:xfrm>
              <a:off x="4874" y="816"/>
              <a:ext cx="116" cy="163"/>
            </a:xfrm>
            <a:prstGeom prst="can">
              <a:avLst>
                <a:gd name="adj" fmla="val 35129"/>
              </a:avLst>
            </a:prstGeom>
            <a:solidFill>
              <a:srgbClr val="336699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</p:grpSp>
      <p:grpSp>
        <p:nvGrpSpPr>
          <p:cNvPr id="13" name="Group 70"/>
          <p:cNvGrpSpPr>
            <a:grpSpLocks/>
          </p:cNvGrpSpPr>
          <p:nvPr/>
        </p:nvGrpSpPr>
        <p:grpSpPr bwMode="auto">
          <a:xfrm>
            <a:off x="1814513" y="3309938"/>
            <a:ext cx="5713412" cy="379412"/>
            <a:chOff x="1359" y="1851"/>
            <a:chExt cx="3599" cy="239"/>
          </a:xfrm>
        </p:grpSpPr>
        <p:grpSp>
          <p:nvGrpSpPr>
            <p:cNvPr id="5326" name="Group 71"/>
            <p:cNvGrpSpPr>
              <a:grpSpLocks/>
            </p:cNvGrpSpPr>
            <p:nvPr/>
          </p:nvGrpSpPr>
          <p:grpSpPr bwMode="auto">
            <a:xfrm>
              <a:off x="1359" y="1982"/>
              <a:ext cx="174" cy="108"/>
              <a:chOff x="1646" y="2168"/>
              <a:chExt cx="234" cy="179"/>
            </a:xfrm>
          </p:grpSpPr>
          <p:grpSp>
            <p:nvGrpSpPr>
              <p:cNvPr id="5333" name="Group 72"/>
              <p:cNvGrpSpPr>
                <a:grpSpLocks/>
              </p:cNvGrpSpPr>
              <p:nvPr/>
            </p:nvGrpSpPr>
            <p:grpSpPr bwMode="auto">
              <a:xfrm>
                <a:off x="1646" y="2168"/>
                <a:ext cx="234" cy="179"/>
                <a:chOff x="1601" y="2003"/>
                <a:chExt cx="234" cy="179"/>
              </a:xfrm>
            </p:grpSpPr>
            <p:sp>
              <p:nvSpPr>
                <p:cNvPr id="5336" name="Oval 73"/>
                <p:cNvSpPr>
                  <a:spLocks noChangeArrowheads="1"/>
                </p:cNvSpPr>
                <p:nvPr/>
              </p:nvSpPr>
              <p:spPr bwMode="auto">
                <a:xfrm>
                  <a:off x="1739" y="2003"/>
                  <a:ext cx="96" cy="96"/>
                </a:xfrm>
                <a:prstGeom prst="ellipse">
                  <a:avLst/>
                </a:prstGeom>
                <a:solidFill>
                  <a:schemeClr val="tx1"/>
                </a:solidFill>
                <a:ln w="9525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grpSp>
              <p:nvGrpSpPr>
                <p:cNvPr id="5337" name="Group 74"/>
                <p:cNvGrpSpPr>
                  <a:grpSpLocks/>
                </p:cNvGrpSpPr>
                <p:nvPr/>
              </p:nvGrpSpPr>
              <p:grpSpPr bwMode="auto">
                <a:xfrm>
                  <a:off x="1601" y="2016"/>
                  <a:ext cx="229" cy="166"/>
                  <a:chOff x="1601" y="2016"/>
                  <a:chExt cx="229" cy="166"/>
                </a:xfrm>
              </p:grpSpPr>
              <p:sp>
                <p:nvSpPr>
                  <p:cNvPr id="5338" name="Freeform 75"/>
                  <p:cNvSpPr>
                    <a:spLocks/>
                  </p:cNvSpPr>
                  <p:nvPr/>
                </p:nvSpPr>
                <p:spPr bwMode="auto">
                  <a:xfrm>
                    <a:off x="1746" y="2016"/>
                    <a:ext cx="42" cy="37"/>
                  </a:xfrm>
                  <a:custGeom>
                    <a:avLst/>
                    <a:gdLst>
                      <a:gd name="T0" fmla="*/ 0 w 782"/>
                      <a:gd name="T1" fmla="*/ 687 h 690"/>
                      <a:gd name="T2" fmla="*/ 2 w 782"/>
                      <a:gd name="T3" fmla="*/ 632 h 690"/>
                      <a:gd name="T4" fmla="*/ 8 w 782"/>
                      <a:gd name="T5" fmla="*/ 580 h 690"/>
                      <a:gd name="T6" fmla="*/ 17 w 782"/>
                      <a:gd name="T7" fmla="*/ 528 h 690"/>
                      <a:gd name="T8" fmla="*/ 30 w 782"/>
                      <a:gd name="T9" fmla="*/ 475 h 690"/>
                      <a:gd name="T10" fmla="*/ 46 w 782"/>
                      <a:gd name="T11" fmla="*/ 425 h 690"/>
                      <a:gd name="T12" fmla="*/ 67 w 782"/>
                      <a:gd name="T13" fmla="*/ 377 h 690"/>
                      <a:gd name="T14" fmla="*/ 89 w 782"/>
                      <a:gd name="T15" fmla="*/ 330 h 690"/>
                      <a:gd name="T16" fmla="*/ 116 w 782"/>
                      <a:gd name="T17" fmla="*/ 285 h 690"/>
                      <a:gd name="T18" fmla="*/ 145 w 782"/>
                      <a:gd name="T19" fmla="*/ 241 h 690"/>
                      <a:gd name="T20" fmla="*/ 177 w 782"/>
                      <a:gd name="T21" fmla="*/ 199 h 690"/>
                      <a:gd name="T22" fmla="*/ 212 w 782"/>
                      <a:gd name="T23" fmla="*/ 159 h 690"/>
                      <a:gd name="T24" fmla="*/ 250 w 782"/>
                      <a:gd name="T25" fmla="*/ 122 h 690"/>
                      <a:gd name="T26" fmla="*/ 291 w 782"/>
                      <a:gd name="T27" fmla="*/ 88 h 690"/>
                      <a:gd name="T28" fmla="*/ 334 w 782"/>
                      <a:gd name="T29" fmla="*/ 56 h 690"/>
                      <a:gd name="T30" fmla="*/ 379 w 782"/>
                      <a:gd name="T31" fmla="*/ 26 h 690"/>
                      <a:gd name="T32" fmla="*/ 427 w 782"/>
                      <a:gd name="T33" fmla="*/ 0 h 690"/>
                      <a:gd name="T34" fmla="*/ 782 w 782"/>
                      <a:gd name="T35" fmla="*/ 690 h 690"/>
                      <a:gd name="T36" fmla="*/ 0 w 782"/>
                      <a:gd name="T37" fmla="*/ 687 h 69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82"/>
                      <a:gd name="T58" fmla="*/ 0 h 690"/>
                      <a:gd name="T59" fmla="*/ 782 w 782"/>
                      <a:gd name="T60" fmla="*/ 690 h 69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82" h="690">
                        <a:moveTo>
                          <a:pt x="0" y="687"/>
                        </a:moveTo>
                        <a:lnTo>
                          <a:pt x="2" y="632"/>
                        </a:lnTo>
                        <a:lnTo>
                          <a:pt x="8" y="580"/>
                        </a:lnTo>
                        <a:lnTo>
                          <a:pt x="17" y="528"/>
                        </a:lnTo>
                        <a:lnTo>
                          <a:pt x="30" y="475"/>
                        </a:lnTo>
                        <a:lnTo>
                          <a:pt x="46" y="425"/>
                        </a:lnTo>
                        <a:lnTo>
                          <a:pt x="67" y="377"/>
                        </a:lnTo>
                        <a:lnTo>
                          <a:pt x="89" y="330"/>
                        </a:lnTo>
                        <a:lnTo>
                          <a:pt x="116" y="285"/>
                        </a:lnTo>
                        <a:lnTo>
                          <a:pt x="145" y="241"/>
                        </a:lnTo>
                        <a:lnTo>
                          <a:pt x="177" y="199"/>
                        </a:lnTo>
                        <a:lnTo>
                          <a:pt x="212" y="159"/>
                        </a:lnTo>
                        <a:lnTo>
                          <a:pt x="250" y="122"/>
                        </a:lnTo>
                        <a:lnTo>
                          <a:pt x="291" y="88"/>
                        </a:lnTo>
                        <a:lnTo>
                          <a:pt x="334" y="56"/>
                        </a:lnTo>
                        <a:lnTo>
                          <a:pt x="379" y="26"/>
                        </a:lnTo>
                        <a:lnTo>
                          <a:pt x="427" y="0"/>
                        </a:lnTo>
                        <a:lnTo>
                          <a:pt x="782" y="690"/>
                        </a:lnTo>
                        <a:lnTo>
                          <a:pt x="0" y="687"/>
                        </a:lnTo>
                        <a:close/>
                      </a:path>
                    </a:pathLst>
                  </a:custGeom>
                  <a:solidFill>
                    <a:srgbClr val="FFFF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339" name="Freeform 76"/>
                  <p:cNvSpPr>
                    <a:spLocks/>
                  </p:cNvSpPr>
                  <p:nvPr/>
                </p:nvSpPr>
                <p:spPr bwMode="auto">
                  <a:xfrm>
                    <a:off x="1788" y="2016"/>
                    <a:ext cx="42" cy="37"/>
                  </a:xfrm>
                  <a:custGeom>
                    <a:avLst/>
                    <a:gdLst>
                      <a:gd name="T0" fmla="*/ 353 w 782"/>
                      <a:gd name="T1" fmla="*/ 0 h 690"/>
                      <a:gd name="T2" fmla="*/ 401 w 782"/>
                      <a:gd name="T3" fmla="*/ 26 h 690"/>
                      <a:gd name="T4" fmla="*/ 447 w 782"/>
                      <a:gd name="T5" fmla="*/ 56 h 690"/>
                      <a:gd name="T6" fmla="*/ 491 w 782"/>
                      <a:gd name="T7" fmla="*/ 88 h 690"/>
                      <a:gd name="T8" fmla="*/ 530 w 782"/>
                      <a:gd name="T9" fmla="*/ 123 h 690"/>
                      <a:gd name="T10" fmla="*/ 569 w 782"/>
                      <a:gd name="T11" fmla="*/ 159 h 690"/>
                      <a:gd name="T12" fmla="*/ 604 w 782"/>
                      <a:gd name="T13" fmla="*/ 199 h 690"/>
                      <a:gd name="T14" fmla="*/ 636 w 782"/>
                      <a:gd name="T15" fmla="*/ 241 h 690"/>
                      <a:gd name="T16" fmla="*/ 666 w 782"/>
                      <a:gd name="T17" fmla="*/ 284 h 690"/>
                      <a:gd name="T18" fmla="*/ 692 w 782"/>
                      <a:gd name="T19" fmla="*/ 330 h 690"/>
                      <a:gd name="T20" fmla="*/ 715 w 782"/>
                      <a:gd name="T21" fmla="*/ 378 h 690"/>
                      <a:gd name="T22" fmla="*/ 735 w 782"/>
                      <a:gd name="T23" fmla="*/ 426 h 690"/>
                      <a:gd name="T24" fmla="*/ 751 w 782"/>
                      <a:gd name="T25" fmla="*/ 476 h 690"/>
                      <a:gd name="T26" fmla="*/ 765 w 782"/>
                      <a:gd name="T27" fmla="*/ 528 h 690"/>
                      <a:gd name="T28" fmla="*/ 774 w 782"/>
                      <a:gd name="T29" fmla="*/ 580 h 690"/>
                      <a:gd name="T30" fmla="*/ 779 w 782"/>
                      <a:gd name="T31" fmla="*/ 633 h 690"/>
                      <a:gd name="T32" fmla="*/ 782 w 782"/>
                      <a:gd name="T33" fmla="*/ 688 h 690"/>
                      <a:gd name="T34" fmla="*/ 0 w 782"/>
                      <a:gd name="T35" fmla="*/ 690 h 690"/>
                      <a:gd name="T36" fmla="*/ 353 w 782"/>
                      <a:gd name="T37" fmla="*/ 0 h 69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82"/>
                      <a:gd name="T58" fmla="*/ 0 h 690"/>
                      <a:gd name="T59" fmla="*/ 782 w 782"/>
                      <a:gd name="T60" fmla="*/ 690 h 69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82" h="690">
                        <a:moveTo>
                          <a:pt x="353" y="0"/>
                        </a:moveTo>
                        <a:lnTo>
                          <a:pt x="401" y="26"/>
                        </a:lnTo>
                        <a:lnTo>
                          <a:pt x="447" y="56"/>
                        </a:lnTo>
                        <a:lnTo>
                          <a:pt x="491" y="88"/>
                        </a:lnTo>
                        <a:lnTo>
                          <a:pt x="530" y="123"/>
                        </a:lnTo>
                        <a:lnTo>
                          <a:pt x="569" y="159"/>
                        </a:lnTo>
                        <a:lnTo>
                          <a:pt x="604" y="199"/>
                        </a:lnTo>
                        <a:lnTo>
                          <a:pt x="636" y="241"/>
                        </a:lnTo>
                        <a:lnTo>
                          <a:pt x="666" y="284"/>
                        </a:lnTo>
                        <a:lnTo>
                          <a:pt x="692" y="330"/>
                        </a:lnTo>
                        <a:lnTo>
                          <a:pt x="715" y="378"/>
                        </a:lnTo>
                        <a:lnTo>
                          <a:pt x="735" y="426"/>
                        </a:lnTo>
                        <a:lnTo>
                          <a:pt x="751" y="476"/>
                        </a:lnTo>
                        <a:lnTo>
                          <a:pt x="765" y="528"/>
                        </a:lnTo>
                        <a:lnTo>
                          <a:pt x="774" y="580"/>
                        </a:lnTo>
                        <a:lnTo>
                          <a:pt x="779" y="633"/>
                        </a:lnTo>
                        <a:lnTo>
                          <a:pt x="782" y="688"/>
                        </a:lnTo>
                        <a:lnTo>
                          <a:pt x="0" y="690"/>
                        </a:lnTo>
                        <a:lnTo>
                          <a:pt x="353" y="0"/>
                        </a:lnTo>
                        <a:close/>
                      </a:path>
                    </a:pathLst>
                  </a:custGeom>
                  <a:solidFill>
                    <a:srgbClr val="FFFF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340" name="Oval 77"/>
                  <p:cNvSpPr>
                    <a:spLocks noChangeArrowheads="1"/>
                  </p:cNvSpPr>
                  <p:nvPr/>
                </p:nvSpPr>
                <p:spPr bwMode="auto">
                  <a:xfrm>
                    <a:off x="1601" y="2086"/>
                    <a:ext cx="96" cy="96"/>
                  </a:xfrm>
                  <a:prstGeom prst="ellipse">
                    <a:avLst/>
                  </a:prstGeom>
                  <a:solidFill>
                    <a:schemeClr val="tx1"/>
                  </a:solidFill>
                  <a:ln w="9525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341" name="Freeform 78"/>
                  <p:cNvSpPr>
                    <a:spLocks/>
                  </p:cNvSpPr>
                  <p:nvPr/>
                </p:nvSpPr>
                <p:spPr bwMode="auto">
                  <a:xfrm>
                    <a:off x="1624" y="2133"/>
                    <a:ext cx="52" cy="42"/>
                  </a:xfrm>
                  <a:custGeom>
                    <a:avLst/>
                    <a:gdLst>
                      <a:gd name="T0" fmla="*/ 944 w 944"/>
                      <a:gd name="T1" fmla="*/ 633 h 781"/>
                      <a:gd name="T2" fmla="*/ 892 w 944"/>
                      <a:gd name="T3" fmla="*/ 667 h 781"/>
                      <a:gd name="T4" fmla="*/ 837 w 944"/>
                      <a:gd name="T5" fmla="*/ 697 h 781"/>
                      <a:gd name="T6" fmla="*/ 781 w 944"/>
                      <a:gd name="T7" fmla="*/ 723 h 781"/>
                      <a:gd name="T8" fmla="*/ 723 w 944"/>
                      <a:gd name="T9" fmla="*/ 743 h 781"/>
                      <a:gd name="T10" fmla="*/ 692 w 944"/>
                      <a:gd name="T11" fmla="*/ 753 h 781"/>
                      <a:gd name="T12" fmla="*/ 662 w 944"/>
                      <a:gd name="T13" fmla="*/ 759 h 781"/>
                      <a:gd name="T14" fmla="*/ 632 w 944"/>
                      <a:gd name="T15" fmla="*/ 766 h 781"/>
                      <a:gd name="T16" fmla="*/ 601 w 944"/>
                      <a:gd name="T17" fmla="*/ 772 h 781"/>
                      <a:gd name="T18" fmla="*/ 570 w 944"/>
                      <a:gd name="T19" fmla="*/ 775 h 781"/>
                      <a:gd name="T20" fmla="*/ 539 w 944"/>
                      <a:gd name="T21" fmla="*/ 779 h 781"/>
                      <a:gd name="T22" fmla="*/ 508 w 944"/>
                      <a:gd name="T23" fmla="*/ 781 h 781"/>
                      <a:gd name="T24" fmla="*/ 476 w 944"/>
                      <a:gd name="T25" fmla="*/ 781 h 781"/>
                      <a:gd name="T26" fmla="*/ 444 w 944"/>
                      <a:gd name="T27" fmla="*/ 780 h 781"/>
                      <a:gd name="T28" fmla="*/ 412 w 944"/>
                      <a:gd name="T29" fmla="*/ 779 h 781"/>
                      <a:gd name="T30" fmla="*/ 381 w 944"/>
                      <a:gd name="T31" fmla="*/ 775 h 781"/>
                      <a:gd name="T32" fmla="*/ 349 w 944"/>
                      <a:gd name="T33" fmla="*/ 771 h 781"/>
                      <a:gd name="T34" fmla="*/ 317 w 944"/>
                      <a:gd name="T35" fmla="*/ 765 h 781"/>
                      <a:gd name="T36" fmla="*/ 286 w 944"/>
                      <a:gd name="T37" fmla="*/ 759 h 781"/>
                      <a:gd name="T38" fmla="*/ 256 w 944"/>
                      <a:gd name="T39" fmla="*/ 751 h 781"/>
                      <a:gd name="T40" fmla="*/ 225 w 944"/>
                      <a:gd name="T41" fmla="*/ 742 h 781"/>
                      <a:gd name="T42" fmla="*/ 195 w 944"/>
                      <a:gd name="T43" fmla="*/ 732 h 781"/>
                      <a:gd name="T44" fmla="*/ 166 w 944"/>
                      <a:gd name="T45" fmla="*/ 721 h 781"/>
                      <a:gd name="T46" fmla="*/ 108 w 944"/>
                      <a:gd name="T47" fmla="*/ 695 h 781"/>
                      <a:gd name="T48" fmla="*/ 53 w 944"/>
                      <a:gd name="T49" fmla="*/ 664 h 781"/>
                      <a:gd name="T50" fmla="*/ 0 w 944"/>
                      <a:gd name="T51" fmla="*/ 629 h 781"/>
                      <a:gd name="T52" fmla="*/ 476 w 944"/>
                      <a:gd name="T53" fmla="*/ 0 h 781"/>
                      <a:gd name="T54" fmla="*/ 944 w 944"/>
                      <a:gd name="T55" fmla="*/ 633 h 781"/>
                      <a:gd name="T56" fmla="*/ 0 60000 65536"/>
                      <a:gd name="T57" fmla="*/ 0 60000 65536"/>
                      <a:gd name="T58" fmla="*/ 0 60000 65536"/>
                      <a:gd name="T59" fmla="*/ 0 60000 65536"/>
                      <a:gd name="T60" fmla="*/ 0 60000 65536"/>
                      <a:gd name="T61" fmla="*/ 0 60000 65536"/>
                      <a:gd name="T62" fmla="*/ 0 60000 65536"/>
                      <a:gd name="T63" fmla="*/ 0 60000 65536"/>
                      <a:gd name="T64" fmla="*/ 0 60000 65536"/>
                      <a:gd name="T65" fmla="*/ 0 60000 65536"/>
                      <a:gd name="T66" fmla="*/ 0 60000 65536"/>
                      <a:gd name="T67" fmla="*/ 0 60000 65536"/>
                      <a:gd name="T68" fmla="*/ 0 60000 65536"/>
                      <a:gd name="T69" fmla="*/ 0 60000 65536"/>
                      <a:gd name="T70" fmla="*/ 0 60000 65536"/>
                      <a:gd name="T71" fmla="*/ 0 60000 65536"/>
                      <a:gd name="T72" fmla="*/ 0 60000 65536"/>
                      <a:gd name="T73" fmla="*/ 0 60000 65536"/>
                      <a:gd name="T74" fmla="*/ 0 60000 65536"/>
                      <a:gd name="T75" fmla="*/ 0 60000 65536"/>
                      <a:gd name="T76" fmla="*/ 0 60000 65536"/>
                      <a:gd name="T77" fmla="*/ 0 60000 65536"/>
                      <a:gd name="T78" fmla="*/ 0 60000 65536"/>
                      <a:gd name="T79" fmla="*/ 0 60000 65536"/>
                      <a:gd name="T80" fmla="*/ 0 60000 65536"/>
                      <a:gd name="T81" fmla="*/ 0 60000 65536"/>
                      <a:gd name="T82" fmla="*/ 0 60000 65536"/>
                      <a:gd name="T83" fmla="*/ 0 60000 65536"/>
                      <a:gd name="T84" fmla="*/ 0 w 944"/>
                      <a:gd name="T85" fmla="*/ 0 h 781"/>
                      <a:gd name="T86" fmla="*/ 944 w 944"/>
                      <a:gd name="T87" fmla="*/ 781 h 781"/>
                    </a:gdLst>
                    <a:ahLst/>
                    <a:cxnLst>
                      <a:cxn ang="T56">
                        <a:pos x="T0" y="T1"/>
                      </a:cxn>
                      <a:cxn ang="T57">
                        <a:pos x="T2" y="T3"/>
                      </a:cxn>
                      <a:cxn ang="T58">
                        <a:pos x="T4" y="T5"/>
                      </a:cxn>
                      <a:cxn ang="T59">
                        <a:pos x="T6" y="T7"/>
                      </a:cxn>
                      <a:cxn ang="T60">
                        <a:pos x="T8" y="T9"/>
                      </a:cxn>
                      <a:cxn ang="T61">
                        <a:pos x="T10" y="T11"/>
                      </a:cxn>
                      <a:cxn ang="T62">
                        <a:pos x="T12" y="T13"/>
                      </a:cxn>
                      <a:cxn ang="T63">
                        <a:pos x="T14" y="T15"/>
                      </a:cxn>
                      <a:cxn ang="T64">
                        <a:pos x="T16" y="T17"/>
                      </a:cxn>
                      <a:cxn ang="T65">
                        <a:pos x="T18" y="T19"/>
                      </a:cxn>
                      <a:cxn ang="T66">
                        <a:pos x="T20" y="T21"/>
                      </a:cxn>
                      <a:cxn ang="T67">
                        <a:pos x="T22" y="T23"/>
                      </a:cxn>
                      <a:cxn ang="T68">
                        <a:pos x="T24" y="T25"/>
                      </a:cxn>
                      <a:cxn ang="T69">
                        <a:pos x="T26" y="T27"/>
                      </a:cxn>
                      <a:cxn ang="T70">
                        <a:pos x="T28" y="T29"/>
                      </a:cxn>
                      <a:cxn ang="T71">
                        <a:pos x="T30" y="T31"/>
                      </a:cxn>
                      <a:cxn ang="T72">
                        <a:pos x="T32" y="T33"/>
                      </a:cxn>
                      <a:cxn ang="T73">
                        <a:pos x="T34" y="T35"/>
                      </a:cxn>
                      <a:cxn ang="T74">
                        <a:pos x="T36" y="T37"/>
                      </a:cxn>
                      <a:cxn ang="T75">
                        <a:pos x="T38" y="T39"/>
                      </a:cxn>
                      <a:cxn ang="T76">
                        <a:pos x="T40" y="T41"/>
                      </a:cxn>
                      <a:cxn ang="T77">
                        <a:pos x="T42" y="T43"/>
                      </a:cxn>
                      <a:cxn ang="T78">
                        <a:pos x="T44" y="T45"/>
                      </a:cxn>
                      <a:cxn ang="T79">
                        <a:pos x="T46" y="T47"/>
                      </a:cxn>
                      <a:cxn ang="T80">
                        <a:pos x="T48" y="T49"/>
                      </a:cxn>
                      <a:cxn ang="T81">
                        <a:pos x="T50" y="T51"/>
                      </a:cxn>
                      <a:cxn ang="T82">
                        <a:pos x="T52" y="T53"/>
                      </a:cxn>
                      <a:cxn ang="T83">
                        <a:pos x="T54" y="T55"/>
                      </a:cxn>
                    </a:cxnLst>
                    <a:rect l="T84" t="T85" r="T86" b="T87"/>
                    <a:pathLst>
                      <a:path w="944" h="781">
                        <a:moveTo>
                          <a:pt x="944" y="633"/>
                        </a:moveTo>
                        <a:lnTo>
                          <a:pt x="892" y="667"/>
                        </a:lnTo>
                        <a:lnTo>
                          <a:pt x="837" y="697"/>
                        </a:lnTo>
                        <a:lnTo>
                          <a:pt x="781" y="723"/>
                        </a:lnTo>
                        <a:lnTo>
                          <a:pt x="723" y="743"/>
                        </a:lnTo>
                        <a:lnTo>
                          <a:pt x="692" y="753"/>
                        </a:lnTo>
                        <a:lnTo>
                          <a:pt x="662" y="759"/>
                        </a:lnTo>
                        <a:lnTo>
                          <a:pt x="632" y="766"/>
                        </a:lnTo>
                        <a:lnTo>
                          <a:pt x="601" y="772"/>
                        </a:lnTo>
                        <a:lnTo>
                          <a:pt x="570" y="775"/>
                        </a:lnTo>
                        <a:lnTo>
                          <a:pt x="539" y="779"/>
                        </a:lnTo>
                        <a:lnTo>
                          <a:pt x="508" y="781"/>
                        </a:lnTo>
                        <a:lnTo>
                          <a:pt x="476" y="781"/>
                        </a:lnTo>
                        <a:lnTo>
                          <a:pt x="444" y="780"/>
                        </a:lnTo>
                        <a:lnTo>
                          <a:pt x="412" y="779"/>
                        </a:lnTo>
                        <a:lnTo>
                          <a:pt x="381" y="775"/>
                        </a:lnTo>
                        <a:lnTo>
                          <a:pt x="349" y="771"/>
                        </a:lnTo>
                        <a:lnTo>
                          <a:pt x="317" y="765"/>
                        </a:lnTo>
                        <a:lnTo>
                          <a:pt x="286" y="759"/>
                        </a:lnTo>
                        <a:lnTo>
                          <a:pt x="256" y="751"/>
                        </a:lnTo>
                        <a:lnTo>
                          <a:pt x="225" y="742"/>
                        </a:lnTo>
                        <a:lnTo>
                          <a:pt x="195" y="732"/>
                        </a:lnTo>
                        <a:lnTo>
                          <a:pt x="166" y="721"/>
                        </a:lnTo>
                        <a:lnTo>
                          <a:pt x="108" y="695"/>
                        </a:lnTo>
                        <a:lnTo>
                          <a:pt x="53" y="664"/>
                        </a:lnTo>
                        <a:lnTo>
                          <a:pt x="0" y="629"/>
                        </a:lnTo>
                        <a:lnTo>
                          <a:pt x="476" y="0"/>
                        </a:lnTo>
                        <a:lnTo>
                          <a:pt x="944" y="633"/>
                        </a:lnTo>
                        <a:close/>
                      </a:path>
                    </a:pathLst>
                  </a:custGeom>
                  <a:solidFill>
                    <a:srgbClr val="FFFF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342" name="Freeform 79"/>
                  <p:cNvSpPr>
                    <a:spLocks/>
                  </p:cNvSpPr>
                  <p:nvPr/>
                </p:nvSpPr>
                <p:spPr bwMode="auto">
                  <a:xfrm>
                    <a:off x="1650" y="2096"/>
                    <a:ext cx="42" cy="37"/>
                  </a:xfrm>
                  <a:custGeom>
                    <a:avLst/>
                    <a:gdLst>
                      <a:gd name="T0" fmla="*/ 353 w 782"/>
                      <a:gd name="T1" fmla="*/ 0 h 690"/>
                      <a:gd name="T2" fmla="*/ 401 w 782"/>
                      <a:gd name="T3" fmla="*/ 26 h 690"/>
                      <a:gd name="T4" fmla="*/ 447 w 782"/>
                      <a:gd name="T5" fmla="*/ 56 h 690"/>
                      <a:gd name="T6" fmla="*/ 491 w 782"/>
                      <a:gd name="T7" fmla="*/ 88 h 690"/>
                      <a:gd name="T8" fmla="*/ 530 w 782"/>
                      <a:gd name="T9" fmla="*/ 123 h 690"/>
                      <a:gd name="T10" fmla="*/ 569 w 782"/>
                      <a:gd name="T11" fmla="*/ 159 h 690"/>
                      <a:gd name="T12" fmla="*/ 604 w 782"/>
                      <a:gd name="T13" fmla="*/ 199 h 690"/>
                      <a:gd name="T14" fmla="*/ 636 w 782"/>
                      <a:gd name="T15" fmla="*/ 241 h 690"/>
                      <a:gd name="T16" fmla="*/ 666 w 782"/>
                      <a:gd name="T17" fmla="*/ 284 h 690"/>
                      <a:gd name="T18" fmla="*/ 692 w 782"/>
                      <a:gd name="T19" fmla="*/ 330 h 690"/>
                      <a:gd name="T20" fmla="*/ 715 w 782"/>
                      <a:gd name="T21" fmla="*/ 378 h 690"/>
                      <a:gd name="T22" fmla="*/ 735 w 782"/>
                      <a:gd name="T23" fmla="*/ 426 h 690"/>
                      <a:gd name="T24" fmla="*/ 751 w 782"/>
                      <a:gd name="T25" fmla="*/ 476 h 690"/>
                      <a:gd name="T26" fmla="*/ 765 w 782"/>
                      <a:gd name="T27" fmla="*/ 528 h 690"/>
                      <a:gd name="T28" fmla="*/ 774 w 782"/>
                      <a:gd name="T29" fmla="*/ 580 h 690"/>
                      <a:gd name="T30" fmla="*/ 779 w 782"/>
                      <a:gd name="T31" fmla="*/ 633 h 690"/>
                      <a:gd name="T32" fmla="*/ 782 w 782"/>
                      <a:gd name="T33" fmla="*/ 688 h 690"/>
                      <a:gd name="T34" fmla="*/ 0 w 782"/>
                      <a:gd name="T35" fmla="*/ 690 h 690"/>
                      <a:gd name="T36" fmla="*/ 353 w 782"/>
                      <a:gd name="T37" fmla="*/ 0 h 690"/>
                      <a:gd name="T38" fmla="*/ 0 60000 65536"/>
                      <a:gd name="T39" fmla="*/ 0 60000 65536"/>
                      <a:gd name="T40" fmla="*/ 0 60000 65536"/>
                      <a:gd name="T41" fmla="*/ 0 60000 65536"/>
                      <a:gd name="T42" fmla="*/ 0 60000 65536"/>
                      <a:gd name="T43" fmla="*/ 0 60000 65536"/>
                      <a:gd name="T44" fmla="*/ 0 60000 65536"/>
                      <a:gd name="T45" fmla="*/ 0 60000 65536"/>
                      <a:gd name="T46" fmla="*/ 0 60000 65536"/>
                      <a:gd name="T47" fmla="*/ 0 60000 65536"/>
                      <a:gd name="T48" fmla="*/ 0 60000 65536"/>
                      <a:gd name="T49" fmla="*/ 0 60000 65536"/>
                      <a:gd name="T50" fmla="*/ 0 60000 65536"/>
                      <a:gd name="T51" fmla="*/ 0 60000 65536"/>
                      <a:gd name="T52" fmla="*/ 0 60000 65536"/>
                      <a:gd name="T53" fmla="*/ 0 60000 65536"/>
                      <a:gd name="T54" fmla="*/ 0 60000 65536"/>
                      <a:gd name="T55" fmla="*/ 0 60000 65536"/>
                      <a:gd name="T56" fmla="*/ 0 60000 65536"/>
                      <a:gd name="T57" fmla="*/ 0 w 782"/>
                      <a:gd name="T58" fmla="*/ 0 h 690"/>
                      <a:gd name="T59" fmla="*/ 782 w 782"/>
                      <a:gd name="T60" fmla="*/ 690 h 690"/>
                    </a:gdLst>
                    <a:ahLst/>
                    <a:cxnLst>
                      <a:cxn ang="T38">
                        <a:pos x="T0" y="T1"/>
                      </a:cxn>
                      <a:cxn ang="T39">
                        <a:pos x="T2" y="T3"/>
                      </a:cxn>
                      <a:cxn ang="T40">
                        <a:pos x="T4" y="T5"/>
                      </a:cxn>
                      <a:cxn ang="T41">
                        <a:pos x="T6" y="T7"/>
                      </a:cxn>
                      <a:cxn ang="T42">
                        <a:pos x="T8" y="T9"/>
                      </a:cxn>
                      <a:cxn ang="T43">
                        <a:pos x="T10" y="T11"/>
                      </a:cxn>
                      <a:cxn ang="T44">
                        <a:pos x="T12" y="T13"/>
                      </a:cxn>
                      <a:cxn ang="T45">
                        <a:pos x="T14" y="T15"/>
                      </a:cxn>
                      <a:cxn ang="T46">
                        <a:pos x="T16" y="T17"/>
                      </a:cxn>
                      <a:cxn ang="T47">
                        <a:pos x="T18" y="T19"/>
                      </a:cxn>
                      <a:cxn ang="T48">
                        <a:pos x="T20" y="T21"/>
                      </a:cxn>
                      <a:cxn ang="T49">
                        <a:pos x="T22" y="T23"/>
                      </a:cxn>
                      <a:cxn ang="T50">
                        <a:pos x="T24" y="T25"/>
                      </a:cxn>
                      <a:cxn ang="T51">
                        <a:pos x="T26" y="T27"/>
                      </a:cxn>
                      <a:cxn ang="T52">
                        <a:pos x="T28" y="T29"/>
                      </a:cxn>
                      <a:cxn ang="T53">
                        <a:pos x="T30" y="T31"/>
                      </a:cxn>
                      <a:cxn ang="T54">
                        <a:pos x="T32" y="T33"/>
                      </a:cxn>
                      <a:cxn ang="T55">
                        <a:pos x="T34" y="T35"/>
                      </a:cxn>
                      <a:cxn ang="T56">
                        <a:pos x="T36" y="T37"/>
                      </a:cxn>
                    </a:cxnLst>
                    <a:rect l="T57" t="T58" r="T59" b="T60"/>
                    <a:pathLst>
                      <a:path w="782" h="690">
                        <a:moveTo>
                          <a:pt x="353" y="0"/>
                        </a:moveTo>
                        <a:lnTo>
                          <a:pt x="401" y="26"/>
                        </a:lnTo>
                        <a:lnTo>
                          <a:pt x="447" y="56"/>
                        </a:lnTo>
                        <a:lnTo>
                          <a:pt x="491" y="88"/>
                        </a:lnTo>
                        <a:lnTo>
                          <a:pt x="530" y="123"/>
                        </a:lnTo>
                        <a:lnTo>
                          <a:pt x="569" y="159"/>
                        </a:lnTo>
                        <a:lnTo>
                          <a:pt x="604" y="199"/>
                        </a:lnTo>
                        <a:lnTo>
                          <a:pt x="636" y="241"/>
                        </a:lnTo>
                        <a:lnTo>
                          <a:pt x="666" y="284"/>
                        </a:lnTo>
                        <a:lnTo>
                          <a:pt x="692" y="330"/>
                        </a:lnTo>
                        <a:lnTo>
                          <a:pt x="715" y="378"/>
                        </a:lnTo>
                        <a:lnTo>
                          <a:pt x="735" y="426"/>
                        </a:lnTo>
                        <a:lnTo>
                          <a:pt x="751" y="476"/>
                        </a:lnTo>
                        <a:lnTo>
                          <a:pt x="765" y="528"/>
                        </a:lnTo>
                        <a:lnTo>
                          <a:pt x="774" y="580"/>
                        </a:lnTo>
                        <a:lnTo>
                          <a:pt x="779" y="633"/>
                        </a:lnTo>
                        <a:lnTo>
                          <a:pt x="782" y="688"/>
                        </a:lnTo>
                        <a:lnTo>
                          <a:pt x="0" y="690"/>
                        </a:lnTo>
                        <a:lnTo>
                          <a:pt x="353" y="0"/>
                        </a:lnTo>
                        <a:close/>
                      </a:path>
                    </a:pathLst>
                  </a:custGeom>
                  <a:solidFill>
                    <a:srgbClr val="FFFF66"/>
                  </a:solidFill>
                  <a:ln w="9525">
                    <a:noFill/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</p:grpSp>
          </p:grpSp>
          <p:sp>
            <p:nvSpPr>
              <p:cNvPr id="5334" name="Freeform 80"/>
              <p:cNvSpPr>
                <a:spLocks/>
              </p:cNvSpPr>
              <p:nvPr/>
            </p:nvSpPr>
            <p:spPr bwMode="auto">
              <a:xfrm>
                <a:off x="1804" y="2215"/>
                <a:ext cx="52" cy="42"/>
              </a:xfrm>
              <a:custGeom>
                <a:avLst/>
                <a:gdLst>
                  <a:gd name="T0" fmla="*/ 944 w 944"/>
                  <a:gd name="T1" fmla="*/ 633 h 781"/>
                  <a:gd name="T2" fmla="*/ 892 w 944"/>
                  <a:gd name="T3" fmla="*/ 667 h 781"/>
                  <a:gd name="T4" fmla="*/ 837 w 944"/>
                  <a:gd name="T5" fmla="*/ 697 h 781"/>
                  <a:gd name="T6" fmla="*/ 781 w 944"/>
                  <a:gd name="T7" fmla="*/ 723 h 781"/>
                  <a:gd name="T8" fmla="*/ 723 w 944"/>
                  <a:gd name="T9" fmla="*/ 743 h 781"/>
                  <a:gd name="T10" fmla="*/ 692 w 944"/>
                  <a:gd name="T11" fmla="*/ 753 h 781"/>
                  <a:gd name="T12" fmla="*/ 662 w 944"/>
                  <a:gd name="T13" fmla="*/ 759 h 781"/>
                  <a:gd name="T14" fmla="*/ 632 w 944"/>
                  <a:gd name="T15" fmla="*/ 766 h 781"/>
                  <a:gd name="T16" fmla="*/ 601 w 944"/>
                  <a:gd name="T17" fmla="*/ 772 h 781"/>
                  <a:gd name="T18" fmla="*/ 570 w 944"/>
                  <a:gd name="T19" fmla="*/ 775 h 781"/>
                  <a:gd name="T20" fmla="*/ 539 w 944"/>
                  <a:gd name="T21" fmla="*/ 779 h 781"/>
                  <a:gd name="T22" fmla="*/ 508 w 944"/>
                  <a:gd name="T23" fmla="*/ 781 h 781"/>
                  <a:gd name="T24" fmla="*/ 476 w 944"/>
                  <a:gd name="T25" fmla="*/ 781 h 781"/>
                  <a:gd name="T26" fmla="*/ 444 w 944"/>
                  <a:gd name="T27" fmla="*/ 780 h 781"/>
                  <a:gd name="T28" fmla="*/ 412 w 944"/>
                  <a:gd name="T29" fmla="*/ 779 h 781"/>
                  <a:gd name="T30" fmla="*/ 381 w 944"/>
                  <a:gd name="T31" fmla="*/ 775 h 781"/>
                  <a:gd name="T32" fmla="*/ 349 w 944"/>
                  <a:gd name="T33" fmla="*/ 771 h 781"/>
                  <a:gd name="T34" fmla="*/ 317 w 944"/>
                  <a:gd name="T35" fmla="*/ 765 h 781"/>
                  <a:gd name="T36" fmla="*/ 286 w 944"/>
                  <a:gd name="T37" fmla="*/ 759 h 781"/>
                  <a:gd name="T38" fmla="*/ 256 w 944"/>
                  <a:gd name="T39" fmla="*/ 751 h 781"/>
                  <a:gd name="T40" fmla="*/ 225 w 944"/>
                  <a:gd name="T41" fmla="*/ 742 h 781"/>
                  <a:gd name="T42" fmla="*/ 195 w 944"/>
                  <a:gd name="T43" fmla="*/ 732 h 781"/>
                  <a:gd name="T44" fmla="*/ 166 w 944"/>
                  <a:gd name="T45" fmla="*/ 721 h 781"/>
                  <a:gd name="T46" fmla="*/ 108 w 944"/>
                  <a:gd name="T47" fmla="*/ 695 h 781"/>
                  <a:gd name="T48" fmla="*/ 53 w 944"/>
                  <a:gd name="T49" fmla="*/ 664 h 781"/>
                  <a:gd name="T50" fmla="*/ 0 w 944"/>
                  <a:gd name="T51" fmla="*/ 629 h 781"/>
                  <a:gd name="T52" fmla="*/ 476 w 944"/>
                  <a:gd name="T53" fmla="*/ 0 h 781"/>
                  <a:gd name="T54" fmla="*/ 944 w 944"/>
                  <a:gd name="T55" fmla="*/ 633 h 7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944"/>
                  <a:gd name="T85" fmla="*/ 0 h 781"/>
                  <a:gd name="T86" fmla="*/ 944 w 944"/>
                  <a:gd name="T87" fmla="*/ 781 h 78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944" h="781">
                    <a:moveTo>
                      <a:pt x="944" y="633"/>
                    </a:moveTo>
                    <a:lnTo>
                      <a:pt x="892" y="667"/>
                    </a:lnTo>
                    <a:lnTo>
                      <a:pt x="837" y="697"/>
                    </a:lnTo>
                    <a:lnTo>
                      <a:pt x="781" y="723"/>
                    </a:lnTo>
                    <a:lnTo>
                      <a:pt x="723" y="743"/>
                    </a:lnTo>
                    <a:lnTo>
                      <a:pt x="692" y="753"/>
                    </a:lnTo>
                    <a:lnTo>
                      <a:pt x="662" y="759"/>
                    </a:lnTo>
                    <a:lnTo>
                      <a:pt x="632" y="766"/>
                    </a:lnTo>
                    <a:lnTo>
                      <a:pt x="601" y="772"/>
                    </a:lnTo>
                    <a:lnTo>
                      <a:pt x="570" y="775"/>
                    </a:lnTo>
                    <a:lnTo>
                      <a:pt x="539" y="779"/>
                    </a:lnTo>
                    <a:lnTo>
                      <a:pt x="508" y="781"/>
                    </a:lnTo>
                    <a:lnTo>
                      <a:pt x="476" y="781"/>
                    </a:lnTo>
                    <a:lnTo>
                      <a:pt x="444" y="780"/>
                    </a:lnTo>
                    <a:lnTo>
                      <a:pt x="412" y="779"/>
                    </a:lnTo>
                    <a:lnTo>
                      <a:pt x="381" y="775"/>
                    </a:lnTo>
                    <a:lnTo>
                      <a:pt x="349" y="771"/>
                    </a:lnTo>
                    <a:lnTo>
                      <a:pt x="317" y="765"/>
                    </a:lnTo>
                    <a:lnTo>
                      <a:pt x="286" y="759"/>
                    </a:lnTo>
                    <a:lnTo>
                      <a:pt x="256" y="751"/>
                    </a:lnTo>
                    <a:lnTo>
                      <a:pt x="225" y="742"/>
                    </a:lnTo>
                    <a:lnTo>
                      <a:pt x="195" y="732"/>
                    </a:lnTo>
                    <a:lnTo>
                      <a:pt x="166" y="721"/>
                    </a:lnTo>
                    <a:lnTo>
                      <a:pt x="108" y="695"/>
                    </a:lnTo>
                    <a:lnTo>
                      <a:pt x="53" y="664"/>
                    </a:lnTo>
                    <a:lnTo>
                      <a:pt x="0" y="629"/>
                    </a:lnTo>
                    <a:lnTo>
                      <a:pt x="476" y="0"/>
                    </a:lnTo>
                    <a:lnTo>
                      <a:pt x="944" y="633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35" name="Freeform 81"/>
              <p:cNvSpPr>
                <a:spLocks/>
              </p:cNvSpPr>
              <p:nvPr/>
            </p:nvSpPr>
            <p:spPr bwMode="auto">
              <a:xfrm>
                <a:off x="1653" y="2261"/>
                <a:ext cx="42" cy="37"/>
              </a:xfrm>
              <a:custGeom>
                <a:avLst/>
                <a:gdLst>
                  <a:gd name="T0" fmla="*/ 0 w 782"/>
                  <a:gd name="T1" fmla="*/ 687 h 690"/>
                  <a:gd name="T2" fmla="*/ 2 w 782"/>
                  <a:gd name="T3" fmla="*/ 632 h 690"/>
                  <a:gd name="T4" fmla="*/ 8 w 782"/>
                  <a:gd name="T5" fmla="*/ 580 h 690"/>
                  <a:gd name="T6" fmla="*/ 17 w 782"/>
                  <a:gd name="T7" fmla="*/ 528 h 690"/>
                  <a:gd name="T8" fmla="*/ 30 w 782"/>
                  <a:gd name="T9" fmla="*/ 475 h 690"/>
                  <a:gd name="T10" fmla="*/ 46 w 782"/>
                  <a:gd name="T11" fmla="*/ 425 h 690"/>
                  <a:gd name="T12" fmla="*/ 67 w 782"/>
                  <a:gd name="T13" fmla="*/ 377 h 690"/>
                  <a:gd name="T14" fmla="*/ 89 w 782"/>
                  <a:gd name="T15" fmla="*/ 330 h 690"/>
                  <a:gd name="T16" fmla="*/ 116 w 782"/>
                  <a:gd name="T17" fmla="*/ 285 h 690"/>
                  <a:gd name="T18" fmla="*/ 145 w 782"/>
                  <a:gd name="T19" fmla="*/ 241 h 690"/>
                  <a:gd name="T20" fmla="*/ 177 w 782"/>
                  <a:gd name="T21" fmla="*/ 199 h 690"/>
                  <a:gd name="T22" fmla="*/ 212 w 782"/>
                  <a:gd name="T23" fmla="*/ 159 h 690"/>
                  <a:gd name="T24" fmla="*/ 250 w 782"/>
                  <a:gd name="T25" fmla="*/ 122 h 690"/>
                  <a:gd name="T26" fmla="*/ 291 w 782"/>
                  <a:gd name="T27" fmla="*/ 88 h 690"/>
                  <a:gd name="T28" fmla="*/ 334 w 782"/>
                  <a:gd name="T29" fmla="*/ 56 h 690"/>
                  <a:gd name="T30" fmla="*/ 379 w 782"/>
                  <a:gd name="T31" fmla="*/ 26 h 690"/>
                  <a:gd name="T32" fmla="*/ 427 w 782"/>
                  <a:gd name="T33" fmla="*/ 0 h 690"/>
                  <a:gd name="T34" fmla="*/ 782 w 782"/>
                  <a:gd name="T35" fmla="*/ 690 h 690"/>
                  <a:gd name="T36" fmla="*/ 0 w 782"/>
                  <a:gd name="T37" fmla="*/ 687 h 6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2"/>
                  <a:gd name="T58" fmla="*/ 0 h 690"/>
                  <a:gd name="T59" fmla="*/ 782 w 782"/>
                  <a:gd name="T60" fmla="*/ 690 h 69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2" h="690">
                    <a:moveTo>
                      <a:pt x="0" y="687"/>
                    </a:moveTo>
                    <a:lnTo>
                      <a:pt x="2" y="632"/>
                    </a:lnTo>
                    <a:lnTo>
                      <a:pt x="8" y="580"/>
                    </a:lnTo>
                    <a:lnTo>
                      <a:pt x="17" y="528"/>
                    </a:lnTo>
                    <a:lnTo>
                      <a:pt x="30" y="475"/>
                    </a:lnTo>
                    <a:lnTo>
                      <a:pt x="46" y="425"/>
                    </a:lnTo>
                    <a:lnTo>
                      <a:pt x="67" y="377"/>
                    </a:lnTo>
                    <a:lnTo>
                      <a:pt x="89" y="330"/>
                    </a:lnTo>
                    <a:lnTo>
                      <a:pt x="116" y="285"/>
                    </a:lnTo>
                    <a:lnTo>
                      <a:pt x="145" y="241"/>
                    </a:lnTo>
                    <a:lnTo>
                      <a:pt x="177" y="199"/>
                    </a:lnTo>
                    <a:lnTo>
                      <a:pt x="212" y="159"/>
                    </a:lnTo>
                    <a:lnTo>
                      <a:pt x="250" y="122"/>
                    </a:lnTo>
                    <a:lnTo>
                      <a:pt x="291" y="88"/>
                    </a:lnTo>
                    <a:lnTo>
                      <a:pt x="334" y="56"/>
                    </a:lnTo>
                    <a:lnTo>
                      <a:pt x="379" y="26"/>
                    </a:lnTo>
                    <a:lnTo>
                      <a:pt x="427" y="0"/>
                    </a:lnTo>
                    <a:lnTo>
                      <a:pt x="782" y="690"/>
                    </a:lnTo>
                    <a:lnTo>
                      <a:pt x="0" y="687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sp>
          <p:nvSpPr>
            <p:cNvPr id="5327" name="Text Box 82"/>
            <p:cNvSpPr txBox="1">
              <a:spLocks noChangeArrowheads="1"/>
            </p:cNvSpPr>
            <p:nvPr/>
          </p:nvSpPr>
          <p:spPr bwMode="auto">
            <a:xfrm>
              <a:off x="2140" y="1871"/>
              <a:ext cx="2256" cy="138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2 IRRADIATION PLANTS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grpSp>
          <p:nvGrpSpPr>
            <p:cNvPr id="5328" name="Group 83"/>
            <p:cNvGrpSpPr>
              <a:grpSpLocks/>
            </p:cNvGrpSpPr>
            <p:nvPr/>
          </p:nvGrpSpPr>
          <p:grpSpPr bwMode="auto">
            <a:xfrm>
              <a:off x="4839" y="1851"/>
              <a:ext cx="119" cy="118"/>
              <a:chOff x="2419" y="1920"/>
              <a:chExt cx="96" cy="96"/>
            </a:xfrm>
          </p:grpSpPr>
          <p:sp>
            <p:nvSpPr>
              <p:cNvPr id="5329" name="Oval 84"/>
              <p:cNvSpPr>
                <a:spLocks noChangeArrowheads="1"/>
              </p:cNvSpPr>
              <p:nvPr/>
            </p:nvSpPr>
            <p:spPr bwMode="auto">
              <a:xfrm>
                <a:off x="2419" y="1920"/>
                <a:ext cx="96" cy="96"/>
              </a:xfrm>
              <a:prstGeom prst="ellipse">
                <a:avLst/>
              </a:prstGeom>
              <a:solidFill>
                <a:schemeClr val="tx1"/>
              </a:solidFill>
              <a:ln w="9525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30" name="Freeform 85"/>
              <p:cNvSpPr>
                <a:spLocks/>
              </p:cNvSpPr>
              <p:nvPr/>
            </p:nvSpPr>
            <p:spPr bwMode="auto">
              <a:xfrm>
                <a:off x="2426" y="1933"/>
                <a:ext cx="42" cy="37"/>
              </a:xfrm>
              <a:custGeom>
                <a:avLst/>
                <a:gdLst>
                  <a:gd name="T0" fmla="*/ 0 w 782"/>
                  <a:gd name="T1" fmla="*/ 687 h 690"/>
                  <a:gd name="T2" fmla="*/ 2 w 782"/>
                  <a:gd name="T3" fmla="*/ 632 h 690"/>
                  <a:gd name="T4" fmla="*/ 8 w 782"/>
                  <a:gd name="T5" fmla="*/ 580 h 690"/>
                  <a:gd name="T6" fmla="*/ 17 w 782"/>
                  <a:gd name="T7" fmla="*/ 528 h 690"/>
                  <a:gd name="T8" fmla="*/ 30 w 782"/>
                  <a:gd name="T9" fmla="*/ 475 h 690"/>
                  <a:gd name="T10" fmla="*/ 46 w 782"/>
                  <a:gd name="T11" fmla="*/ 425 h 690"/>
                  <a:gd name="T12" fmla="*/ 67 w 782"/>
                  <a:gd name="T13" fmla="*/ 377 h 690"/>
                  <a:gd name="T14" fmla="*/ 89 w 782"/>
                  <a:gd name="T15" fmla="*/ 330 h 690"/>
                  <a:gd name="T16" fmla="*/ 116 w 782"/>
                  <a:gd name="T17" fmla="*/ 285 h 690"/>
                  <a:gd name="T18" fmla="*/ 145 w 782"/>
                  <a:gd name="T19" fmla="*/ 241 h 690"/>
                  <a:gd name="T20" fmla="*/ 177 w 782"/>
                  <a:gd name="T21" fmla="*/ 199 h 690"/>
                  <a:gd name="T22" fmla="*/ 212 w 782"/>
                  <a:gd name="T23" fmla="*/ 159 h 690"/>
                  <a:gd name="T24" fmla="*/ 250 w 782"/>
                  <a:gd name="T25" fmla="*/ 122 h 690"/>
                  <a:gd name="T26" fmla="*/ 291 w 782"/>
                  <a:gd name="T27" fmla="*/ 88 h 690"/>
                  <a:gd name="T28" fmla="*/ 334 w 782"/>
                  <a:gd name="T29" fmla="*/ 56 h 690"/>
                  <a:gd name="T30" fmla="*/ 379 w 782"/>
                  <a:gd name="T31" fmla="*/ 26 h 690"/>
                  <a:gd name="T32" fmla="*/ 427 w 782"/>
                  <a:gd name="T33" fmla="*/ 0 h 690"/>
                  <a:gd name="T34" fmla="*/ 782 w 782"/>
                  <a:gd name="T35" fmla="*/ 690 h 690"/>
                  <a:gd name="T36" fmla="*/ 0 w 782"/>
                  <a:gd name="T37" fmla="*/ 687 h 6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2"/>
                  <a:gd name="T58" fmla="*/ 0 h 690"/>
                  <a:gd name="T59" fmla="*/ 782 w 782"/>
                  <a:gd name="T60" fmla="*/ 690 h 69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2" h="690">
                    <a:moveTo>
                      <a:pt x="0" y="687"/>
                    </a:moveTo>
                    <a:lnTo>
                      <a:pt x="2" y="632"/>
                    </a:lnTo>
                    <a:lnTo>
                      <a:pt x="8" y="580"/>
                    </a:lnTo>
                    <a:lnTo>
                      <a:pt x="17" y="528"/>
                    </a:lnTo>
                    <a:lnTo>
                      <a:pt x="30" y="475"/>
                    </a:lnTo>
                    <a:lnTo>
                      <a:pt x="46" y="425"/>
                    </a:lnTo>
                    <a:lnTo>
                      <a:pt x="67" y="377"/>
                    </a:lnTo>
                    <a:lnTo>
                      <a:pt x="89" y="330"/>
                    </a:lnTo>
                    <a:lnTo>
                      <a:pt x="116" y="285"/>
                    </a:lnTo>
                    <a:lnTo>
                      <a:pt x="145" y="241"/>
                    </a:lnTo>
                    <a:lnTo>
                      <a:pt x="177" y="199"/>
                    </a:lnTo>
                    <a:lnTo>
                      <a:pt x="212" y="159"/>
                    </a:lnTo>
                    <a:lnTo>
                      <a:pt x="250" y="122"/>
                    </a:lnTo>
                    <a:lnTo>
                      <a:pt x="291" y="88"/>
                    </a:lnTo>
                    <a:lnTo>
                      <a:pt x="334" y="56"/>
                    </a:lnTo>
                    <a:lnTo>
                      <a:pt x="379" y="26"/>
                    </a:lnTo>
                    <a:lnTo>
                      <a:pt x="427" y="0"/>
                    </a:lnTo>
                    <a:lnTo>
                      <a:pt x="782" y="690"/>
                    </a:lnTo>
                    <a:lnTo>
                      <a:pt x="0" y="687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31" name="Freeform 86"/>
              <p:cNvSpPr>
                <a:spLocks/>
              </p:cNvSpPr>
              <p:nvPr/>
            </p:nvSpPr>
            <p:spPr bwMode="auto">
              <a:xfrm>
                <a:off x="2442" y="1970"/>
                <a:ext cx="52" cy="42"/>
              </a:xfrm>
              <a:custGeom>
                <a:avLst/>
                <a:gdLst>
                  <a:gd name="T0" fmla="*/ 944 w 944"/>
                  <a:gd name="T1" fmla="*/ 633 h 781"/>
                  <a:gd name="T2" fmla="*/ 892 w 944"/>
                  <a:gd name="T3" fmla="*/ 667 h 781"/>
                  <a:gd name="T4" fmla="*/ 837 w 944"/>
                  <a:gd name="T5" fmla="*/ 697 h 781"/>
                  <a:gd name="T6" fmla="*/ 781 w 944"/>
                  <a:gd name="T7" fmla="*/ 723 h 781"/>
                  <a:gd name="T8" fmla="*/ 723 w 944"/>
                  <a:gd name="T9" fmla="*/ 743 h 781"/>
                  <a:gd name="T10" fmla="*/ 692 w 944"/>
                  <a:gd name="T11" fmla="*/ 753 h 781"/>
                  <a:gd name="T12" fmla="*/ 662 w 944"/>
                  <a:gd name="T13" fmla="*/ 759 h 781"/>
                  <a:gd name="T14" fmla="*/ 632 w 944"/>
                  <a:gd name="T15" fmla="*/ 766 h 781"/>
                  <a:gd name="T16" fmla="*/ 601 w 944"/>
                  <a:gd name="T17" fmla="*/ 772 h 781"/>
                  <a:gd name="T18" fmla="*/ 570 w 944"/>
                  <a:gd name="T19" fmla="*/ 775 h 781"/>
                  <a:gd name="T20" fmla="*/ 539 w 944"/>
                  <a:gd name="T21" fmla="*/ 779 h 781"/>
                  <a:gd name="T22" fmla="*/ 508 w 944"/>
                  <a:gd name="T23" fmla="*/ 781 h 781"/>
                  <a:gd name="T24" fmla="*/ 476 w 944"/>
                  <a:gd name="T25" fmla="*/ 781 h 781"/>
                  <a:gd name="T26" fmla="*/ 444 w 944"/>
                  <a:gd name="T27" fmla="*/ 780 h 781"/>
                  <a:gd name="T28" fmla="*/ 412 w 944"/>
                  <a:gd name="T29" fmla="*/ 779 h 781"/>
                  <a:gd name="T30" fmla="*/ 381 w 944"/>
                  <a:gd name="T31" fmla="*/ 775 h 781"/>
                  <a:gd name="T32" fmla="*/ 349 w 944"/>
                  <a:gd name="T33" fmla="*/ 771 h 781"/>
                  <a:gd name="T34" fmla="*/ 317 w 944"/>
                  <a:gd name="T35" fmla="*/ 765 h 781"/>
                  <a:gd name="T36" fmla="*/ 286 w 944"/>
                  <a:gd name="T37" fmla="*/ 759 h 781"/>
                  <a:gd name="T38" fmla="*/ 256 w 944"/>
                  <a:gd name="T39" fmla="*/ 751 h 781"/>
                  <a:gd name="T40" fmla="*/ 225 w 944"/>
                  <a:gd name="T41" fmla="*/ 742 h 781"/>
                  <a:gd name="T42" fmla="*/ 195 w 944"/>
                  <a:gd name="T43" fmla="*/ 732 h 781"/>
                  <a:gd name="T44" fmla="*/ 166 w 944"/>
                  <a:gd name="T45" fmla="*/ 721 h 781"/>
                  <a:gd name="T46" fmla="*/ 108 w 944"/>
                  <a:gd name="T47" fmla="*/ 695 h 781"/>
                  <a:gd name="T48" fmla="*/ 53 w 944"/>
                  <a:gd name="T49" fmla="*/ 664 h 781"/>
                  <a:gd name="T50" fmla="*/ 0 w 944"/>
                  <a:gd name="T51" fmla="*/ 629 h 781"/>
                  <a:gd name="T52" fmla="*/ 476 w 944"/>
                  <a:gd name="T53" fmla="*/ 0 h 781"/>
                  <a:gd name="T54" fmla="*/ 944 w 944"/>
                  <a:gd name="T55" fmla="*/ 633 h 781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w 944"/>
                  <a:gd name="T85" fmla="*/ 0 h 781"/>
                  <a:gd name="T86" fmla="*/ 944 w 944"/>
                  <a:gd name="T87" fmla="*/ 781 h 781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T84" t="T85" r="T86" b="T87"/>
                <a:pathLst>
                  <a:path w="944" h="781">
                    <a:moveTo>
                      <a:pt x="944" y="633"/>
                    </a:moveTo>
                    <a:lnTo>
                      <a:pt x="892" y="667"/>
                    </a:lnTo>
                    <a:lnTo>
                      <a:pt x="837" y="697"/>
                    </a:lnTo>
                    <a:lnTo>
                      <a:pt x="781" y="723"/>
                    </a:lnTo>
                    <a:lnTo>
                      <a:pt x="723" y="743"/>
                    </a:lnTo>
                    <a:lnTo>
                      <a:pt x="692" y="753"/>
                    </a:lnTo>
                    <a:lnTo>
                      <a:pt x="662" y="759"/>
                    </a:lnTo>
                    <a:lnTo>
                      <a:pt x="632" y="766"/>
                    </a:lnTo>
                    <a:lnTo>
                      <a:pt x="601" y="772"/>
                    </a:lnTo>
                    <a:lnTo>
                      <a:pt x="570" y="775"/>
                    </a:lnTo>
                    <a:lnTo>
                      <a:pt x="539" y="779"/>
                    </a:lnTo>
                    <a:lnTo>
                      <a:pt x="508" y="781"/>
                    </a:lnTo>
                    <a:lnTo>
                      <a:pt x="476" y="781"/>
                    </a:lnTo>
                    <a:lnTo>
                      <a:pt x="444" y="780"/>
                    </a:lnTo>
                    <a:lnTo>
                      <a:pt x="412" y="779"/>
                    </a:lnTo>
                    <a:lnTo>
                      <a:pt x="381" y="775"/>
                    </a:lnTo>
                    <a:lnTo>
                      <a:pt x="349" y="771"/>
                    </a:lnTo>
                    <a:lnTo>
                      <a:pt x="317" y="765"/>
                    </a:lnTo>
                    <a:lnTo>
                      <a:pt x="286" y="759"/>
                    </a:lnTo>
                    <a:lnTo>
                      <a:pt x="256" y="751"/>
                    </a:lnTo>
                    <a:lnTo>
                      <a:pt x="225" y="742"/>
                    </a:lnTo>
                    <a:lnTo>
                      <a:pt x="195" y="732"/>
                    </a:lnTo>
                    <a:lnTo>
                      <a:pt x="166" y="721"/>
                    </a:lnTo>
                    <a:lnTo>
                      <a:pt x="108" y="695"/>
                    </a:lnTo>
                    <a:lnTo>
                      <a:pt x="53" y="664"/>
                    </a:lnTo>
                    <a:lnTo>
                      <a:pt x="0" y="629"/>
                    </a:lnTo>
                    <a:lnTo>
                      <a:pt x="476" y="0"/>
                    </a:lnTo>
                    <a:lnTo>
                      <a:pt x="944" y="633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32" name="Freeform 87"/>
              <p:cNvSpPr>
                <a:spLocks/>
              </p:cNvSpPr>
              <p:nvPr/>
            </p:nvSpPr>
            <p:spPr bwMode="auto">
              <a:xfrm>
                <a:off x="2468" y="1933"/>
                <a:ext cx="42" cy="37"/>
              </a:xfrm>
              <a:custGeom>
                <a:avLst/>
                <a:gdLst>
                  <a:gd name="T0" fmla="*/ 353 w 782"/>
                  <a:gd name="T1" fmla="*/ 0 h 690"/>
                  <a:gd name="T2" fmla="*/ 401 w 782"/>
                  <a:gd name="T3" fmla="*/ 26 h 690"/>
                  <a:gd name="T4" fmla="*/ 447 w 782"/>
                  <a:gd name="T5" fmla="*/ 56 h 690"/>
                  <a:gd name="T6" fmla="*/ 491 w 782"/>
                  <a:gd name="T7" fmla="*/ 88 h 690"/>
                  <a:gd name="T8" fmla="*/ 530 w 782"/>
                  <a:gd name="T9" fmla="*/ 123 h 690"/>
                  <a:gd name="T10" fmla="*/ 569 w 782"/>
                  <a:gd name="T11" fmla="*/ 159 h 690"/>
                  <a:gd name="T12" fmla="*/ 604 w 782"/>
                  <a:gd name="T13" fmla="*/ 199 h 690"/>
                  <a:gd name="T14" fmla="*/ 636 w 782"/>
                  <a:gd name="T15" fmla="*/ 241 h 690"/>
                  <a:gd name="T16" fmla="*/ 666 w 782"/>
                  <a:gd name="T17" fmla="*/ 284 h 690"/>
                  <a:gd name="T18" fmla="*/ 692 w 782"/>
                  <a:gd name="T19" fmla="*/ 330 h 690"/>
                  <a:gd name="T20" fmla="*/ 715 w 782"/>
                  <a:gd name="T21" fmla="*/ 378 h 690"/>
                  <a:gd name="T22" fmla="*/ 735 w 782"/>
                  <a:gd name="T23" fmla="*/ 426 h 690"/>
                  <a:gd name="T24" fmla="*/ 751 w 782"/>
                  <a:gd name="T25" fmla="*/ 476 h 690"/>
                  <a:gd name="T26" fmla="*/ 765 w 782"/>
                  <a:gd name="T27" fmla="*/ 528 h 690"/>
                  <a:gd name="T28" fmla="*/ 774 w 782"/>
                  <a:gd name="T29" fmla="*/ 580 h 690"/>
                  <a:gd name="T30" fmla="*/ 779 w 782"/>
                  <a:gd name="T31" fmla="*/ 633 h 690"/>
                  <a:gd name="T32" fmla="*/ 782 w 782"/>
                  <a:gd name="T33" fmla="*/ 688 h 690"/>
                  <a:gd name="T34" fmla="*/ 0 w 782"/>
                  <a:gd name="T35" fmla="*/ 690 h 690"/>
                  <a:gd name="T36" fmla="*/ 353 w 782"/>
                  <a:gd name="T37" fmla="*/ 0 h 69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782"/>
                  <a:gd name="T58" fmla="*/ 0 h 690"/>
                  <a:gd name="T59" fmla="*/ 782 w 782"/>
                  <a:gd name="T60" fmla="*/ 690 h 69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782" h="690">
                    <a:moveTo>
                      <a:pt x="353" y="0"/>
                    </a:moveTo>
                    <a:lnTo>
                      <a:pt x="401" y="26"/>
                    </a:lnTo>
                    <a:lnTo>
                      <a:pt x="447" y="56"/>
                    </a:lnTo>
                    <a:lnTo>
                      <a:pt x="491" y="88"/>
                    </a:lnTo>
                    <a:lnTo>
                      <a:pt x="530" y="123"/>
                    </a:lnTo>
                    <a:lnTo>
                      <a:pt x="569" y="159"/>
                    </a:lnTo>
                    <a:lnTo>
                      <a:pt x="604" y="199"/>
                    </a:lnTo>
                    <a:lnTo>
                      <a:pt x="636" y="241"/>
                    </a:lnTo>
                    <a:lnTo>
                      <a:pt x="666" y="284"/>
                    </a:lnTo>
                    <a:lnTo>
                      <a:pt x="692" y="330"/>
                    </a:lnTo>
                    <a:lnTo>
                      <a:pt x="715" y="378"/>
                    </a:lnTo>
                    <a:lnTo>
                      <a:pt x="735" y="426"/>
                    </a:lnTo>
                    <a:lnTo>
                      <a:pt x="751" y="476"/>
                    </a:lnTo>
                    <a:lnTo>
                      <a:pt x="765" y="528"/>
                    </a:lnTo>
                    <a:lnTo>
                      <a:pt x="774" y="580"/>
                    </a:lnTo>
                    <a:lnTo>
                      <a:pt x="779" y="633"/>
                    </a:lnTo>
                    <a:lnTo>
                      <a:pt x="782" y="688"/>
                    </a:lnTo>
                    <a:lnTo>
                      <a:pt x="0" y="690"/>
                    </a:lnTo>
                    <a:lnTo>
                      <a:pt x="353" y="0"/>
                    </a:lnTo>
                    <a:close/>
                  </a:path>
                </a:pathLst>
              </a:custGeom>
              <a:solidFill>
                <a:srgbClr val="FFFF66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</p:grpSp>
      <p:grpSp>
        <p:nvGrpSpPr>
          <p:cNvPr id="18" name="Group 88"/>
          <p:cNvGrpSpPr>
            <a:grpSpLocks/>
          </p:cNvGrpSpPr>
          <p:nvPr/>
        </p:nvGrpSpPr>
        <p:grpSpPr bwMode="auto">
          <a:xfrm>
            <a:off x="374650" y="3008313"/>
            <a:ext cx="7188200" cy="1096962"/>
            <a:chOff x="452" y="1661"/>
            <a:chExt cx="4528" cy="691"/>
          </a:xfrm>
        </p:grpSpPr>
        <p:grpSp>
          <p:nvGrpSpPr>
            <p:cNvPr id="5315" name="Group 89"/>
            <p:cNvGrpSpPr>
              <a:grpSpLocks/>
            </p:cNvGrpSpPr>
            <p:nvPr/>
          </p:nvGrpSpPr>
          <p:grpSpPr bwMode="auto">
            <a:xfrm>
              <a:off x="452" y="2255"/>
              <a:ext cx="138" cy="97"/>
              <a:chOff x="461" y="2359"/>
              <a:chExt cx="148" cy="127"/>
            </a:xfrm>
          </p:grpSpPr>
          <p:sp>
            <p:nvSpPr>
              <p:cNvPr id="5322" name="Rectangle 90"/>
              <p:cNvSpPr>
                <a:spLocks noChangeArrowheads="1"/>
              </p:cNvSpPr>
              <p:nvPr/>
            </p:nvSpPr>
            <p:spPr bwMode="auto">
              <a:xfrm>
                <a:off x="461" y="2437"/>
                <a:ext cx="148" cy="49"/>
              </a:xfrm>
              <a:prstGeom prst="rect">
                <a:avLst/>
              </a:prstGeom>
              <a:solidFill>
                <a:srgbClr val="FFCC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23" name="Rectangle 91"/>
              <p:cNvSpPr>
                <a:spLocks noChangeArrowheads="1"/>
              </p:cNvSpPr>
              <p:nvPr/>
            </p:nvSpPr>
            <p:spPr bwMode="auto">
              <a:xfrm>
                <a:off x="475" y="2359"/>
                <a:ext cx="24" cy="78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24" name="Rectangle 92"/>
              <p:cNvSpPr>
                <a:spLocks noChangeArrowheads="1"/>
              </p:cNvSpPr>
              <p:nvPr/>
            </p:nvSpPr>
            <p:spPr bwMode="auto">
              <a:xfrm>
                <a:off x="522" y="2382"/>
                <a:ext cx="26" cy="55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25" name="Rectangle 93"/>
              <p:cNvSpPr>
                <a:spLocks noChangeArrowheads="1"/>
              </p:cNvSpPr>
              <p:nvPr/>
            </p:nvSpPr>
            <p:spPr bwMode="auto">
              <a:xfrm>
                <a:off x="571" y="2359"/>
                <a:ext cx="25" cy="78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sp>
          <p:nvSpPr>
            <p:cNvPr id="5316" name="Text Box 94"/>
            <p:cNvSpPr txBox="1">
              <a:spLocks noChangeArrowheads="1"/>
            </p:cNvSpPr>
            <p:nvPr/>
          </p:nvSpPr>
          <p:spPr bwMode="auto">
            <a:xfrm>
              <a:off x="2135" y="1693"/>
              <a:ext cx="2624" cy="152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7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1 HEAVY WATER PLANT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grpSp>
          <p:nvGrpSpPr>
            <p:cNvPr id="5317" name="Group 95"/>
            <p:cNvGrpSpPr>
              <a:grpSpLocks/>
            </p:cNvGrpSpPr>
            <p:nvPr/>
          </p:nvGrpSpPr>
          <p:grpSpPr bwMode="auto">
            <a:xfrm>
              <a:off x="4842" y="1661"/>
              <a:ext cx="138" cy="78"/>
              <a:chOff x="461" y="2359"/>
              <a:chExt cx="148" cy="127"/>
            </a:xfrm>
          </p:grpSpPr>
          <p:sp>
            <p:nvSpPr>
              <p:cNvPr id="5318" name="Rectangle 96"/>
              <p:cNvSpPr>
                <a:spLocks noChangeArrowheads="1"/>
              </p:cNvSpPr>
              <p:nvPr/>
            </p:nvSpPr>
            <p:spPr bwMode="auto">
              <a:xfrm>
                <a:off x="461" y="2437"/>
                <a:ext cx="148" cy="49"/>
              </a:xfrm>
              <a:prstGeom prst="rect">
                <a:avLst/>
              </a:prstGeom>
              <a:solidFill>
                <a:srgbClr val="FFCC66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19" name="Rectangle 97"/>
              <p:cNvSpPr>
                <a:spLocks noChangeArrowheads="1"/>
              </p:cNvSpPr>
              <p:nvPr/>
            </p:nvSpPr>
            <p:spPr bwMode="auto">
              <a:xfrm>
                <a:off x="475" y="2359"/>
                <a:ext cx="24" cy="78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20" name="Rectangle 98"/>
              <p:cNvSpPr>
                <a:spLocks noChangeArrowheads="1"/>
              </p:cNvSpPr>
              <p:nvPr/>
            </p:nvSpPr>
            <p:spPr bwMode="auto">
              <a:xfrm>
                <a:off x="522" y="2382"/>
                <a:ext cx="26" cy="55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21" name="Rectangle 99"/>
              <p:cNvSpPr>
                <a:spLocks noChangeArrowheads="1"/>
              </p:cNvSpPr>
              <p:nvPr/>
            </p:nvSpPr>
            <p:spPr bwMode="auto">
              <a:xfrm>
                <a:off x="571" y="2359"/>
                <a:ext cx="25" cy="78"/>
              </a:xfrm>
              <a:prstGeom prst="rect">
                <a:avLst/>
              </a:prstGeom>
              <a:solidFill>
                <a:srgbClr val="CC3300"/>
              </a:solid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</p:grpSp>
      <p:grpSp>
        <p:nvGrpSpPr>
          <p:cNvPr id="21" name="Group 100"/>
          <p:cNvGrpSpPr>
            <a:grpSpLocks/>
          </p:cNvGrpSpPr>
          <p:nvPr/>
        </p:nvGrpSpPr>
        <p:grpSpPr bwMode="auto">
          <a:xfrm>
            <a:off x="577850" y="2994025"/>
            <a:ext cx="6921500" cy="1809750"/>
            <a:chOff x="580" y="1652"/>
            <a:chExt cx="4360" cy="1140"/>
          </a:xfrm>
        </p:grpSpPr>
        <p:grpSp>
          <p:nvGrpSpPr>
            <p:cNvPr id="5298" name="Group 101"/>
            <p:cNvGrpSpPr>
              <a:grpSpLocks/>
            </p:cNvGrpSpPr>
            <p:nvPr/>
          </p:nvGrpSpPr>
          <p:grpSpPr bwMode="auto">
            <a:xfrm>
              <a:off x="580" y="1652"/>
              <a:ext cx="72" cy="1140"/>
              <a:chOff x="624" y="1594"/>
              <a:chExt cx="120" cy="1332"/>
            </a:xfrm>
          </p:grpSpPr>
          <p:grpSp>
            <p:nvGrpSpPr>
              <p:cNvPr id="5305" name="Group 102"/>
              <p:cNvGrpSpPr>
                <a:grpSpLocks/>
              </p:cNvGrpSpPr>
              <p:nvPr/>
            </p:nvGrpSpPr>
            <p:grpSpPr bwMode="auto">
              <a:xfrm>
                <a:off x="633" y="1594"/>
                <a:ext cx="111" cy="94"/>
                <a:chOff x="657" y="1570"/>
                <a:chExt cx="111" cy="94"/>
              </a:xfrm>
            </p:grpSpPr>
            <p:sp>
              <p:nvSpPr>
                <p:cNvPr id="5311" name="Freeform 103"/>
                <p:cNvSpPr>
                  <a:spLocks/>
                </p:cNvSpPr>
                <p:nvPr/>
              </p:nvSpPr>
              <p:spPr bwMode="auto">
                <a:xfrm>
                  <a:off x="657" y="1570"/>
                  <a:ext cx="44" cy="50"/>
                </a:xfrm>
                <a:custGeom>
                  <a:avLst/>
                  <a:gdLst>
                    <a:gd name="T0" fmla="*/ 0 w 1077"/>
                    <a:gd name="T1" fmla="*/ 1330 h 1330"/>
                    <a:gd name="T2" fmla="*/ 118 w 1077"/>
                    <a:gd name="T3" fmla="*/ 689 h 1330"/>
                    <a:gd name="T4" fmla="*/ 818 w 1077"/>
                    <a:gd name="T5" fmla="*/ 0 h 1330"/>
                    <a:gd name="T6" fmla="*/ 1077 w 1077"/>
                    <a:gd name="T7" fmla="*/ 257 h 1330"/>
                    <a:gd name="T8" fmla="*/ 0 w 1077"/>
                    <a:gd name="T9" fmla="*/ 1330 h 13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7"/>
                    <a:gd name="T16" fmla="*/ 0 h 1330"/>
                    <a:gd name="T17" fmla="*/ 1077 w 1077"/>
                    <a:gd name="T18" fmla="*/ 1330 h 13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7" h="1330">
                      <a:moveTo>
                        <a:pt x="0" y="1330"/>
                      </a:moveTo>
                      <a:lnTo>
                        <a:pt x="118" y="689"/>
                      </a:lnTo>
                      <a:lnTo>
                        <a:pt x="818" y="0"/>
                      </a:lnTo>
                      <a:lnTo>
                        <a:pt x="1077" y="257"/>
                      </a:lnTo>
                      <a:lnTo>
                        <a:pt x="0" y="133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1588">
                  <a:solidFill>
                    <a:srgbClr val="3333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12" name="Freeform 104"/>
                <p:cNvSpPr>
                  <a:spLocks/>
                </p:cNvSpPr>
                <p:nvPr/>
              </p:nvSpPr>
              <p:spPr bwMode="auto">
                <a:xfrm>
                  <a:off x="678" y="1589"/>
                  <a:ext cx="81" cy="75"/>
                </a:xfrm>
                <a:custGeom>
                  <a:avLst/>
                  <a:gdLst>
                    <a:gd name="T0" fmla="*/ 223 w 1983"/>
                    <a:gd name="T1" fmla="*/ 0 h 1972"/>
                    <a:gd name="T2" fmla="*/ 0 w 1983"/>
                    <a:gd name="T3" fmla="*/ 221 h 1972"/>
                    <a:gd name="T4" fmla="*/ 1761 w 1983"/>
                    <a:gd name="T5" fmla="*/ 1972 h 1972"/>
                    <a:gd name="T6" fmla="*/ 1983 w 1983"/>
                    <a:gd name="T7" fmla="*/ 1752 h 1972"/>
                    <a:gd name="T8" fmla="*/ 223 w 1983"/>
                    <a:gd name="T9" fmla="*/ 0 h 19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83"/>
                    <a:gd name="T16" fmla="*/ 0 h 1972"/>
                    <a:gd name="T17" fmla="*/ 1983 w 1983"/>
                    <a:gd name="T18" fmla="*/ 1972 h 19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83" h="1972">
                      <a:moveTo>
                        <a:pt x="223" y="0"/>
                      </a:moveTo>
                      <a:lnTo>
                        <a:pt x="0" y="221"/>
                      </a:lnTo>
                      <a:lnTo>
                        <a:pt x="1761" y="1972"/>
                      </a:lnTo>
                      <a:lnTo>
                        <a:pt x="1983" y="1752"/>
                      </a:lnTo>
                      <a:lnTo>
                        <a:pt x="223" y="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13" name="Freeform 105"/>
                <p:cNvSpPr>
                  <a:spLocks/>
                </p:cNvSpPr>
                <p:nvPr/>
              </p:nvSpPr>
              <p:spPr bwMode="auto">
                <a:xfrm>
                  <a:off x="722" y="1573"/>
                  <a:ext cx="46" cy="41"/>
                </a:xfrm>
                <a:custGeom>
                  <a:avLst/>
                  <a:gdLst>
                    <a:gd name="T0" fmla="*/ 0 w 1082"/>
                    <a:gd name="T1" fmla="*/ 70 h 1074"/>
                    <a:gd name="T2" fmla="*/ 61 w 1082"/>
                    <a:gd name="T3" fmla="*/ 9 h 1074"/>
                    <a:gd name="T4" fmla="*/ 438 w 1082"/>
                    <a:gd name="T5" fmla="*/ 0 h 1074"/>
                    <a:gd name="T6" fmla="*/ 1082 w 1082"/>
                    <a:gd name="T7" fmla="*/ 638 h 1074"/>
                    <a:gd name="T8" fmla="*/ 1070 w 1082"/>
                    <a:gd name="T9" fmla="*/ 1014 h 1074"/>
                    <a:gd name="T10" fmla="*/ 1010 w 1082"/>
                    <a:gd name="T11" fmla="*/ 1074 h 1074"/>
                    <a:gd name="T12" fmla="*/ 0 w 1082"/>
                    <a:gd name="T13" fmla="*/ 70 h 107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82"/>
                    <a:gd name="T22" fmla="*/ 0 h 1074"/>
                    <a:gd name="T23" fmla="*/ 1082 w 1082"/>
                    <a:gd name="T24" fmla="*/ 1074 h 107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82" h="1074">
                      <a:moveTo>
                        <a:pt x="0" y="70"/>
                      </a:moveTo>
                      <a:lnTo>
                        <a:pt x="61" y="9"/>
                      </a:lnTo>
                      <a:lnTo>
                        <a:pt x="438" y="0"/>
                      </a:lnTo>
                      <a:lnTo>
                        <a:pt x="1082" y="638"/>
                      </a:lnTo>
                      <a:lnTo>
                        <a:pt x="1070" y="1014"/>
                      </a:lnTo>
                      <a:lnTo>
                        <a:pt x="1010" y="1074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1588">
                  <a:solidFill>
                    <a:srgbClr val="3333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14" name="Freeform 106"/>
                <p:cNvSpPr>
                  <a:spLocks/>
                </p:cNvSpPr>
                <p:nvPr/>
              </p:nvSpPr>
              <p:spPr bwMode="auto">
                <a:xfrm>
                  <a:off x="669" y="1589"/>
                  <a:ext cx="80" cy="75"/>
                </a:xfrm>
                <a:custGeom>
                  <a:avLst/>
                  <a:gdLst>
                    <a:gd name="T0" fmla="*/ 1983 w 1983"/>
                    <a:gd name="T1" fmla="*/ 221 h 1972"/>
                    <a:gd name="T2" fmla="*/ 1760 w 1983"/>
                    <a:gd name="T3" fmla="*/ 0 h 1972"/>
                    <a:gd name="T4" fmla="*/ 0 w 1983"/>
                    <a:gd name="T5" fmla="*/ 1752 h 1972"/>
                    <a:gd name="T6" fmla="*/ 222 w 1983"/>
                    <a:gd name="T7" fmla="*/ 1972 h 1972"/>
                    <a:gd name="T8" fmla="*/ 1983 w 1983"/>
                    <a:gd name="T9" fmla="*/ 221 h 19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83"/>
                    <a:gd name="T16" fmla="*/ 0 h 1972"/>
                    <a:gd name="T17" fmla="*/ 1983 w 1983"/>
                    <a:gd name="T18" fmla="*/ 1972 h 19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83" h="1972">
                      <a:moveTo>
                        <a:pt x="1983" y="221"/>
                      </a:moveTo>
                      <a:lnTo>
                        <a:pt x="1760" y="0"/>
                      </a:lnTo>
                      <a:lnTo>
                        <a:pt x="0" y="1752"/>
                      </a:lnTo>
                      <a:lnTo>
                        <a:pt x="222" y="1972"/>
                      </a:lnTo>
                      <a:lnTo>
                        <a:pt x="1983" y="221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306" name="Group 107"/>
              <p:cNvGrpSpPr>
                <a:grpSpLocks/>
              </p:cNvGrpSpPr>
              <p:nvPr/>
            </p:nvGrpSpPr>
            <p:grpSpPr bwMode="auto">
              <a:xfrm>
                <a:off x="624" y="2832"/>
                <a:ext cx="111" cy="94"/>
                <a:chOff x="624" y="2832"/>
                <a:chExt cx="111" cy="94"/>
              </a:xfrm>
            </p:grpSpPr>
            <p:sp>
              <p:nvSpPr>
                <p:cNvPr id="5307" name="Freeform 108"/>
                <p:cNvSpPr>
                  <a:spLocks/>
                </p:cNvSpPr>
                <p:nvPr/>
              </p:nvSpPr>
              <p:spPr bwMode="auto">
                <a:xfrm>
                  <a:off x="624" y="2832"/>
                  <a:ext cx="44" cy="50"/>
                </a:xfrm>
                <a:custGeom>
                  <a:avLst/>
                  <a:gdLst>
                    <a:gd name="T0" fmla="*/ 0 w 1077"/>
                    <a:gd name="T1" fmla="*/ 1330 h 1330"/>
                    <a:gd name="T2" fmla="*/ 118 w 1077"/>
                    <a:gd name="T3" fmla="*/ 689 h 1330"/>
                    <a:gd name="T4" fmla="*/ 818 w 1077"/>
                    <a:gd name="T5" fmla="*/ 0 h 1330"/>
                    <a:gd name="T6" fmla="*/ 1077 w 1077"/>
                    <a:gd name="T7" fmla="*/ 257 h 1330"/>
                    <a:gd name="T8" fmla="*/ 0 w 1077"/>
                    <a:gd name="T9" fmla="*/ 1330 h 1330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077"/>
                    <a:gd name="T16" fmla="*/ 0 h 1330"/>
                    <a:gd name="T17" fmla="*/ 1077 w 1077"/>
                    <a:gd name="T18" fmla="*/ 1330 h 1330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077" h="1330">
                      <a:moveTo>
                        <a:pt x="0" y="1330"/>
                      </a:moveTo>
                      <a:lnTo>
                        <a:pt x="118" y="689"/>
                      </a:lnTo>
                      <a:lnTo>
                        <a:pt x="818" y="0"/>
                      </a:lnTo>
                      <a:lnTo>
                        <a:pt x="1077" y="257"/>
                      </a:lnTo>
                      <a:lnTo>
                        <a:pt x="0" y="133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1588">
                  <a:solidFill>
                    <a:srgbClr val="3333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08" name="Freeform 109"/>
                <p:cNvSpPr>
                  <a:spLocks/>
                </p:cNvSpPr>
                <p:nvPr/>
              </p:nvSpPr>
              <p:spPr bwMode="auto">
                <a:xfrm>
                  <a:off x="645" y="2851"/>
                  <a:ext cx="81" cy="75"/>
                </a:xfrm>
                <a:custGeom>
                  <a:avLst/>
                  <a:gdLst>
                    <a:gd name="T0" fmla="*/ 223 w 1983"/>
                    <a:gd name="T1" fmla="*/ 0 h 1972"/>
                    <a:gd name="T2" fmla="*/ 0 w 1983"/>
                    <a:gd name="T3" fmla="*/ 221 h 1972"/>
                    <a:gd name="T4" fmla="*/ 1761 w 1983"/>
                    <a:gd name="T5" fmla="*/ 1972 h 1972"/>
                    <a:gd name="T6" fmla="*/ 1983 w 1983"/>
                    <a:gd name="T7" fmla="*/ 1752 h 1972"/>
                    <a:gd name="T8" fmla="*/ 223 w 1983"/>
                    <a:gd name="T9" fmla="*/ 0 h 19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83"/>
                    <a:gd name="T16" fmla="*/ 0 h 1972"/>
                    <a:gd name="T17" fmla="*/ 1983 w 1983"/>
                    <a:gd name="T18" fmla="*/ 1972 h 19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83" h="1972">
                      <a:moveTo>
                        <a:pt x="223" y="0"/>
                      </a:moveTo>
                      <a:lnTo>
                        <a:pt x="0" y="221"/>
                      </a:lnTo>
                      <a:lnTo>
                        <a:pt x="1761" y="1972"/>
                      </a:lnTo>
                      <a:lnTo>
                        <a:pt x="1983" y="1752"/>
                      </a:lnTo>
                      <a:lnTo>
                        <a:pt x="223" y="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09" name="Freeform 110"/>
                <p:cNvSpPr>
                  <a:spLocks/>
                </p:cNvSpPr>
                <p:nvPr/>
              </p:nvSpPr>
              <p:spPr bwMode="auto">
                <a:xfrm>
                  <a:off x="689" y="2835"/>
                  <a:ext cx="46" cy="41"/>
                </a:xfrm>
                <a:custGeom>
                  <a:avLst/>
                  <a:gdLst>
                    <a:gd name="T0" fmla="*/ 0 w 1082"/>
                    <a:gd name="T1" fmla="*/ 70 h 1074"/>
                    <a:gd name="T2" fmla="*/ 61 w 1082"/>
                    <a:gd name="T3" fmla="*/ 9 h 1074"/>
                    <a:gd name="T4" fmla="*/ 438 w 1082"/>
                    <a:gd name="T5" fmla="*/ 0 h 1074"/>
                    <a:gd name="T6" fmla="*/ 1082 w 1082"/>
                    <a:gd name="T7" fmla="*/ 638 h 1074"/>
                    <a:gd name="T8" fmla="*/ 1070 w 1082"/>
                    <a:gd name="T9" fmla="*/ 1014 h 1074"/>
                    <a:gd name="T10" fmla="*/ 1010 w 1082"/>
                    <a:gd name="T11" fmla="*/ 1074 h 1074"/>
                    <a:gd name="T12" fmla="*/ 0 w 1082"/>
                    <a:gd name="T13" fmla="*/ 70 h 1074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w 1082"/>
                    <a:gd name="T22" fmla="*/ 0 h 1074"/>
                    <a:gd name="T23" fmla="*/ 1082 w 1082"/>
                    <a:gd name="T24" fmla="*/ 1074 h 1074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T21" t="T22" r="T23" b="T24"/>
                  <a:pathLst>
                    <a:path w="1082" h="1074">
                      <a:moveTo>
                        <a:pt x="0" y="70"/>
                      </a:moveTo>
                      <a:lnTo>
                        <a:pt x="61" y="9"/>
                      </a:lnTo>
                      <a:lnTo>
                        <a:pt x="438" y="0"/>
                      </a:lnTo>
                      <a:lnTo>
                        <a:pt x="1082" y="638"/>
                      </a:lnTo>
                      <a:lnTo>
                        <a:pt x="1070" y="1014"/>
                      </a:lnTo>
                      <a:lnTo>
                        <a:pt x="1010" y="1074"/>
                      </a:lnTo>
                      <a:lnTo>
                        <a:pt x="0" y="70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1588">
                  <a:solidFill>
                    <a:srgbClr val="3333CC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310" name="Freeform 111"/>
                <p:cNvSpPr>
                  <a:spLocks/>
                </p:cNvSpPr>
                <p:nvPr/>
              </p:nvSpPr>
              <p:spPr bwMode="auto">
                <a:xfrm>
                  <a:off x="636" y="2851"/>
                  <a:ext cx="80" cy="75"/>
                </a:xfrm>
                <a:custGeom>
                  <a:avLst/>
                  <a:gdLst>
                    <a:gd name="T0" fmla="*/ 1983 w 1983"/>
                    <a:gd name="T1" fmla="*/ 221 h 1972"/>
                    <a:gd name="T2" fmla="*/ 1760 w 1983"/>
                    <a:gd name="T3" fmla="*/ 0 h 1972"/>
                    <a:gd name="T4" fmla="*/ 0 w 1983"/>
                    <a:gd name="T5" fmla="*/ 1752 h 1972"/>
                    <a:gd name="T6" fmla="*/ 222 w 1983"/>
                    <a:gd name="T7" fmla="*/ 1972 h 1972"/>
                    <a:gd name="T8" fmla="*/ 1983 w 1983"/>
                    <a:gd name="T9" fmla="*/ 221 h 197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w 1983"/>
                    <a:gd name="T16" fmla="*/ 0 h 1972"/>
                    <a:gd name="T17" fmla="*/ 1983 w 1983"/>
                    <a:gd name="T18" fmla="*/ 1972 h 1972"/>
                  </a:gdLst>
                  <a:ahLst/>
                  <a:cxnLst>
                    <a:cxn ang="T10">
                      <a:pos x="T0" y="T1"/>
                    </a:cxn>
                    <a:cxn ang="T11">
                      <a:pos x="T2" y="T3"/>
                    </a:cxn>
                    <a:cxn ang="T12">
                      <a:pos x="T4" y="T5"/>
                    </a:cxn>
                    <a:cxn ang="T13">
                      <a:pos x="T6" y="T7"/>
                    </a:cxn>
                    <a:cxn ang="T14">
                      <a:pos x="T8" y="T9"/>
                    </a:cxn>
                  </a:cxnLst>
                  <a:rect l="T15" t="T16" r="T17" b="T18"/>
                  <a:pathLst>
                    <a:path w="1983" h="1972">
                      <a:moveTo>
                        <a:pt x="1983" y="221"/>
                      </a:moveTo>
                      <a:lnTo>
                        <a:pt x="1760" y="0"/>
                      </a:lnTo>
                      <a:lnTo>
                        <a:pt x="0" y="1752"/>
                      </a:lnTo>
                      <a:lnTo>
                        <a:pt x="222" y="1972"/>
                      </a:lnTo>
                      <a:lnTo>
                        <a:pt x="1983" y="221"/>
                      </a:lnTo>
                      <a:close/>
                    </a:path>
                  </a:pathLst>
                </a:custGeom>
                <a:solidFill>
                  <a:srgbClr val="FF9933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</p:grpSp>
        <p:sp>
          <p:nvSpPr>
            <p:cNvPr id="5299" name="Text Box 112"/>
            <p:cNvSpPr txBox="1">
              <a:spLocks noChangeArrowheads="1"/>
            </p:cNvSpPr>
            <p:nvPr/>
          </p:nvSpPr>
          <p:spPr bwMode="auto">
            <a:xfrm>
              <a:off x="2159" y="2120"/>
              <a:ext cx="1903" cy="138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2 URANIUM MINING FACILITIES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grpSp>
          <p:nvGrpSpPr>
            <p:cNvPr id="5300" name="Group 113"/>
            <p:cNvGrpSpPr>
              <a:grpSpLocks/>
            </p:cNvGrpSpPr>
            <p:nvPr/>
          </p:nvGrpSpPr>
          <p:grpSpPr bwMode="auto">
            <a:xfrm>
              <a:off x="4849" y="2084"/>
              <a:ext cx="91" cy="82"/>
              <a:chOff x="624" y="2832"/>
              <a:chExt cx="111" cy="94"/>
            </a:xfrm>
          </p:grpSpPr>
          <p:sp>
            <p:nvSpPr>
              <p:cNvPr id="5301" name="Freeform 114"/>
              <p:cNvSpPr>
                <a:spLocks/>
              </p:cNvSpPr>
              <p:nvPr/>
            </p:nvSpPr>
            <p:spPr bwMode="auto">
              <a:xfrm>
                <a:off x="624" y="2832"/>
                <a:ext cx="44" cy="50"/>
              </a:xfrm>
              <a:custGeom>
                <a:avLst/>
                <a:gdLst>
                  <a:gd name="T0" fmla="*/ 0 w 1077"/>
                  <a:gd name="T1" fmla="*/ 1330 h 1330"/>
                  <a:gd name="T2" fmla="*/ 118 w 1077"/>
                  <a:gd name="T3" fmla="*/ 689 h 1330"/>
                  <a:gd name="T4" fmla="*/ 818 w 1077"/>
                  <a:gd name="T5" fmla="*/ 0 h 1330"/>
                  <a:gd name="T6" fmla="*/ 1077 w 1077"/>
                  <a:gd name="T7" fmla="*/ 257 h 1330"/>
                  <a:gd name="T8" fmla="*/ 0 w 1077"/>
                  <a:gd name="T9" fmla="*/ 1330 h 13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077"/>
                  <a:gd name="T16" fmla="*/ 0 h 1330"/>
                  <a:gd name="T17" fmla="*/ 1077 w 1077"/>
                  <a:gd name="T18" fmla="*/ 1330 h 133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077" h="1330">
                    <a:moveTo>
                      <a:pt x="0" y="1330"/>
                    </a:moveTo>
                    <a:lnTo>
                      <a:pt x="118" y="689"/>
                    </a:lnTo>
                    <a:lnTo>
                      <a:pt x="818" y="0"/>
                    </a:lnTo>
                    <a:lnTo>
                      <a:pt x="1077" y="257"/>
                    </a:lnTo>
                    <a:lnTo>
                      <a:pt x="0" y="1330"/>
                    </a:lnTo>
                    <a:close/>
                  </a:path>
                </a:pathLst>
              </a:custGeom>
              <a:solidFill>
                <a:srgbClr val="FF9933"/>
              </a:solidFill>
              <a:ln w="1588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02" name="Freeform 115"/>
              <p:cNvSpPr>
                <a:spLocks/>
              </p:cNvSpPr>
              <p:nvPr/>
            </p:nvSpPr>
            <p:spPr bwMode="auto">
              <a:xfrm>
                <a:off x="645" y="2851"/>
                <a:ext cx="81" cy="75"/>
              </a:xfrm>
              <a:custGeom>
                <a:avLst/>
                <a:gdLst>
                  <a:gd name="T0" fmla="*/ 223 w 1983"/>
                  <a:gd name="T1" fmla="*/ 0 h 1972"/>
                  <a:gd name="T2" fmla="*/ 0 w 1983"/>
                  <a:gd name="T3" fmla="*/ 221 h 1972"/>
                  <a:gd name="T4" fmla="*/ 1761 w 1983"/>
                  <a:gd name="T5" fmla="*/ 1972 h 1972"/>
                  <a:gd name="T6" fmla="*/ 1983 w 1983"/>
                  <a:gd name="T7" fmla="*/ 1752 h 1972"/>
                  <a:gd name="T8" fmla="*/ 223 w 1983"/>
                  <a:gd name="T9" fmla="*/ 0 h 19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3"/>
                  <a:gd name="T16" fmla="*/ 0 h 1972"/>
                  <a:gd name="T17" fmla="*/ 1983 w 1983"/>
                  <a:gd name="T18" fmla="*/ 1972 h 19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3" h="1972">
                    <a:moveTo>
                      <a:pt x="223" y="0"/>
                    </a:moveTo>
                    <a:lnTo>
                      <a:pt x="0" y="221"/>
                    </a:lnTo>
                    <a:lnTo>
                      <a:pt x="1761" y="1972"/>
                    </a:lnTo>
                    <a:lnTo>
                      <a:pt x="1983" y="1752"/>
                    </a:lnTo>
                    <a:lnTo>
                      <a:pt x="223" y="0"/>
                    </a:lnTo>
                    <a:close/>
                  </a:path>
                </a:pathLst>
              </a:custGeom>
              <a:solidFill>
                <a:srgbClr val="FF99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03" name="Freeform 116"/>
              <p:cNvSpPr>
                <a:spLocks/>
              </p:cNvSpPr>
              <p:nvPr/>
            </p:nvSpPr>
            <p:spPr bwMode="auto">
              <a:xfrm>
                <a:off x="689" y="2835"/>
                <a:ext cx="46" cy="41"/>
              </a:xfrm>
              <a:custGeom>
                <a:avLst/>
                <a:gdLst>
                  <a:gd name="T0" fmla="*/ 0 w 1082"/>
                  <a:gd name="T1" fmla="*/ 70 h 1074"/>
                  <a:gd name="T2" fmla="*/ 61 w 1082"/>
                  <a:gd name="T3" fmla="*/ 9 h 1074"/>
                  <a:gd name="T4" fmla="*/ 438 w 1082"/>
                  <a:gd name="T5" fmla="*/ 0 h 1074"/>
                  <a:gd name="T6" fmla="*/ 1082 w 1082"/>
                  <a:gd name="T7" fmla="*/ 638 h 1074"/>
                  <a:gd name="T8" fmla="*/ 1070 w 1082"/>
                  <a:gd name="T9" fmla="*/ 1014 h 1074"/>
                  <a:gd name="T10" fmla="*/ 1010 w 1082"/>
                  <a:gd name="T11" fmla="*/ 1074 h 1074"/>
                  <a:gd name="T12" fmla="*/ 0 w 1082"/>
                  <a:gd name="T13" fmla="*/ 70 h 107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082"/>
                  <a:gd name="T22" fmla="*/ 0 h 1074"/>
                  <a:gd name="T23" fmla="*/ 1082 w 1082"/>
                  <a:gd name="T24" fmla="*/ 1074 h 1074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082" h="1074">
                    <a:moveTo>
                      <a:pt x="0" y="70"/>
                    </a:moveTo>
                    <a:lnTo>
                      <a:pt x="61" y="9"/>
                    </a:lnTo>
                    <a:lnTo>
                      <a:pt x="438" y="0"/>
                    </a:lnTo>
                    <a:lnTo>
                      <a:pt x="1082" y="638"/>
                    </a:lnTo>
                    <a:lnTo>
                      <a:pt x="1070" y="1014"/>
                    </a:lnTo>
                    <a:lnTo>
                      <a:pt x="1010" y="1074"/>
                    </a:lnTo>
                    <a:lnTo>
                      <a:pt x="0" y="70"/>
                    </a:lnTo>
                    <a:close/>
                  </a:path>
                </a:pathLst>
              </a:custGeom>
              <a:solidFill>
                <a:srgbClr val="FF9933"/>
              </a:solidFill>
              <a:ln w="1588">
                <a:solidFill>
                  <a:srgbClr val="3333CC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304" name="Freeform 117"/>
              <p:cNvSpPr>
                <a:spLocks/>
              </p:cNvSpPr>
              <p:nvPr/>
            </p:nvSpPr>
            <p:spPr bwMode="auto">
              <a:xfrm>
                <a:off x="636" y="2851"/>
                <a:ext cx="80" cy="75"/>
              </a:xfrm>
              <a:custGeom>
                <a:avLst/>
                <a:gdLst>
                  <a:gd name="T0" fmla="*/ 1983 w 1983"/>
                  <a:gd name="T1" fmla="*/ 221 h 1972"/>
                  <a:gd name="T2" fmla="*/ 1760 w 1983"/>
                  <a:gd name="T3" fmla="*/ 0 h 1972"/>
                  <a:gd name="T4" fmla="*/ 0 w 1983"/>
                  <a:gd name="T5" fmla="*/ 1752 h 1972"/>
                  <a:gd name="T6" fmla="*/ 222 w 1983"/>
                  <a:gd name="T7" fmla="*/ 1972 h 1972"/>
                  <a:gd name="T8" fmla="*/ 1983 w 1983"/>
                  <a:gd name="T9" fmla="*/ 221 h 197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983"/>
                  <a:gd name="T16" fmla="*/ 0 h 1972"/>
                  <a:gd name="T17" fmla="*/ 1983 w 1983"/>
                  <a:gd name="T18" fmla="*/ 1972 h 197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983" h="1972">
                    <a:moveTo>
                      <a:pt x="1983" y="221"/>
                    </a:moveTo>
                    <a:lnTo>
                      <a:pt x="1760" y="0"/>
                    </a:lnTo>
                    <a:lnTo>
                      <a:pt x="0" y="1752"/>
                    </a:lnTo>
                    <a:lnTo>
                      <a:pt x="222" y="1972"/>
                    </a:lnTo>
                    <a:lnTo>
                      <a:pt x="1983" y="221"/>
                    </a:lnTo>
                    <a:close/>
                  </a:path>
                </a:pathLst>
              </a:custGeom>
              <a:solidFill>
                <a:srgbClr val="FF993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</p:grpSp>
      <p:grpSp>
        <p:nvGrpSpPr>
          <p:cNvPr id="26" name="Group 118"/>
          <p:cNvGrpSpPr>
            <a:grpSpLocks/>
          </p:cNvGrpSpPr>
          <p:nvPr/>
        </p:nvGrpSpPr>
        <p:grpSpPr bwMode="auto">
          <a:xfrm>
            <a:off x="377825" y="2038350"/>
            <a:ext cx="7216775" cy="1778000"/>
            <a:chOff x="454" y="1050"/>
            <a:chExt cx="4546" cy="1120"/>
          </a:xfrm>
        </p:grpSpPr>
        <p:grpSp>
          <p:nvGrpSpPr>
            <p:cNvPr id="5291" name="Group 119"/>
            <p:cNvGrpSpPr>
              <a:grpSpLocks/>
            </p:cNvGrpSpPr>
            <p:nvPr/>
          </p:nvGrpSpPr>
          <p:grpSpPr bwMode="auto">
            <a:xfrm>
              <a:off x="454" y="1798"/>
              <a:ext cx="736" cy="372"/>
              <a:chOff x="432" y="1836"/>
              <a:chExt cx="928" cy="516"/>
            </a:xfrm>
          </p:grpSpPr>
          <p:sp>
            <p:nvSpPr>
              <p:cNvPr id="5294" name="AutoShape 120"/>
              <p:cNvSpPr>
                <a:spLocks noChangeArrowheads="1"/>
              </p:cNvSpPr>
              <p:nvPr/>
            </p:nvSpPr>
            <p:spPr bwMode="auto">
              <a:xfrm>
                <a:off x="1212" y="1836"/>
                <a:ext cx="144" cy="144"/>
              </a:xfrm>
              <a:prstGeom prst="sun">
                <a:avLst>
                  <a:gd name="adj" fmla="val 25000"/>
                </a:avLst>
              </a:prstGeom>
              <a:solidFill>
                <a:srgbClr val="FF99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95" name="AutoShape 121"/>
              <p:cNvSpPr>
                <a:spLocks noChangeArrowheads="1"/>
              </p:cNvSpPr>
              <p:nvPr/>
            </p:nvSpPr>
            <p:spPr bwMode="auto">
              <a:xfrm>
                <a:off x="1212" y="1992"/>
                <a:ext cx="144" cy="144"/>
              </a:xfrm>
              <a:prstGeom prst="sun">
                <a:avLst>
                  <a:gd name="adj" fmla="val 25000"/>
                </a:avLst>
              </a:prstGeom>
              <a:solidFill>
                <a:srgbClr val="FF99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96" name="AutoShape 122"/>
              <p:cNvSpPr>
                <a:spLocks noChangeArrowheads="1"/>
              </p:cNvSpPr>
              <p:nvPr/>
            </p:nvSpPr>
            <p:spPr bwMode="auto">
              <a:xfrm>
                <a:off x="1216" y="2144"/>
                <a:ext cx="144" cy="144"/>
              </a:xfrm>
              <a:prstGeom prst="sun">
                <a:avLst>
                  <a:gd name="adj" fmla="val 25000"/>
                </a:avLst>
              </a:prstGeom>
              <a:solidFill>
                <a:srgbClr val="FF99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97" name="AutoShape 123"/>
              <p:cNvSpPr>
                <a:spLocks noChangeArrowheads="1"/>
              </p:cNvSpPr>
              <p:nvPr/>
            </p:nvSpPr>
            <p:spPr bwMode="auto">
              <a:xfrm>
                <a:off x="432" y="2208"/>
                <a:ext cx="144" cy="144"/>
              </a:xfrm>
              <a:prstGeom prst="sun">
                <a:avLst>
                  <a:gd name="adj" fmla="val 25000"/>
                </a:avLst>
              </a:prstGeom>
              <a:solidFill>
                <a:srgbClr val="FF990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sp>
          <p:nvSpPr>
            <p:cNvPr id="5292" name="Text Box 124"/>
            <p:cNvSpPr txBox="1">
              <a:spLocks noChangeArrowheads="1"/>
            </p:cNvSpPr>
            <p:nvPr/>
          </p:nvSpPr>
          <p:spPr bwMode="auto">
            <a:xfrm>
              <a:off x="2169" y="1109"/>
              <a:ext cx="2373" cy="138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4 ACCELERATORS 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sp>
          <p:nvSpPr>
            <p:cNvPr id="5293" name="AutoShape 125"/>
            <p:cNvSpPr>
              <a:spLocks noChangeArrowheads="1"/>
            </p:cNvSpPr>
            <p:nvPr/>
          </p:nvSpPr>
          <p:spPr bwMode="auto">
            <a:xfrm>
              <a:off x="4844" y="1050"/>
              <a:ext cx="156" cy="168"/>
            </a:xfrm>
            <a:prstGeom prst="sun">
              <a:avLst>
                <a:gd name="adj" fmla="val 25000"/>
              </a:avLst>
            </a:prstGeom>
            <a:solidFill>
              <a:srgbClr val="FF990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</p:grpSp>
      <p:grpSp>
        <p:nvGrpSpPr>
          <p:cNvPr id="28" name="Group 289"/>
          <p:cNvGrpSpPr>
            <a:grpSpLocks/>
          </p:cNvGrpSpPr>
          <p:nvPr/>
        </p:nvGrpSpPr>
        <p:grpSpPr bwMode="auto">
          <a:xfrm>
            <a:off x="547688" y="3671888"/>
            <a:ext cx="6996112" cy="539750"/>
            <a:chOff x="345" y="2313"/>
            <a:chExt cx="4407" cy="340"/>
          </a:xfrm>
        </p:grpSpPr>
        <p:sp>
          <p:nvSpPr>
            <p:cNvPr id="5286" name="Freeform 128"/>
            <p:cNvSpPr>
              <a:spLocks/>
            </p:cNvSpPr>
            <p:nvPr/>
          </p:nvSpPr>
          <p:spPr bwMode="auto">
            <a:xfrm>
              <a:off x="412" y="2324"/>
              <a:ext cx="105" cy="72"/>
            </a:xfrm>
            <a:custGeom>
              <a:avLst/>
              <a:gdLst>
                <a:gd name="T0" fmla="*/ 0 w 271"/>
                <a:gd name="T1" fmla="*/ 238 h 238"/>
                <a:gd name="T2" fmla="*/ 0 w 271"/>
                <a:gd name="T3" fmla="*/ 66 h 238"/>
                <a:gd name="T4" fmla="*/ 87 w 271"/>
                <a:gd name="T5" fmla="*/ 0 h 238"/>
                <a:gd name="T6" fmla="*/ 87 w 271"/>
                <a:gd name="T7" fmla="*/ 66 h 238"/>
                <a:gd name="T8" fmla="*/ 179 w 271"/>
                <a:gd name="T9" fmla="*/ 4 h 238"/>
                <a:gd name="T10" fmla="*/ 179 w 271"/>
                <a:gd name="T11" fmla="*/ 66 h 238"/>
                <a:gd name="T12" fmla="*/ 271 w 271"/>
                <a:gd name="T13" fmla="*/ 4 h 238"/>
                <a:gd name="T14" fmla="*/ 271 w 271"/>
                <a:gd name="T15" fmla="*/ 238 h 238"/>
                <a:gd name="T16" fmla="*/ 0 w 271"/>
                <a:gd name="T17" fmla="*/ 238 h 2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1"/>
                <a:gd name="T28" fmla="*/ 0 h 238"/>
                <a:gd name="T29" fmla="*/ 271 w 271"/>
                <a:gd name="T30" fmla="*/ 238 h 2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1" h="238">
                  <a:moveTo>
                    <a:pt x="0" y="238"/>
                  </a:moveTo>
                  <a:lnTo>
                    <a:pt x="0" y="66"/>
                  </a:lnTo>
                  <a:lnTo>
                    <a:pt x="87" y="0"/>
                  </a:lnTo>
                  <a:lnTo>
                    <a:pt x="87" y="66"/>
                  </a:lnTo>
                  <a:lnTo>
                    <a:pt x="179" y="4"/>
                  </a:lnTo>
                  <a:lnTo>
                    <a:pt x="179" y="66"/>
                  </a:lnTo>
                  <a:lnTo>
                    <a:pt x="271" y="4"/>
                  </a:lnTo>
                  <a:lnTo>
                    <a:pt x="271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287" name="Rectangle 129"/>
            <p:cNvSpPr>
              <a:spLocks noChangeArrowheads="1"/>
            </p:cNvSpPr>
            <p:nvPr/>
          </p:nvSpPr>
          <p:spPr bwMode="auto">
            <a:xfrm>
              <a:off x="345" y="2313"/>
              <a:ext cx="64" cy="83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288" name="Text Box 130"/>
            <p:cNvSpPr txBox="1">
              <a:spLocks noChangeArrowheads="1"/>
            </p:cNvSpPr>
            <p:nvPr/>
          </p:nvSpPr>
          <p:spPr bwMode="auto">
            <a:xfrm>
              <a:off x="1932" y="2488"/>
              <a:ext cx="2454" cy="165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1 URANIUM ENRICHMENT FACILITY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sp>
          <p:nvSpPr>
            <p:cNvPr id="5289" name="Freeform 132"/>
            <p:cNvSpPr>
              <a:spLocks/>
            </p:cNvSpPr>
            <p:nvPr/>
          </p:nvSpPr>
          <p:spPr bwMode="auto">
            <a:xfrm>
              <a:off x="4639" y="2527"/>
              <a:ext cx="113" cy="73"/>
            </a:xfrm>
            <a:custGeom>
              <a:avLst/>
              <a:gdLst>
                <a:gd name="T0" fmla="*/ 0 w 271"/>
                <a:gd name="T1" fmla="*/ 238 h 238"/>
                <a:gd name="T2" fmla="*/ 0 w 271"/>
                <a:gd name="T3" fmla="*/ 66 h 238"/>
                <a:gd name="T4" fmla="*/ 87 w 271"/>
                <a:gd name="T5" fmla="*/ 0 h 238"/>
                <a:gd name="T6" fmla="*/ 87 w 271"/>
                <a:gd name="T7" fmla="*/ 66 h 238"/>
                <a:gd name="T8" fmla="*/ 179 w 271"/>
                <a:gd name="T9" fmla="*/ 4 h 238"/>
                <a:gd name="T10" fmla="*/ 179 w 271"/>
                <a:gd name="T11" fmla="*/ 66 h 238"/>
                <a:gd name="T12" fmla="*/ 271 w 271"/>
                <a:gd name="T13" fmla="*/ 4 h 238"/>
                <a:gd name="T14" fmla="*/ 271 w 271"/>
                <a:gd name="T15" fmla="*/ 238 h 238"/>
                <a:gd name="T16" fmla="*/ 0 w 271"/>
                <a:gd name="T17" fmla="*/ 238 h 23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271"/>
                <a:gd name="T28" fmla="*/ 0 h 238"/>
                <a:gd name="T29" fmla="*/ 271 w 271"/>
                <a:gd name="T30" fmla="*/ 238 h 23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271" h="238">
                  <a:moveTo>
                    <a:pt x="0" y="238"/>
                  </a:moveTo>
                  <a:lnTo>
                    <a:pt x="0" y="66"/>
                  </a:lnTo>
                  <a:lnTo>
                    <a:pt x="87" y="0"/>
                  </a:lnTo>
                  <a:lnTo>
                    <a:pt x="87" y="66"/>
                  </a:lnTo>
                  <a:lnTo>
                    <a:pt x="179" y="4"/>
                  </a:lnTo>
                  <a:lnTo>
                    <a:pt x="179" y="66"/>
                  </a:lnTo>
                  <a:lnTo>
                    <a:pt x="271" y="4"/>
                  </a:lnTo>
                  <a:lnTo>
                    <a:pt x="271" y="238"/>
                  </a:lnTo>
                  <a:lnTo>
                    <a:pt x="0" y="23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  <p:sp>
          <p:nvSpPr>
            <p:cNvPr id="5290" name="Rectangle 133"/>
            <p:cNvSpPr>
              <a:spLocks noChangeArrowheads="1"/>
            </p:cNvSpPr>
            <p:nvPr/>
          </p:nvSpPr>
          <p:spPr bwMode="auto">
            <a:xfrm>
              <a:off x="4586" y="2515"/>
              <a:ext cx="69" cy="85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</p:grpSp>
      <p:grpSp>
        <p:nvGrpSpPr>
          <p:cNvPr id="29" name="Group 134"/>
          <p:cNvGrpSpPr>
            <a:grpSpLocks/>
          </p:cNvGrpSpPr>
          <p:nvPr/>
        </p:nvGrpSpPr>
        <p:grpSpPr bwMode="auto">
          <a:xfrm>
            <a:off x="385763" y="1308100"/>
            <a:ext cx="7874000" cy="4999038"/>
            <a:chOff x="459" y="590"/>
            <a:chExt cx="4960" cy="3149"/>
          </a:xfrm>
        </p:grpSpPr>
        <p:grpSp>
          <p:nvGrpSpPr>
            <p:cNvPr id="5262" name="Group 135"/>
            <p:cNvGrpSpPr>
              <a:grpSpLocks/>
            </p:cNvGrpSpPr>
            <p:nvPr/>
          </p:nvGrpSpPr>
          <p:grpSpPr bwMode="auto">
            <a:xfrm>
              <a:off x="459" y="590"/>
              <a:ext cx="1384" cy="3149"/>
              <a:chOff x="-1545" y="508"/>
              <a:chExt cx="1384" cy="3149"/>
            </a:xfrm>
          </p:grpSpPr>
          <p:sp>
            <p:nvSpPr>
              <p:cNvPr id="5265" name="AutoShape 136"/>
              <p:cNvSpPr>
                <a:spLocks noChangeArrowheads="1"/>
              </p:cNvSpPr>
              <p:nvPr/>
            </p:nvSpPr>
            <p:spPr bwMode="auto">
              <a:xfrm>
                <a:off x="-1154" y="762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66" name="AutoShape 137"/>
              <p:cNvSpPr>
                <a:spLocks noChangeArrowheads="1"/>
              </p:cNvSpPr>
              <p:nvPr/>
            </p:nvSpPr>
            <p:spPr bwMode="auto">
              <a:xfrm>
                <a:off x="-724" y="719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67" name="AutoShape 138"/>
              <p:cNvSpPr>
                <a:spLocks noChangeArrowheads="1"/>
              </p:cNvSpPr>
              <p:nvPr/>
            </p:nvSpPr>
            <p:spPr bwMode="auto">
              <a:xfrm>
                <a:off x="-252" y="927"/>
                <a:ext cx="91" cy="111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68" name="AutoShape 139"/>
              <p:cNvSpPr>
                <a:spLocks noChangeArrowheads="1"/>
              </p:cNvSpPr>
              <p:nvPr/>
            </p:nvSpPr>
            <p:spPr bwMode="auto">
              <a:xfrm>
                <a:off x="-1000" y="1075"/>
                <a:ext cx="92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69" name="AutoShape 140"/>
              <p:cNvSpPr>
                <a:spLocks noChangeArrowheads="1"/>
              </p:cNvSpPr>
              <p:nvPr/>
            </p:nvSpPr>
            <p:spPr bwMode="auto">
              <a:xfrm>
                <a:off x="-1207" y="986"/>
                <a:ext cx="92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0" name="AutoShape 141"/>
              <p:cNvSpPr>
                <a:spLocks noChangeArrowheads="1"/>
              </p:cNvSpPr>
              <p:nvPr/>
            </p:nvSpPr>
            <p:spPr bwMode="auto">
              <a:xfrm>
                <a:off x="-1329" y="1160"/>
                <a:ext cx="92" cy="109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1" name="AutoShape 142"/>
              <p:cNvSpPr>
                <a:spLocks noChangeArrowheads="1"/>
              </p:cNvSpPr>
              <p:nvPr/>
            </p:nvSpPr>
            <p:spPr bwMode="auto">
              <a:xfrm>
                <a:off x="-1425" y="1764"/>
                <a:ext cx="91" cy="109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2" name="AutoShape 143"/>
              <p:cNvSpPr>
                <a:spLocks noChangeArrowheads="1"/>
              </p:cNvSpPr>
              <p:nvPr/>
            </p:nvSpPr>
            <p:spPr bwMode="auto">
              <a:xfrm>
                <a:off x="-1185" y="1708"/>
                <a:ext cx="92" cy="109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3" name="AutoShape 144"/>
              <p:cNvSpPr>
                <a:spLocks noChangeArrowheads="1"/>
              </p:cNvSpPr>
              <p:nvPr/>
            </p:nvSpPr>
            <p:spPr bwMode="auto">
              <a:xfrm>
                <a:off x="-1471" y="1376"/>
                <a:ext cx="92" cy="109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4" name="AutoShape 145"/>
              <p:cNvSpPr>
                <a:spLocks noChangeArrowheads="1"/>
              </p:cNvSpPr>
              <p:nvPr/>
            </p:nvSpPr>
            <p:spPr bwMode="auto">
              <a:xfrm>
                <a:off x="-1036" y="2009"/>
                <a:ext cx="92" cy="111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5" name="AutoShape 146"/>
              <p:cNvSpPr>
                <a:spLocks noChangeArrowheads="1"/>
              </p:cNvSpPr>
              <p:nvPr/>
            </p:nvSpPr>
            <p:spPr bwMode="auto">
              <a:xfrm>
                <a:off x="-672" y="1393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6" name="AutoShape 147"/>
              <p:cNvSpPr>
                <a:spLocks noChangeArrowheads="1"/>
              </p:cNvSpPr>
              <p:nvPr/>
            </p:nvSpPr>
            <p:spPr bwMode="auto">
              <a:xfrm>
                <a:off x="-562" y="1151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7" name="AutoShape 148"/>
              <p:cNvSpPr>
                <a:spLocks noChangeArrowheads="1"/>
              </p:cNvSpPr>
              <p:nvPr/>
            </p:nvSpPr>
            <p:spPr bwMode="auto">
              <a:xfrm>
                <a:off x="-747" y="879"/>
                <a:ext cx="92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8" name="AutoShape 149"/>
              <p:cNvSpPr>
                <a:spLocks noChangeArrowheads="1"/>
              </p:cNvSpPr>
              <p:nvPr/>
            </p:nvSpPr>
            <p:spPr bwMode="auto">
              <a:xfrm>
                <a:off x="-832" y="1525"/>
                <a:ext cx="91" cy="111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79" name="AutoShape 150"/>
              <p:cNvSpPr>
                <a:spLocks noChangeArrowheads="1"/>
              </p:cNvSpPr>
              <p:nvPr/>
            </p:nvSpPr>
            <p:spPr bwMode="auto">
              <a:xfrm>
                <a:off x="-782" y="1991"/>
                <a:ext cx="92" cy="111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80" name="AutoShape 151"/>
              <p:cNvSpPr>
                <a:spLocks noChangeArrowheads="1"/>
              </p:cNvSpPr>
              <p:nvPr/>
            </p:nvSpPr>
            <p:spPr bwMode="auto">
              <a:xfrm>
                <a:off x="-1046" y="2174"/>
                <a:ext cx="91" cy="111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81" name="AutoShape 152"/>
              <p:cNvSpPr>
                <a:spLocks noChangeArrowheads="1"/>
              </p:cNvSpPr>
              <p:nvPr/>
            </p:nvSpPr>
            <p:spPr bwMode="auto">
              <a:xfrm>
                <a:off x="-1545" y="1901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82" name="AutoShape 153"/>
              <p:cNvSpPr>
                <a:spLocks noChangeArrowheads="1"/>
              </p:cNvSpPr>
              <p:nvPr/>
            </p:nvSpPr>
            <p:spPr bwMode="auto">
              <a:xfrm>
                <a:off x="-1360" y="2669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83" name="AutoShape 154"/>
              <p:cNvSpPr>
                <a:spLocks noChangeArrowheads="1"/>
              </p:cNvSpPr>
              <p:nvPr/>
            </p:nvSpPr>
            <p:spPr bwMode="auto">
              <a:xfrm>
                <a:off x="-1415" y="3163"/>
                <a:ext cx="92" cy="111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84" name="AutoShape 155"/>
              <p:cNvSpPr>
                <a:spLocks noChangeArrowheads="1"/>
              </p:cNvSpPr>
              <p:nvPr/>
            </p:nvSpPr>
            <p:spPr bwMode="auto">
              <a:xfrm>
                <a:off x="-1211" y="3547"/>
                <a:ext cx="91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85" name="AutoShape 156"/>
              <p:cNvSpPr>
                <a:spLocks noChangeArrowheads="1"/>
              </p:cNvSpPr>
              <p:nvPr/>
            </p:nvSpPr>
            <p:spPr bwMode="auto">
              <a:xfrm>
                <a:off x="-1236" y="508"/>
                <a:ext cx="92" cy="110"/>
              </a:xfrm>
              <a:prstGeom prst="triangle">
                <a:avLst>
                  <a:gd name="adj" fmla="val 50000"/>
                </a:avLst>
              </a:prstGeom>
              <a:solidFill>
                <a:srgbClr val="808080"/>
              </a:solidFill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sp>
          <p:nvSpPr>
            <p:cNvPr id="5263" name="Text Box 157"/>
            <p:cNvSpPr txBox="1">
              <a:spLocks noChangeArrowheads="1"/>
            </p:cNvSpPr>
            <p:nvPr/>
          </p:nvSpPr>
          <p:spPr bwMode="auto">
            <a:xfrm>
              <a:off x="2149" y="2568"/>
              <a:ext cx="3270" cy="179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9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376 INDUSTRIAL APPLICATION FACILITIES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sp>
          <p:nvSpPr>
            <p:cNvPr id="5264" name="AutoShape 158"/>
            <p:cNvSpPr>
              <a:spLocks noChangeArrowheads="1"/>
            </p:cNvSpPr>
            <p:nvPr/>
          </p:nvSpPr>
          <p:spPr bwMode="auto">
            <a:xfrm>
              <a:off x="4812" y="2604"/>
              <a:ext cx="148" cy="129"/>
            </a:xfrm>
            <a:prstGeom prst="triangle">
              <a:avLst>
                <a:gd name="adj" fmla="val 50000"/>
              </a:avLst>
            </a:prstGeom>
            <a:solidFill>
              <a:srgbClr val="808080"/>
            </a:solidFill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algn="l">
                <a:lnSpc>
                  <a:spcPct val="100000"/>
                </a:lnSpc>
                <a:spcBef>
                  <a:spcPct val="0"/>
                </a:spcBef>
              </a:pPr>
              <a:endParaRPr lang="es-AR" sz="2000">
                <a:solidFill>
                  <a:srgbClr val="FFFFFF"/>
                </a:solidFill>
                <a:latin typeface="Arial Black" pitchFamily="34" charset="0"/>
                <a:cs typeface="+mn-cs"/>
              </a:endParaRPr>
            </a:p>
          </p:txBody>
        </p:sp>
      </p:grpSp>
      <p:grpSp>
        <p:nvGrpSpPr>
          <p:cNvPr id="31" name="Group 159"/>
          <p:cNvGrpSpPr>
            <a:grpSpLocks/>
          </p:cNvGrpSpPr>
          <p:nvPr/>
        </p:nvGrpSpPr>
        <p:grpSpPr bwMode="auto">
          <a:xfrm>
            <a:off x="350838" y="2425700"/>
            <a:ext cx="7231062" cy="1938338"/>
            <a:chOff x="437" y="1290"/>
            <a:chExt cx="4555" cy="1221"/>
          </a:xfrm>
        </p:grpSpPr>
        <p:grpSp>
          <p:nvGrpSpPr>
            <p:cNvPr id="5236" name="Group 160"/>
            <p:cNvGrpSpPr>
              <a:grpSpLocks/>
            </p:cNvGrpSpPr>
            <p:nvPr/>
          </p:nvGrpSpPr>
          <p:grpSpPr bwMode="auto">
            <a:xfrm>
              <a:off x="623" y="2161"/>
              <a:ext cx="100" cy="79"/>
              <a:chOff x="715" y="2247"/>
              <a:chExt cx="96" cy="79"/>
            </a:xfrm>
          </p:grpSpPr>
          <p:sp>
            <p:nvSpPr>
              <p:cNvPr id="5259" name="Oval 161"/>
              <p:cNvSpPr>
                <a:spLocks noChangeArrowheads="1"/>
              </p:cNvSpPr>
              <p:nvPr/>
            </p:nvSpPr>
            <p:spPr bwMode="auto">
              <a:xfrm>
                <a:off x="715" y="2275"/>
                <a:ext cx="96" cy="23"/>
              </a:xfrm>
              <a:prstGeom prst="ellips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60" name="Freeform 162"/>
              <p:cNvSpPr>
                <a:spLocks/>
              </p:cNvSpPr>
              <p:nvPr/>
            </p:nvSpPr>
            <p:spPr bwMode="auto">
              <a:xfrm>
                <a:off x="738" y="2247"/>
                <a:ext cx="50" cy="79"/>
              </a:xfrm>
              <a:custGeom>
                <a:avLst/>
                <a:gdLst>
                  <a:gd name="T0" fmla="*/ 216 w 919"/>
                  <a:gd name="T1" fmla="*/ 692 h 1304"/>
                  <a:gd name="T2" fmla="*/ 143 w 919"/>
                  <a:gd name="T3" fmla="*/ 561 h 1304"/>
                  <a:gd name="T4" fmla="*/ 85 w 919"/>
                  <a:gd name="T5" fmla="*/ 438 h 1304"/>
                  <a:gd name="T6" fmla="*/ 40 w 919"/>
                  <a:gd name="T7" fmla="*/ 324 h 1304"/>
                  <a:gd name="T8" fmla="*/ 12 w 919"/>
                  <a:gd name="T9" fmla="*/ 223 h 1304"/>
                  <a:gd name="T10" fmla="*/ 4 w 919"/>
                  <a:gd name="T11" fmla="*/ 177 h 1304"/>
                  <a:gd name="T12" fmla="*/ 0 w 919"/>
                  <a:gd name="T13" fmla="*/ 137 h 1304"/>
                  <a:gd name="T14" fmla="*/ 0 w 919"/>
                  <a:gd name="T15" fmla="*/ 100 h 1304"/>
                  <a:gd name="T16" fmla="*/ 4 w 919"/>
                  <a:gd name="T17" fmla="*/ 69 h 1304"/>
                  <a:gd name="T18" fmla="*/ 13 w 919"/>
                  <a:gd name="T19" fmla="*/ 43 h 1304"/>
                  <a:gd name="T20" fmla="*/ 28 w 919"/>
                  <a:gd name="T21" fmla="*/ 22 h 1304"/>
                  <a:gd name="T22" fmla="*/ 45 w 919"/>
                  <a:gd name="T23" fmla="*/ 8 h 1304"/>
                  <a:gd name="T24" fmla="*/ 68 w 919"/>
                  <a:gd name="T25" fmla="*/ 1 h 1304"/>
                  <a:gd name="T26" fmla="*/ 95 w 919"/>
                  <a:gd name="T27" fmla="*/ 0 h 1304"/>
                  <a:gd name="T28" fmla="*/ 124 w 919"/>
                  <a:gd name="T29" fmla="*/ 6 h 1304"/>
                  <a:gd name="T30" fmla="*/ 156 w 919"/>
                  <a:gd name="T31" fmla="*/ 18 h 1304"/>
                  <a:gd name="T32" fmla="*/ 191 w 919"/>
                  <a:gd name="T33" fmla="*/ 36 h 1304"/>
                  <a:gd name="T34" fmla="*/ 228 w 919"/>
                  <a:gd name="T35" fmla="*/ 59 h 1304"/>
                  <a:gd name="T36" fmla="*/ 268 w 919"/>
                  <a:gd name="T37" fmla="*/ 88 h 1304"/>
                  <a:gd name="T38" fmla="*/ 309 w 919"/>
                  <a:gd name="T39" fmla="*/ 123 h 1304"/>
                  <a:gd name="T40" fmla="*/ 351 w 919"/>
                  <a:gd name="T41" fmla="*/ 161 h 1304"/>
                  <a:gd name="T42" fmla="*/ 395 w 919"/>
                  <a:gd name="T43" fmla="*/ 205 h 1304"/>
                  <a:gd name="T44" fmla="*/ 439 w 919"/>
                  <a:gd name="T45" fmla="*/ 252 h 1304"/>
                  <a:gd name="T46" fmla="*/ 483 w 919"/>
                  <a:gd name="T47" fmla="*/ 304 h 1304"/>
                  <a:gd name="T48" fmla="*/ 573 w 919"/>
                  <a:gd name="T49" fmla="*/ 419 h 1304"/>
                  <a:gd name="T50" fmla="*/ 660 w 919"/>
                  <a:gd name="T51" fmla="*/ 547 h 1304"/>
                  <a:gd name="T52" fmla="*/ 740 w 919"/>
                  <a:gd name="T53" fmla="*/ 678 h 1304"/>
                  <a:gd name="T54" fmla="*/ 806 w 919"/>
                  <a:gd name="T55" fmla="*/ 806 h 1304"/>
                  <a:gd name="T56" fmla="*/ 857 w 919"/>
                  <a:gd name="T57" fmla="*/ 924 h 1304"/>
                  <a:gd name="T58" fmla="*/ 893 w 919"/>
                  <a:gd name="T59" fmla="*/ 1033 h 1304"/>
                  <a:gd name="T60" fmla="*/ 910 w 919"/>
                  <a:gd name="T61" fmla="*/ 1105 h 1304"/>
                  <a:gd name="T62" fmla="*/ 917 w 919"/>
                  <a:gd name="T63" fmla="*/ 1148 h 1304"/>
                  <a:gd name="T64" fmla="*/ 919 w 919"/>
                  <a:gd name="T65" fmla="*/ 1187 h 1304"/>
                  <a:gd name="T66" fmla="*/ 916 w 919"/>
                  <a:gd name="T67" fmla="*/ 1220 h 1304"/>
                  <a:gd name="T68" fmla="*/ 909 w 919"/>
                  <a:gd name="T69" fmla="*/ 1249 h 1304"/>
                  <a:gd name="T70" fmla="*/ 898 w 919"/>
                  <a:gd name="T71" fmla="*/ 1273 h 1304"/>
                  <a:gd name="T72" fmla="*/ 882 w 919"/>
                  <a:gd name="T73" fmla="*/ 1290 h 1304"/>
                  <a:gd name="T74" fmla="*/ 861 w 919"/>
                  <a:gd name="T75" fmla="*/ 1301 h 1304"/>
                  <a:gd name="T76" fmla="*/ 836 w 919"/>
                  <a:gd name="T77" fmla="*/ 1304 h 1304"/>
                  <a:gd name="T78" fmla="*/ 809 w 919"/>
                  <a:gd name="T79" fmla="*/ 1302 h 1304"/>
                  <a:gd name="T80" fmla="*/ 778 w 919"/>
                  <a:gd name="T81" fmla="*/ 1293 h 1304"/>
                  <a:gd name="T82" fmla="*/ 744 w 919"/>
                  <a:gd name="T83" fmla="*/ 1278 h 1304"/>
                  <a:gd name="T84" fmla="*/ 708 w 919"/>
                  <a:gd name="T85" fmla="*/ 1257 h 1304"/>
                  <a:gd name="T86" fmla="*/ 669 w 919"/>
                  <a:gd name="T87" fmla="*/ 1231 h 1304"/>
                  <a:gd name="T88" fmla="*/ 629 w 919"/>
                  <a:gd name="T89" fmla="*/ 1200 h 1304"/>
                  <a:gd name="T90" fmla="*/ 587 w 919"/>
                  <a:gd name="T91" fmla="*/ 1163 h 1304"/>
                  <a:gd name="T92" fmla="*/ 545 w 919"/>
                  <a:gd name="T93" fmla="*/ 1122 h 1304"/>
                  <a:gd name="T94" fmla="*/ 501 w 919"/>
                  <a:gd name="T95" fmla="*/ 1076 h 1304"/>
                  <a:gd name="T96" fmla="*/ 456 w 919"/>
                  <a:gd name="T97" fmla="*/ 1027 h 1304"/>
                  <a:gd name="T98" fmla="*/ 389 w 919"/>
                  <a:gd name="T99" fmla="*/ 945 h 1304"/>
                  <a:gd name="T100" fmla="*/ 301 w 919"/>
                  <a:gd name="T101" fmla="*/ 823 h 1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9"/>
                  <a:gd name="T154" fmla="*/ 0 h 1304"/>
                  <a:gd name="T155" fmla="*/ 919 w 919"/>
                  <a:gd name="T156" fmla="*/ 1304 h 13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9" h="1304">
                    <a:moveTo>
                      <a:pt x="257" y="757"/>
                    </a:moveTo>
                    <a:lnTo>
                      <a:pt x="216" y="692"/>
                    </a:lnTo>
                    <a:lnTo>
                      <a:pt x="178" y="626"/>
                    </a:lnTo>
                    <a:lnTo>
                      <a:pt x="143" y="561"/>
                    </a:lnTo>
                    <a:lnTo>
                      <a:pt x="113" y="498"/>
                    </a:lnTo>
                    <a:lnTo>
                      <a:pt x="85" y="438"/>
                    </a:lnTo>
                    <a:lnTo>
                      <a:pt x="60" y="380"/>
                    </a:lnTo>
                    <a:lnTo>
                      <a:pt x="40" y="324"/>
                    </a:lnTo>
                    <a:lnTo>
                      <a:pt x="24" y="271"/>
                    </a:lnTo>
                    <a:lnTo>
                      <a:pt x="12" y="223"/>
                    </a:lnTo>
                    <a:lnTo>
                      <a:pt x="7" y="200"/>
                    </a:lnTo>
                    <a:lnTo>
                      <a:pt x="4" y="177"/>
                    </a:lnTo>
                    <a:lnTo>
                      <a:pt x="1" y="156"/>
                    </a:lnTo>
                    <a:lnTo>
                      <a:pt x="0" y="137"/>
                    </a:lnTo>
                    <a:lnTo>
                      <a:pt x="0" y="118"/>
                    </a:lnTo>
                    <a:lnTo>
                      <a:pt x="0" y="100"/>
                    </a:lnTo>
                    <a:lnTo>
                      <a:pt x="2" y="84"/>
                    </a:lnTo>
                    <a:lnTo>
                      <a:pt x="4" y="69"/>
                    </a:lnTo>
                    <a:lnTo>
                      <a:pt x="9" y="55"/>
                    </a:lnTo>
                    <a:lnTo>
                      <a:pt x="13" y="43"/>
                    </a:lnTo>
                    <a:lnTo>
                      <a:pt x="20" y="32"/>
                    </a:lnTo>
                    <a:lnTo>
                      <a:pt x="28" y="22"/>
                    </a:lnTo>
                    <a:lnTo>
                      <a:pt x="35" y="14"/>
                    </a:lnTo>
                    <a:lnTo>
                      <a:pt x="45" y="8"/>
                    </a:lnTo>
                    <a:lnTo>
                      <a:pt x="57" y="4"/>
                    </a:lnTo>
                    <a:lnTo>
                      <a:pt x="68" y="1"/>
                    </a:lnTo>
                    <a:lnTo>
                      <a:pt x="81" y="0"/>
                    </a:lnTo>
                    <a:lnTo>
                      <a:pt x="95" y="0"/>
                    </a:lnTo>
                    <a:lnTo>
                      <a:pt x="108" y="2"/>
                    </a:lnTo>
                    <a:lnTo>
                      <a:pt x="124" y="6"/>
                    </a:lnTo>
                    <a:lnTo>
                      <a:pt x="140" y="11"/>
                    </a:lnTo>
                    <a:lnTo>
                      <a:pt x="156" y="18"/>
                    </a:lnTo>
                    <a:lnTo>
                      <a:pt x="173" y="26"/>
                    </a:lnTo>
                    <a:lnTo>
                      <a:pt x="191" y="36"/>
                    </a:lnTo>
                    <a:lnTo>
                      <a:pt x="210" y="47"/>
                    </a:lnTo>
                    <a:lnTo>
                      <a:pt x="228" y="59"/>
                    </a:lnTo>
                    <a:lnTo>
                      <a:pt x="248" y="73"/>
                    </a:lnTo>
                    <a:lnTo>
                      <a:pt x="268" y="88"/>
                    </a:lnTo>
                    <a:lnTo>
                      <a:pt x="288" y="104"/>
                    </a:lnTo>
                    <a:lnTo>
                      <a:pt x="309" y="123"/>
                    </a:lnTo>
                    <a:lnTo>
                      <a:pt x="330" y="141"/>
                    </a:lnTo>
                    <a:lnTo>
                      <a:pt x="351" y="161"/>
                    </a:lnTo>
                    <a:lnTo>
                      <a:pt x="372" y="182"/>
                    </a:lnTo>
                    <a:lnTo>
                      <a:pt x="395" y="205"/>
                    </a:lnTo>
                    <a:lnTo>
                      <a:pt x="416" y="228"/>
                    </a:lnTo>
                    <a:lnTo>
                      <a:pt x="439" y="252"/>
                    </a:lnTo>
                    <a:lnTo>
                      <a:pt x="461" y="277"/>
                    </a:lnTo>
                    <a:lnTo>
                      <a:pt x="483" y="304"/>
                    </a:lnTo>
                    <a:lnTo>
                      <a:pt x="528" y="359"/>
                    </a:lnTo>
                    <a:lnTo>
                      <a:pt x="573" y="419"/>
                    </a:lnTo>
                    <a:lnTo>
                      <a:pt x="617" y="481"/>
                    </a:lnTo>
                    <a:lnTo>
                      <a:pt x="660" y="547"/>
                    </a:lnTo>
                    <a:lnTo>
                      <a:pt x="702" y="614"/>
                    </a:lnTo>
                    <a:lnTo>
                      <a:pt x="740" y="678"/>
                    </a:lnTo>
                    <a:lnTo>
                      <a:pt x="774" y="743"/>
                    </a:lnTo>
                    <a:lnTo>
                      <a:pt x="806" y="806"/>
                    </a:lnTo>
                    <a:lnTo>
                      <a:pt x="833" y="867"/>
                    </a:lnTo>
                    <a:lnTo>
                      <a:pt x="857" y="924"/>
                    </a:lnTo>
                    <a:lnTo>
                      <a:pt x="878" y="980"/>
                    </a:lnTo>
                    <a:lnTo>
                      <a:pt x="893" y="1033"/>
                    </a:lnTo>
                    <a:lnTo>
                      <a:pt x="906" y="1081"/>
                    </a:lnTo>
                    <a:lnTo>
                      <a:pt x="910" y="1105"/>
                    </a:lnTo>
                    <a:lnTo>
                      <a:pt x="914" y="1127"/>
                    </a:lnTo>
                    <a:lnTo>
                      <a:pt x="917" y="1148"/>
                    </a:lnTo>
                    <a:lnTo>
                      <a:pt x="918" y="1167"/>
                    </a:lnTo>
                    <a:lnTo>
                      <a:pt x="919" y="1187"/>
                    </a:lnTo>
                    <a:lnTo>
                      <a:pt x="918" y="1204"/>
                    </a:lnTo>
                    <a:lnTo>
                      <a:pt x="916" y="1220"/>
                    </a:lnTo>
                    <a:lnTo>
                      <a:pt x="913" y="1235"/>
                    </a:lnTo>
                    <a:lnTo>
                      <a:pt x="909" y="1249"/>
                    </a:lnTo>
                    <a:lnTo>
                      <a:pt x="904" y="1261"/>
                    </a:lnTo>
                    <a:lnTo>
                      <a:pt x="898" y="1273"/>
                    </a:lnTo>
                    <a:lnTo>
                      <a:pt x="890" y="1282"/>
                    </a:lnTo>
                    <a:lnTo>
                      <a:pt x="882" y="1290"/>
                    </a:lnTo>
                    <a:lnTo>
                      <a:pt x="872" y="1296"/>
                    </a:lnTo>
                    <a:lnTo>
                      <a:pt x="861" y="1301"/>
                    </a:lnTo>
                    <a:lnTo>
                      <a:pt x="850" y="1303"/>
                    </a:lnTo>
                    <a:lnTo>
                      <a:pt x="836" y="1304"/>
                    </a:lnTo>
                    <a:lnTo>
                      <a:pt x="823" y="1304"/>
                    </a:lnTo>
                    <a:lnTo>
                      <a:pt x="809" y="1302"/>
                    </a:lnTo>
                    <a:lnTo>
                      <a:pt x="794" y="1298"/>
                    </a:lnTo>
                    <a:lnTo>
                      <a:pt x="778" y="1293"/>
                    </a:lnTo>
                    <a:lnTo>
                      <a:pt x="761" y="1286"/>
                    </a:lnTo>
                    <a:lnTo>
                      <a:pt x="744" y="1278"/>
                    </a:lnTo>
                    <a:lnTo>
                      <a:pt x="726" y="1268"/>
                    </a:lnTo>
                    <a:lnTo>
                      <a:pt x="708" y="1257"/>
                    </a:lnTo>
                    <a:lnTo>
                      <a:pt x="689" y="1245"/>
                    </a:lnTo>
                    <a:lnTo>
                      <a:pt x="669" y="1231"/>
                    </a:lnTo>
                    <a:lnTo>
                      <a:pt x="650" y="1216"/>
                    </a:lnTo>
                    <a:lnTo>
                      <a:pt x="629" y="1200"/>
                    </a:lnTo>
                    <a:lnTo>
                      <a:pt x="609" y="1181"/>
                    </a:lnTo>
                    <a:lnTo>
                      <a:pt x="587" y="1163"/>
                    </a:lnTo>
                    <a:lnTo>
                      <a:pt x="566" y="1143"/>
                    </a:lnTo>
                    <a:lnTo>
                      <a:pt x="545" y="1122"/>
                    </a:lnTo>
                    <a:lnTo>
                      <a:pt x="523" y="1099"/>
                    </a:lnTo>
                    <a:lnTo>
                      <a:pt x="501" y="1076"/>
                    </a:lnTo>
                    <a:lnTo>
                      <a:pt x="479" y="1052"/>
                    </a:lnTo>
                    <a:lnTo>
                      <a:pt x="456" y="1027"/>
                    </a:lnTo>
                    <a:lnTo>
                      <a:pt x="434" y="1000"/>
                    </a:lnTo>
                    <a:lnTo>
                      <a:pt x="389" y="945"/>
                    </a:lnTo>
                    <a:lnTo>
                      <a:pt x="344" y="885"/>
                    </a:lnTo>
                    <a:lnTo>
                      <a:pt x="301" y="823"/>
                    </a:lnTo>
                    <a:lnTo>
                      <a:pt x="257" y="757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61" name="Freeform 163"/>
              <p:cNvSpPr>
                <a:spLocks/>
              </p:cNvSpPr>
              <p:nvPr/>
            </p:nvSpPr>
            <p:spPr bwMode="auto">
              <a:xfrm>
                <a:off x="738" y="2247"/>
                <a:ext cx="50" cy="79"/>
              </a:xfrm>
              <a:custGeom>
                <a:avLst/>
                <a:gdLst>
                  <a:gd name="T0" fmla="*/ 301 w 919"/>
                  <a:gd name="T1" fmla="*/ 481 h 1304"/>
                  <a:gd name="T2" fmla="*/ 389 w 919"/>
                  <a:gd name="T3" fmla="*/ 359 h 1304"/>
                  <a:gd name="T4" fmla="*/ 456 w 919"/>
                  <a:gd name="T5" fmla="*/ 277 h 1304"/>
                  <a:gd name="T6" fmla="*/ 501 w 919"/>
                  <a:gd name="T7" fmla="*/ 228 h 1304"/>
                  <a:gd name="T8" fmla="*/ 545 w 919"/>
                  <a:gd name="T9" fmla="*/ 182 h 1304"/>
                  <a:gd name="T10" fmla="*/ 587 w 919"/>
                  <a:gd name="T11" fmla="*/ 141 h 1304"/>
                  <a:gd name="T12" fmla="*/ 629 w 919"/>
                  <a:gd name="T13" fmla="*/ 104 h 1304"/>
                  <a:gd name="T14" fmla="*/ 669 w 919"/>
                  <a:gd name="T15" fmla="*/ 73 h 1304"/>
                  <a:gd name="T16" fmla="*/ 708 w 919"/>
                  <a:gd name="T17" fmla="*/ 47 h 1304"/>
                  <a:gd name="T18" fmla="*/ 744 w 919"/>
                  <a:gd name="T19" fmla="*/ 26 h 1304"/>
                  <a:gd name="T20" fmla="*/ 778 w 919"/>
                  <a:gd name="T21" fmla="*/ 11 h 1304"/>
                  <a:gd name="T22" fmla="*/ 809 w 919"/>
                  <a:gd name="T23" fmla="*/ 2 h 1304"/>
                  <a:gd name="T24" fmla="*/ 836 w 919"/>
                  <a:gd name="T25" fmla="*/ 0 h 1304"/>
                  <a:gd name="T26" fmla="*/ 861 w 919"/>
                  <a:gd name="T27" fmla="*/ 4 h 1304"/>
                  <a:gd name="T28" fmla="*/ 882 w 919"/>
                  <a:gd name="T29" fmla="*/ 14 h 1304"/>
                  <a:gd name="T30" fmla="*/ 898 w 919"/>
                  <a:gd name="T31" fmla="*/ 32 h 1304"/>
                  <a:gd name="T32" fmla="*/ 909 w 919"/>
                  <a:gd name="T33" fmla="*/ 55 h 1304"/>
                  <a:gd name="T34" fmla="*/ 916 w 919"/>
                  <a:gd name="T35" fmla="*/ 84 h 1304"/>
                  <a:gd name="T36" fmla="*/ 919 w 919"/>
                  <a:gd name="T37" fmla="*/ 118 h 1304"/>
                  <a:gd name="T38" fmla="*/ 917 w 919"/>
                  <a:gd name="T39" fmla="*/ 156 h 1304"/>
                  <a:gd name="T40" fmla="*/ 910 w 919"/>
                  <a:gd name="T41" fmla="*/ 200 h 1304"/>
                  <a:gd name="T42" fmla="*/ 893 w 919"/>
                  <a:gd name="T43" fmla="*/ 271 h 1304"/>
                  <a:gd name="T44" fmla="*/ 857 w 919"/>
                  <a:gd name="T45" fmla="*/ 380 h 1304"/>
                  <a:gd name="T46" fmla="*/ 806 w 919"/>
                  <a:gd name="T47" fmla="*/ 498 h 1304"/>
                  <a:gd name="T48" fmla="*/ 740 w 919"/>
                  <a:gd name="T49" fmla="*/ 626 h 1304"/>
                  <a:gd name="T50" fmla="*/ 660 w 919"/>
                  <a:gd name="T51" fmla="*/ 757 h 1304"/>
                  <a:gd name="T52" fmla="*/ 573 w 919"/>
                  <a:gd name="T53" fmla="*/ 885 h 1304"/>
                  <a:gd name="T54" fmla="*/ 483 w 919"/>
                  <a:gd name="T55" fmla="*/ 1000 h 1304"/>
                  <a:gd name="T56" fmla="*/ 439 w 919"/>
                  <a:gd name="T57" fmla="*/ 1052 h 1304"/>
                  <a:gd name="T58" fmla="*/ 395 w 919"/>
                  <a:gd name="T59" fmla="*/ 1099 h 1304"/>
                  <a:gd name="T60" fmla="*/ 351 w 919"/>
                  <a:gd name="T61" fmla="*/ 1143 h 1304"/>
                  <a:gd name="T62" fmla="*/ 309 w 919"/>
                  <a:gd name="T63" fmla="*/ 1181 h 1304"/>
                  <a:gd name="T64" fmla="*/ 268 w 919"/>
                  <a:gd name="T65" fmla="*/ 1216 h 1304"/>
                  <a:gd name="T66" fmla="*/ 228 w 919"/>
                  <a:gd name="T67" fmla="*/ 1245 h 1304"/>
                  <a:gd name="T68" fmla="*/ 191 w 919"/>
                  <a:gd name="T69" fmla="*/ 1268 h 1304"/>
                  <a:gd name="T70" fmla="*/ 156 w 919"/>
                  <a:gd name="T71" fmla="*/ 1286 h 1304"/>
                  <a:gd name="T72" fmla="*/ 124 w 919"/>
                  <a:gd name="T73" fmla="*/ 1298 h 1304"/>
                  <a:gd name="T74" fmla="*/ 95 w 919"/>
                  <a:gd name="T75" fmla="*/ 1304 h 1304"/>
                  <a:gd name="T76" fmla="*/ 68 w 919"/>
                  <a:gd name="T77" fmla="*/ 1303 h 1304"/>
                  <a:gd name="T78" fmla="*/ 45 w 919"/>
                  <a:gd name="T79" fmla="*/ 1296 h 1304"/>
                  <a:gd name="T80" fmla="*/ 28 w 919"/>
                  <a:gd name="T81" fmla="*/ 1282 h 1304"/>
                  <a:gd name="T82" fmla="*/ 13 w 919"/>
                  <a:gd name="T83" fmla="*/ 1261 h 1304"/>
                  <a:gd name="T84" fmla="*/ 4 w 919"/>
                  <a:gd name="T85" fmla="*/ 1235 h 1304"/>
                  <a:gd name="T86" fmla="*/ 0 w 919"/>
                  <a:gd name="T87" fmla="*/ 1204 h 1304"/>
                  <a:gd name="T88" fmla="*/ 0 w 919"/>
                  <a:gd name="T89" fmla="*/ 1167 h 1304"/>
                  <a:gd name="T90" fmla="*/ 4 w 919"/>
                  <a:gd name="T91" fmla="*/ 1127 h 1304"/>
                  <a:gd name="T92" fmla="*/ 12 w 919"/>
                  <a:gd name="T93" fmla="*/ 1081 h 1304"/>
                  <a:gd name="T94" fmla="*/ 40 w 919"/>
                  <a:gd name="T95" fmla="*/ 980 h 1304"/>
                  <a:gd name="T96" fmla="*/ 85 w 919"/>
                  <a:gd name="T97" fmla="*/ 867 h 1304"/>
                  <a:gd name="T98" fmla="*/ 143 w 919"/>
                  <a:gd name="T99" fmla="*/ 743 h 1304"/>
                  <a:gd name="T100" fmla="*/ 216 w 919"/>
                  <a:gd name="T101" fmla="*/ 614 h 1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9"/>
                  <a:gd name="T154" fmla="*/ 0 h 1304"/>
                  <a:gd name="T155" fmla="*/ 919 w 919"/>
                  <a:gd name="T156" fmla="*/ 1304 h 13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9" h="1304">
                    <a:moveTo>
                      <a:pt x="257" y="547"/>
                    </a:moveTo>
                    <a:lnTo>
                      <a:pt x="301" y="481"/>
                    </a:lnTo>
                    <a:lnTo>
                      <a:pt x="344" y="419"/>
                    </a:lnTo>
                    <a:lnTo>
                      <a:pt x="389" y="359"/>
                    </a:lnTo>
                    <a:lnTo>
                      <a:pt x="434" y="304"/>
                    </a:lnTo>
                    <a:lnTo>
                      <a:pt x="456" y="277"/>
                    </a:lnTo>
                    <a:lnTo>
                      <a:pt x="479" y="252"/>
                    </a:lnTo>
                    <a:lnTo>
                      <a:pt x="501" y="228"/>
                    </a:lnTo>
                    <a:lnTo>
                      <a:pt x="523" y="205"/>
                    </a:lnTo>
                    <a:lnTo>
                      <a:pt x="545" y="182"/>
                    </a:lnTo>
                    <a:lnTo>
                      <a:pt x="566" y="161"/>
                    </a:lnTo>
                    <a:lnTo>
                      <a:pt x="587" y="141"/>
                    </a:lnTo>
                    <a:lnTo>
                      <a:pt x="609" y="123"/>
                    </a:lnTo>
                    <a:lnTo>
                      <a:pt x="629" y="104"/>
                    </a:lnTo>
                    <a:lnTo>
                      <a:pt x="650" y="88"/>
                    </a:lnTo>
                    <a:lnTo>
                      <a:pt x="669" y="73"/>
                    </a:lnTo>
                    <a:lnTo>
                      <a:pt x="689" y="59"/>
                    </a:lnTo>
                    <a:lnTo>
                      <a:pt x="708" y="47"/>
                    </a:lnTo>
                    <a:lnTo>
                      <a:pt x="726" y="36"/>
                    </a:lnTo>
                    <a:lnTo>
                      <a:pt x="744" y="26"/>
                    </a:lnTo>
                    <a:lnTo>
                      <a:pt x="761" y="18"/>
                    </a:lnTo>
                    <a:lnTo>
                      <a:pt x="778" y="11"/>
                    </a:lnTo>
                    <a:lnTo>
                      <a:pt x="794" y="6"/>
                    </a:lnTo>
                    <a:lnTo>
                      <a:pt x="809" y="2"/>
                    </a:lnTo>
                    <a:lnTo>
                      <a:pt x="823" y="0"/>
                    </a:lnTo>
                    <a:lnTo>
                      <a:pt x="836" y="0"/>
                    </a:lnTo>
                    <a:lnTo>
                      <a:pt x="850" y="1"/>
                    </a:lnTo>
                    <a:lnTo>
                      <a:pt x="861" y="4"/>
                    </a:lnTo>
                    <a:lnTo>
                      <a:pt x="872" y="8"/>
                    </a:lnTo>
                    <a:lnTo>
                      <a:pt x="882" y="14"/>
                    </a:lnTo>
                    <a:lnTo>
                      <a:pt x="890" y="22"/>
                    </a:lnTo>
                    <a:lnTo>
                      <a:pt x="898" y="32"/>
                    </a:lnTo>
                    <a:lnTo>
                      <a:pt x="904" y="43"/>
                    </a:lnTo>
                    <a:lnTo>
                      <a:pt x="909" y="55"/>
                    </a:lnTo>
                    <a:lnTo>
                      <a:pt x="913" y="69"/>
                    </a:lnTo>
                    <a:lnTo>
                      <a:pt x="916" y="84"/>
                    </a:lnTo>
                    <a:lnTo>
                      <a:pt x="918" y="100"/>
                    </a:lnTo>
                    <a:lnTo>
                      <a:pt x="919" y="118"/>
                    </a:lnTo>
                    <a:lnTo>
                      <a:pt x="918" y="137"/>
                    </a:lnTo>
                    <a:lnTo>
                      <a:pt x="917" y="156"/>
                    </a:lnTo>
                    <a:lnTo>
                      <a:pt x="914" y="177"/>
                    </a:lnTo>
                    <a:lnTo>
                      <a:pt x="910" y="200"/>
                    </a:lnTo>
                    <a:lnTo>
                      <a:pt x="906" y="223"/>
                    </a:lnTo>
                    <a:lnTo>
                      <a:pt x="893" y="271"/>
                    </a:lnTo>
                    <a:lnTo>
                      <a:pt x="878" y="324"/>
                    </a:lnTo>
                    <a:lnTo>
                      <a:pt x="857" y="380"/>
                    </a:lnTo>
                    <a:lnTo>
                      <a:pt x="833" y="438"/>
                    </a:lnTo>
                    <a:lnTo>
                      <a:pt x="806" y="498"/>
                    </a:lnTo>
                    <a:lnTo>
                      <a:pt x="774" y="561"/>
                    </a:lnTo>
                    <a:lnTo>
                      <a:pt x="740" y="626"/>
                    </a:lnTo>
                    <a:lnTo>
                      <a:pt x="702" y="692"/>
                    </a:lnTo>
                    <a:lnTo>
                      <a:pt x="660" y="757"/>
                    </a:lnTo>
                    <a:lnTo>
                      <a:pt x="617" y="823"/>
                    </a:lnTo>
                    <a:lnTo>
                      <a:pt x="573" y="885"/>
                    </a:lnTo>
                    <a:lnTo>
                      <a:pt x="528" y="945"/>
                    </a:lnTo>
                    <a:lnTo>
                      <a:pt x="483" y="1000"/>
                    </a:lnTo>
                    <a:lnTo>
                      <a:pt x="461" y="1027"/>
                    </a:lnTo>
                    <a:lnTo>
                      <a:pt x="439" y="1052"/>
                    </a:lnTo>
                    <a:lnTo>
                      <a:pt x="416" y="1076"/>
                    </a:lnTo>
                    <a:lnTo>
                      <a:pt x="395" y="1099"/>
                    </a:lnTo>
                    <a:lnTo>
                      <a:pt x="372" y="1122"/>
                    </a:lnTo>
                    <a:lnTo>
                      <a:pt x="351" y="1143"/>
                    </a:lnTo>
                    <a:lnTo>
                      <a:pt x="330" y="1163"/>
                    </a:lnTo>
                    <a:lnTo>
                      <a:pt x="309" y="1181"/>
                    </a:lnTo>
                    <a:lnTo>
                      <a:pt x="288" y="1200"/>
                    </a:lnTo>
                    <a:lnTo>
                      <a:pt x="268" y="1216"/>
                    </a:lnTo>
                    <a:lnTo>
                      <a:pt x="248" y="1231"/>
                    </a:lnTo>
                    <a:lnTo>
                      <a:pt x="228" y="1245"/>
                    </a:lnTo>
                    <a:lnTo>
                      <a:pt x="210" y="1257"/>
                    </a:lnTo>
                    <a:lnTo>
                      <a:pt x="191" y="1268"/>
                    </a:lnTo>
                    <a:lnTo>
                      <a:pt x="173" y="1278"/>
                    </a:lnTo>
                    <a:lnTo>
                      <a:pt x="156" y="1286"/>
                    </a:lnTo>
                    <a:lnTo>
                      <a:pt x="140" y="1293"/>
                    </a:lnTo>
                    <a:lnTo>
                      <a:pt x="124" y="1298"/>
                    </a:lnTo>
                    <a:lnTo>
                      <a:pt x="108" y="1302"/>
                    </a:lnTo>
                    <a:lnTo>
                      <a:pt x="95" y="1304"/>
                    </a:lnTo>
                    <a:lnTo>
                      <a:pt x="81" y="1304"/>
                    </a:lnTo>
                    <a:lnTo>
                      <a:pt x="68" y="1303"/>
                    </a:lnTo>
                    <a:lnTo>
                      <a:pt x="57" y="1301"/>
                    </a:lnTo>
                    <a:lnTo>
                      <a:pt x="45" y="1296"/>
                    </a:lnTo>
                    <a:lnTo>
                      <a:pt x="35" y="1290"/>
                    </a:lnTo>
                    <a:lnTo>
                      <a:pt x="28" y="1282"/>
                    </a:lnTo>
                    <a:lnTo>
                      <a:pt x="20" y="1273"/>
                    </a:lnTo>
                    <a:lnTo>
                      <a:pt x="13" y="1261"/>
                    </a:lnTo>
                    <a:lnTo>
                      <a:pt x="9" y="1249"/>
                    </a:lnTo>
                    <a:lnTo>
                      <a:pt x="4" y="1235"/>
                    </a:lnTo>
                    <a:lnTo>
                      <a:pt x="2" y="1220"/>
                    </a:lnTo>
                    <a:lnTo>
                      <a:pt x="0" y="1204"/>
                    </a:lnTo>
                    <a:lnTo>
                      <a:pt x="0" y="1187"/>
                    </a:lnTo>
                    <a:lnTo>
                      <a:pt x="0" y="1167"/>
                    </a:lnTo>
                    <a:lnTo>
                      <a:pt x="1" y="1148"/>
                    </a:lnTo>
                    <a:lnTo>
                      <a:pt x="4" y="1127"/>
                    </a:lnTo>
                    <a:lnTo>
                      <a:pt x="7" y="1105"/>
                    </a:lnTo>
                    <a:lnTo>
                      <a:pt x="12" y="1081"/>
                    </a:lnTo>
                    <a:lnTo>
                      <a:pt x="24" y="1033"/>
                    </a:lnTo>
                    <a:lnTo>
                      <a:pt x="40" y="980"/>
                    </a:lnTo>
                    <a:lnTo>
                      <a:pt x="60" y="924"/>
                    </a:lnTo>
                    <a:lnTo>
                      <a:pt x="85" y="867"/>
                    </a:lnTo>
                    <a:lnTo>
                      <a:pt x="113" y="806"/>
                    </a:lnTo>
                    <a:lnTo>
                      <a:pt x="143" y="743"/>
                    </a:lnTo>
                    <a:lnTo>
                      <a:pt x="178" y="678"/>
                    </a:lnTo>
                    <a:lnTo>
                      <a:pt x="216" y="614"/>
                    </a:lnTo>
                    <a:lnTo>
                      <a:pt x="257" y="547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grpSp>
          <p:nvGrpSpPr>
            <p:cNvPr id="5237" name="Group 164"/>
            <p:cNvGrpSpPr>
              <a:grpSpLocks/>
            </p:cNvGrpSpPr>
            <p:nvPr/>
          </p:nvGrpSpPr>
          <p:grpSpPr bwMode="auto">
            <a:xfrm>
              <a:off x="437" y="1828"/>
              <a:ext cx="1130" cy="683"/>
              <a:chOff x="465" y="1842"/>
              <a:chExt cx="1344" cy="795"/>
            </a:xfrm>
          </p:grpSpPr>
          <p:grpSp>
            <p:nvGrpSpPr>
              <p:cNvPr id="5247" name="Group 165"/>
              <p:cNvGrpSpPr>
                <a:grpSpLocks/>
              </p:cNvGrpSpPr>
              <p:nvPr/>
            </p:nvGrpSpPr>
            <p:grpSpPr bwMode="auto">
              <a:xfrm>
                <a:off x="1689" y="1842"/>
                <a:ext cx="120" cy="99"/>
                <a:chOff x="1689" y="1842"/>
                <a:chExt cx="96" cy="79"/>
              </a:xfrm>
            </p:grpSpPr>
            <p:sp>
              <p:nvSpPr>
                <p:cNvPr id="5256" name="Oval 166"/>
                <p:cNvSpPr>
                  <a:spLocks noChangeArrowheads="1"/>
                </p:cNvSpPr>
                <p:nvPr/>
              </p:nvSpPr>
              <p:spPr bwMode="auto">
                <a:xfrm>
                  <a:off x="1689" y="1870"/>
                  <a:ext cx="96" cy="23"/>
                </a:xfrm>
                <a:prstGeom prst="ellipse">
                  <a:avLst/>
                </a:prstGeom>
                <a:noFill/>
                <a:ln w="12700">
                  <a:solidFill>
                    <a:srgbClr val="CC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57" name="Freeform 167"/>
                <p:cNvSpPr>
                  <a:spLocks/>
                </p:cNvSpPr>
                <p:nvPr/>
              </p:nvSpPr>
              <p:spPr bwMode="auto">
                <a:xfrm>
                  <a:off x="1712" y="1842"/>
                  <a:ext cx="50" cy="79"/>
                </a:xfrm>
                <a:custGeom>
                  <a:avLst/>
                  <a:gdLst>
                    <a:gd name="T0" fmla="*/ 216 w 919"/>
                    <a:gd name="T1" fmla="*/ 692 h 1304"/>
                    <a:gd name="T2" fmla="*/ 143 w 919"/>
                    <a:gd name="T3" fmla="*/ 561 h 1304"/>
                    <a:gd name="T4" fmla="*/ 85 w 919"/>
                    <a:gd name="T5" fmla="*/ 438 h 1304"/>
                    <a:gd name="T6" fmla="*/ 40 w 919"/>
                    <a:gd name="T7" fmla="*/ 324 h 1304"/>
                    <a:gd name="T8" fmla="*/ 12 w 919"/>
                    <a:gd name="T9" fmla="*/ 223 h 1304"/>
                    <a:gd name="T10" fmla="*/ 4 w 919"/>
                    <a:gd name="T11" fmla="*/ 177 h 1304"/>
                    <a:gd name="T12" fmla="*/ 0 w 919"/>
                    <a:gd name="T13" fmla="*/ 137 h 1304"/>
                    <a:gd name="T14" fmla="*/ 0 w 919"/>
                    <a:gd name="T15" fmla="*/ 100 h 1304"/>
                    <a:gd name="T16" fmla="*/ 4 w 919"/>
                    <a:gd name="T17" fmla="*/ 69 h 1304"/>
                    <a:gd name="T18" fmla="*/ 13 w 919"/>
                    <a:gd name="T19" fmla="*/ 43 h 1304"/>
                    <a:gd name="T20" fmla="*/ 28 w 919"/>
                    <a:gd name="T21" fmla="*/ 22 h 1304"/>
                    <a:gd name="T22" fmla="*/ 45 w 919"/>
                    <a:gd name="T23" fmla="*/ 8 h 1304"/>
                    <a:gd name="T24" fmla="*/ 68 w 919"/>
                    <a:gd name="T25" fmla="*/ 1 h 1304"/>
                    <a:gd name="T26" fmla="*/ 95 w 919"/>
                    <a:gd name="T27" fmla="*/ 0 h 1304"/>
                    <a:gd name="T28" fmla="*/ 124 w 919"/>
                    <a:gd name="T29" fmla="*/ 6 h 1304"/>
                    <a:gd name="T30" fmla="*/ 156 w 919"/>
                    <a:gd name="T31" fmla="*/ 18 h 1304"/>
                    <a:gd name="T32" fmla="*/ 191 w 919"/>
                    <a:gd name="T33" fmla="*/ 36 h 1304"/>
                    <a:gd name="T34" fmla="*/ 228 w 919"/>
                    <a:gd name="T35" fmla="*/ 59 h 1304"/>
                    <a:gd name="T36" fmla="*/ 268 w 919"/>
                    <a:gd name="T37" fmla="*/ 88 h 1304"/>
                    <a:gd name="T38" fmla="*/ 309 w 919"/>
                    <a:gd name="T39" fmla="*/ 123 h 1304"/>
                    <a:gd name="T40" fmla="*/ 351 w 919"/>
                    <a:gd name="T41" fmla="*/ 161 h 1304"/>
                    <a:gd name="T42" fmla="*/ 395 w 919"/>
                    <a:gd name="T43" fmla="*/ 205 h 1304"/>
                    <a:gd name="T44" fmla="*/ 439 w 919"/>
                    <a:gd name="T45" fmla="*/ 252 h 1304"/>
                    <a:gd name="T46" fmla="*/ 483 w 919"/>
                    <a:gd name="T47" fmla="*/ 304 h 1304"/>
                    <a:gd name="T48" fmla="*/ 573 w 919"/>
                    <a:gd name="T49" fmla="*/ 419 h 1304"/>
                    <a:gd name="T50" fmla="*/ 660 w 919"/>
                    <a:gd name="T51" fmla="*/ 547 h 1304"/>
                    <a:gd name="T52" fmla="*/ 740 w 919"/>
                    <a:gd name="T53" fmla="*/ 678 h 1304"/>
                    <a:gd name="T54" fmla="*/ 806 w 919"/>
                    <a:gd name="T55" fmla="*/ 806 h 1304"/>
                    <a:gd name="T56" fmla="*/ 857 w 919"/>
                    <a:gd name="T57" fmla="*/ 924 h 1304"/>
                    <a:gd name="T58" fmla="*/ 893 w 919"/>
                    <a:gd name="T59" fmla="*/ 1033 h 1304"/>
                    <a:gd name="T60" fmla="*/ 910 w 919"/>
                    <a:gd name="T61" fmla="*/ 1105 h 1304"/>
                    <a:gd name="T62" fmla="*/ 917 w 919"/>
                    <a:gd name="T63" fmla="*/ 1148 h 1304"/>
                    <a:gd name="T64" fmla="*/ 919 w 919"/>
                    <a:gd name="T65" fmla="*/ 1187 h 1304"/>
                    <a:gd name="T66" fmla="*/ 916 w 919"/>
                    <a:gd name="T67" fmla="*/ 1220 h 1304"/>
                    <a:gd name="T68" fmla="*/ 909 w 919"/>
                    <a:gd name="T69" fmla="*/ 1249 h 1304"/>
                    <a:gd name="T70" fmla="*/ 898 w 919"/>
                    <a:gd name="T71" fmla="*/ 1273 h 1304"/>
                    <a:gd name="T72" fmla="*/ 882 w 919"/>
                    <a:gd name="T73" fmla="*/ 1290 h 1304"/>
                    <a:gd name="T74" fmla="*/ 861 w 919"/>
                    <a:gd name="T75" fmla="*/ 1301 h 1304"/>
                    <a:gd name="T76" fmla="*/ 836 w 919"/>
                    <a:gd name="T77" fmla="*/ 1304 h 1304"/>
                    <a:gd name="T78" fmla="*/ 809 w 919"/>
                    <a:gd name="T79" fmla="*/ 1302 h 1304"/>
                    <a:gd name="T80" fmla="*/ 778 w 919"/>
                    <a:gd name="T81" fmla="*/ 1293 h 1304"/>
                    <a:gd name="T82" fmla="*/ 744 w 919"/>
                    <a:gd name="T83" fmla="*/ 1278 h 1304"/>
                    <a:gd name="T84" fmla="*/ 708 w 919"/>
                    <a:gd name="T85" fmla="*/ 1257 h 1304"/>
                    <a:gd name="T86" fmla="*/ 669 w 919"/>
                    <a:gd name="T87" fmla="*/ 1231 h 1304"/>
                    <a:gd name="T88" fmla="*/ 629 w 919"/>
                    <a:gd name="T89" fmla="*/ 1200 h 1304"/>
                    <a:gd name="T90" fmla="*/ 587 w 919"/>
                    <a:gd name="T91" fmla="*/ 1163 h 1304"/>
                    <a:gd name="T92" fmla="*/ 545 w 919"/>
                    <a:gd name="T93" fmla="*/ 1122 h 1304"/>
                    <a:gd name="T94" fmla="*/ 501 w 919"/>
                    <a:gd name="T95" fmla="*/ 1076 h 1304"/>
                    <a:gd name="T96" fmla="*/ 456 w 919"/>
                    <a:gd name="T97" fmla="*/ 1027 h 1304"/>
                    <a:gd name="T98" fmla="*/ 389 w 919"/>
                    <a:gd name="T99" fmla="*/ 945 h 1304"/>
                    <a:gd name="T100" fmla="*/ 301 w 919"/>
                    <a:gd name="T101" fmla="*/ 823 h 130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19"/>
                    <a:gd name="T154" fmla="*/ 0 h 1304"/>
                    <a:gd name="T155" fmla="*/ 919 w 919"/>
                    <a:gd name="T156" fmla="*/ 1304 h 130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19" h="1304">
                      <a:moveTo>
                        <a:pt x="257" y="757"/>
                      </a:moveTo>
                      <a:lnTo>
                        <a:pt x="216" y="692"/>
                      </a:lnTo>
                      <a:lnTo>
                        <a:pt x="178" y="626"/>
                      </a:lnTo>
                      <a:lnTo>
                        <a:pt x="143" y="561"/>
                      </a:lnTo>
                      <a:lnTo>
                        <a:pt x="113" y="498"/>
                      </a:lnTo>
                      <a:lnTo>
                        <a:pt x="85" y="438"/>
                      </a:lnTo>
                      <a:lnTo>
                        <a:pt x="60" y="380"/>
                      </a:lnTo>
                      <a:lnTo>
                        <a:pt x="40" y="324"/>
                      </a:lnTo>
                      <a:lnTo>
                        <a:pt x="24" y="271"/>
                      </a:lnTo>
                      <a:lnTo>
                        <a:pt x="12" y="223"/>
                      </a:lnTo>
                      <a:lnTo>
                        <a:pt x="7" y="200"/>
                      </a:lnTo>
                      <a:lnTo>
                        <a:pt x="4" y="177"/>
                      </a:lnTo>
                      <a:lnTo>
                        <a:pt x="1" y="156"/>
                      </a:lnTo>
                      <a:lnTo>
                        <a:pt x="0" y="137"/>
                      </a:lnTo>
                      <a:lnTo>
                        <a:pt x="0" y="118"/>
                      </a:lnTo>
                      <a:lnTo>
                        <a:pt x="0" y="100"/>
                      </a:lnTo>
                      <a:lnTo>
                        <a:pt x="2" y="84"/>
                      </a:lnTo>
                      <a:lnTo>
                        <a:pt x="4" y="69"/>
                      </a:lnTo>
                      <a:lnTo>
                        <a:pt x="9" y="55"/>
                      </a:lnTo>
                      <a:lnTo>
                        <a:pt x="13" y="43"/>
                      </a:lnTo>
                      <a:lnTo>
                        <a:pt x="20" y="32"/>
                      </a:lnTo>
                      <a:lnTo>
                        <a:pt x="28" y="22"/>
                      </a:lnTo>
                      <a:lnTo>
                        <a:pt x="35" y="14"/>
                      </a:lnTo>
                      <a:lnTo>
                        <a:pt x="45" y="8"/>
                      </a:lnTo>
                      <a:lnTo>
                        <a:pt x="57" y="4"/>
                      </a:lnTo>
                      <a:lnTo>
                        <a:pt x="68" y="1"/>
                      </a:lnTo>
                      <a:lnTo>
                        <a:pt x="81" y="0"/>
                      </a:lnTo>
                      <a:lnTo>
                        <a:pt x="95" y="0"/>
                      </a:lnTo>
                      <a:lnTo>
                        <a:pt x="108" y="2"/>
                      </a:lnTo>
                      <a:lnTo>
                        <a:pt x="124" y="6"/>
                      </a:lnTo>
                      <a:lnTo>
                        <a:pt x="140" y="11"/>
                      </a:lnTo>
                      <a:lnTo>
                        <a:pt x="156" y="18"/>
                      </a:lnTo>
                      <a:lnTo>
                        <a:pt x="173" y="26"/>
                      </a:lnTo>
                      <a:lnTo>
                        <a:pt x="191" y="36"/>
                      </a:lnTo>
                      <a:lnTo>
                        <a:pt x="210" y="47"/>
                      </a:lnTo>
                      <a:lnTo>
                        <a:pt x="228" y="59"/>
                      </a:lnTo>
                      <a:lnTo>
                        <a:pt x="248" y="73"/>
                      </a:lnTo>
                      <a:lnTo>
                        <a:pt x="268" y="88"/>
                      </a:lnTo>
                      <a:lnTo>
                        <a:pt x="288" y="104"/>
                      </a:lnTo>
                      <a:lnTo>
                        <a:pt x="309" y="123"/>
                      </a:lnTo>
                      <a:lnTo>
                        <a:pt x="330" y="141"/>
                      </a:lnTo>
                      <a:lnTo>
                        <a:pt x="351" y="161"/>
                      </a:lnTo>
                      <a:lnTo>
                        <a:pt x="372" y="182"/>
                      </a:lnTo>
                      <a:lnTo>
                        <a:pt x="395" y="205"/>
                      </a:lnTo>
                      <a:lnTo>
                        <a:pt x="416" y="228"/>
                      </a:lnTo>
                      <a:lnTo>
                        <a:pt x="439" y="252"/>
                      </a:lnTo>
                      <a:lnTo>
                        <a:pt x="461" y="277"/>
                      </a:lnTo>
                      <a:lnTo>
                        <a:pt x="483" y="304"/>
                      </a:lnTo>
                      <a:lnTo>
                        <a:pt x="528" y="359"/>
                      </a:lnTo>
                      <a:lnTo>
                        <a:pt x="573" y="419"/>
                      </a:lnTo>
                      <a:lnTo>
                        <a:pt x="617" y="481"/>
                      </a:lnTo>
                      <a:lnTo>
                        <a:pt x="660" y="547"/>
                      </a:lnTo>
                      <a:lnTo>
                        <a:pt x="702" y="614"/>
                      </a:lnTo>
                      <a:lnTo>
                        <a:pt x="740" y="678"/>
                      </a:lnTo>
                      <a:lnTo>
                        <a:pt x="774" y="743"/>
                      </a:lnTo>
                      <a:lnTo>
                        <a:pt x="806" y="806"/>
                      </a:lnTo>
                      <a:lnTo>
                        <a:pt x="833" y="867"/>
                      </a:lnTo>
                      <a:lnTo>
                        <a:pt x="857" y="924"/>
                      </a:lnTo>
                      <a:lnTo>
                        <a:pt x="878" y="980"/>
                      </a:lnTo>
                      <a:lnTo>
                        <a:pt x="893" y="1033"/>
                      </a:lnTo>
                      <a:lnTo>
                        <a:pt x="906" y="1081"/>
                      </a:lnTo>
                      <a:lnTo>
                        <a:pt x="910" y="1105"/>
                      </a:lnTo>
                      <a:lnTo>
                        <a:pt x="914" y="1127"/>
                      </a:lnTo>
                      <a:lnTo>
                        <a:pt x="917" y="1148"/>
                      </a:lnTo>
                      <a:lnTo>
                        <a:pt x="918" y="1167"/>
                      </a:lnTo>
                      <a:lnTo>
                        <a:pt x="919" y="1187"/>
                      </a:lnTo>
                      <a:lnTo>
                        <a:pt x="918" y="1204"/>
                      </a:lnTo>
                      <a:lnTo>
                        <a:pt x="916" y="1220"/>
                      </a:lnTo>
                      <a:lnTo>
                        <a:pt x="913" y="1235"/>
                      </a:lnTo>
                      <a:lnTo>
                        <a:pt x="909" y="1249"/>
                      </a:lnTo>
                      <a:lnTo>
                        <a:pt x="904" y="1261"/>
                      </a:lnTo>
                      <a:lnTo>
                        <a:pt x="898" y="1273"/>
                      </a:lnTo>
                      <a:lnTo>
                        <a:pt x="890" y="1282"/>
                      </a:lnTo>
                      <a:lnTo>
                        <a:pt x="882" y="1290"/>
                      </a:lnTo>
                      <a:lnTo>
                        <a:pt x="872" y="1296"/>
                      </a:lnTo>
                      <a:lnTo>
                        <a:pt x="861" y="1301"/>
                      </a:lnTo>
                      <a:lnTo>
                        <a:pt x="850" y="1303"/>
                      </a:lnTo>
                      <a:lnTo>
                        <a:pt x="836" y="1304"/>
                      </a:lnTo>
                      <a:lnTo>
                        <a:pt x="823" y="1304"/>
                      </a:lnTo>
                      <a:lnTo>
                        <a:pt x="809" y="1302"/>
                      </a:lnTo>
                      <a:lnTo>
                        <a:pt x="794" y="1298"/>
                      </a:lnTo>
                      <a:lnTo>
                        <a:pt x="778" y="1293"/>
                      </a:lnTo>
                      <a:lnTo>
                        <a:pt x="761" y="1286"/>
                      </a:lnTo>
                      <a:lnTo>
                        <a:pt x="744" y="1278"/>
                      </a:lnTo>
                      <a:lnTo>
                        <a:pt x="726" y="1268"/>
                      </a:lnTo>
                      <a:lnTo>
                        <a:pt x="708" y="1257"/>
                      </a:lnTo>
                      <a:lnTo>
                        <a:pt x="689" y="1245"/>
                      </a:lnTo>
                      <a:lnTo>
                        <a:pt x="669" y="1231"/>
                      </a:lnTo>
                      <a:lnTo>
                        <a:pt x="650" y="1216"/>
                      </a:lnTo>
                      <a:lnTo>
                        <a:pt x="629" y="1200"/>
                      </a:lnTo>
                      <a:lnTo>
                        <a:pt x="609" y="1181"/>
                      </a:lnTo>
                      <a:lnTo>
                        <a:pt x="587" y="1163"/>
                      </a:lnTo>
                      <a:lnTo>
                        <a:pt x="566" y="1143"/>
                      </a:lnTo>
                      <a:lnTo>
                        <a:pt x="545" y="1122"/>
                      </a:lnTo>
                      <a:lnTo>
                        <a:pt x="523" y="1099"/>
                      </a:lnTo>
                      <a:lnTo>
                        <a:pt x="501" y="1076"/>
                      </a:lnTo>
                      <a:lnTo>
                        <a:pt x="479" y="1052"/>
                      </a:lnTo>
                      <a:lnTo>
                        <a:pt x="456" y="1027"/>
                      </a:lnTo>
                      <a:lnTo>
                        <a:pt x="434" y="1000"/>
                      </a:lnTo>
                      <a:lnTo>
                        <a:pt x="389" y="945"/>
                      </a:lnTo>
                      <a:lnTo>
                        <a:pt x="344" y="885"/>
                      </a:lnTo>
                      <a:lnTo>
                        <a:pt x="301" y="823"/>
                      </a:lnTo>
                      <a:lnTo>
                        <a:pt x="257" y="757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CC33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58" name="Freeform 168"/>
                <p:cNvSpPr>
                  <a:spLocks/>
                </p:cNvSpPr>
                <p:nvPr/>
              </p:nvSpPr>
              <p:spPr bwMode="auto">
                <a:xfrm>
                  <a:off x="1712" y="1842"/>
                  <a:ext cx="50" cy="79"/>
                </a:xfrm>
                <a:custGeom>
                  <a:avLst/>
                  <a:gdLst>
                    <a:gd name="T0" fmla="*/ 301 w 919"/>
                    <a:gd name="T1" fmla="*/ 481 h 1304"/>
                    <a:gd name="T2" fmla="*/ 389 w 919"/>
                    <a:gd name="T3" fmla="*/ 359 h 1304"/>
                    <a:gd name="T4" fmla="*/ 456 w 919"/>
                    <a:gd name="T5" fmla="*/ 277 h 1304"/>
                    <a:gd name="T6" fmla="*/ 501 w 919"/>
                    <a:gd name="T7" fmla="*/ 228 h 1304"/>
                    <a:gd name="T8" fmla="*/ 545 w 919"/>
                    <a:gd name="T9" fmla="*/ 182 h 1304"/>
                    <a:gd name="T10" fmla="*/ 587 w 919"/>
                    <a:gd name="T11" fmla="*/ 141 h 1304"/>
                    <a:gd name="T12" fmla="*/ 629 w 919"/>
                    <a:gd name="T13" fmla="*/ 104 h 1304"/>
                    <a:gd name="T14" fmla="*/ 669 w 919"/>
                    <a:gd name="T15" fmla="*/ 73 h 1304"/>
                    <a:gd name="T16" fmla="*/ 708 w 919"/>
                    <a:gd name="T17" fmla="*/ 47 h 1304"/>
                    <a:gd name="T18" fmla="*/ 744 w 919"/>
                    <a:gd name="T19" fmla="*/ 26 h 1304"/>
                    <a:gd name="T20" fmla="*/ 778 w 919"/>
                    <a:gd name="T21" fmla="*/ 11 h 1304"/>
                    <a:gd name="T22" fmla="*/ 809 w 919"/>
                    <a:gd name="T23" fmla="*/ 2 h 1304"/>
                    <a:gd name="T24" fmla="*/ 836 w 919"/>
                    <a:gd name="T25" fmla="*/ 0 h 1304"/>
                    <a:gd name="T26" fmla="*/ 861 w 919"/>
                    <a:gd name="T27" fmla="*/ 4 h 1304"/>
                    <a:gd name="T28" fmla="*/ 882 w 919"/>
                    <a:gd name="T29" fmla="*/ 14 h 1304"/>
                    <a:gd name="T30" fmla="*/ 898 w 919"/>
                    <a:gd name="T31" fmla="*/ 32 h 1304"/>
                    <a:gd name="T32" fmla="*/ 909 w 919"/>
                    <a:gd name="T33" fmla="*/ 55 h 1304"/>
                    <a:gd name="T34" fmla="*/ 916 w 919"/>
                    <a:gd name="T35" fmla="*/ 84 h 1304"/>
                    <a:gd name="T36" fmla="*/ 919 w 919"/>
                    <a:gd name="T37" fmla="*/ 118 h 1304"/>
                    <a:gd name="T38" fmla="*/ 917 w 919"/>
                    <a:gd name="T39" fmla="*/ 156 h 1304"/>
                    <a:gd name="T40" fmla="*/ 910 w 919"/>
                    <a:gd name="T41" fmla="*/ 200 h 1304"/>
                    <a:gd name="T42" fmla="*/ 893 w 919"/>
                    <a:gd name="T43" fmla="*/ 271 h 1304"/>
                    <a:gd name="T44" fmla="*/ 857 w 919"/>
                    <a:gd name="T45" fmla="*/ 380 h 1304"/>
                    <a:gd name="T46" fmla="*/ 806 w 919"/>
                    <a:gd name="T47" fmla="*/ 498 h 1304"/>
                    <a:gd name="T48" fmla="*/ 740 w 919"/>
                    <a:gd name="T49" fmla="*/ 626 h 1304"/>
                    <a:gd name="T50" fmla="*/ 660 w 919"/>
                    <a:gd name="T51" fmla="*/ 757 h 1304"/>
                    <a:gd name="T52" fmla="*/ 573 w 919"/>
                    <a:gd name="T53" fmla="*/ 885 h 1304"/>
                    <a:gd name="T54" fmla="*/ 483 w 919"/>
                    <a:gd name="T55" fmla="*/ 1000 h 1304"/>
                    <a:gd name="T56" fmla="*/ 439 w 919"/>
                    <a:gd name="T57" fmla="*/ 1052 h 1304"/>
                    <a:gd name="T58" fmla="*/ 395 w 919"/>
                    <a:gd name="T59" fmla="*/ 1099 h 1304"/>
                    <a:gd name="T60" fmla="*/ 351 w 919"/>
                    <a:gd name="T61" fmla="*/ 1143 h 1304"/>
                    <a:gd name="T62" fmla="*/ 309 w 919"/>
                    <a:gd name="T63" fmla="*/ 1181 h 1304"/>
                    <a:gd name="T64" fmla="*/ 268 w 919"/>
                    <a:gd name="T65" fmla="*/ 1216 h 1304"/>
                    <a:gd name="T66" fmla="*/ 228 w 919"/>
                    <a:gd name="T67" fmla="*/ 1245 h 1304"/>
                    <a:gd name="T68" fmla="*/ 191 w 919"/>
                    <a:gd name="T69" fmla="*/ 1268 h 1304"/>
                    <a:gd name="T70" fmla="*/ 156 w 919"/>
                    <a:gd name="T71" fmla="*/ 1286 h 1304"/>
                    <a:gd name="T72" fmla="*/ 124 w 919"/>
                    <a:gd name="T73" fmla="*/ 1298 h 1304"/>
                    <a:gd name="T74" fmla="*/ 95 w 919"/>
                    <a:gd name="T75" fmla="*/ 1304 h 1304"/>
                    <a:gd name="T76" fmla="*/ 68 w 919"/>
                    <a:gd name="T77" fmla="*/ 1303 h 1304"/>
                    <a:gd name="T78" fmla="*/ 45 w 919"/>
                    <a:gd name="T79" fmla="*/ 1296 h 1304"/>
                    <a:gd name="T80" fmla="*/ 28 w 919"/>
                    <a:gd name="T81" fmla="*/ 1282 h 1304"/>
                    <a:gd name="T82" fmla="*/ 13 w 919"/>
                    <a:gd name="T83" fmla="*/ 1261 h 1304"/>
                    <a:gd name="T84" fmla="*/ 4 w 919"/>
                    <a:gd name="T85" fmla="*/ 1235 h 1304"/>
                    <a:gd name="T86" fmla="*/ 0 w 919"/>
                    <a:gd name="T87" fmla="*/ 1204 h 1304"/>
                    <a:gd name="T88" fmla="*/ 0 w 919"/>
                    <a:gd name="T89" fmla="*/ 1167 h 1304"/>
                    <a:gd name="T90" fmla="*/ 4 w 919"/>
                    <a:gd name="T91" fmla="*/ 1127 h 1304"/>
                    <a:gd name="T92" fmla="*/ 12 w 919"/>
                    <a:gd name="T93" fmla="*/ 1081 h 1304"/>
                    <a:gd name="T94" fmla="*/ 40 w 919"/>
                    <a:gd name="T95" fmla="*/ 980 h 1304"/>
                    <a:gd name="T96" fmla="*/ 85 w 919"/>
                    <a:gd name="T97" fmla="*/ 867 h 1304"/>
                    <a:gd name="T98" fmla="*/ 143 w 919"/>
                    <a:gd name="T99" fmla="*/ 743 h 1304"/>
                    <a:gd name="T100" fmla="*/ 216 w 919"/>
                    <a:gd name="T101" fmla="*/ 614 h 130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19"/>
                    <a:gd name="T154" fmla="*/ 0 h 1304"/>
                    <a:gd name="T155" fmla="*/ 919 w 919"/>
                    <a:gd name="T156" fmla="*/ 1304 h 130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19" h="1304">
                      <a:moveTo>
                        <a:pt x="257" y="547"/>
                      </a:moveTo>
                      <a:lnTo>
                        <a:pt x="301" y="481"/>
                      </a:lnTo>
                      <a:lnTo>
                        <a:pt x="344" y="419"/>
                      </a:lnTo>
                      <a:lnTo>
                        <a:pt x="389" y="359"/>
                      </a:lnTo>
                      <a:lnTo>
                        <a:pt x="434" y="304"/>
                      </a:lnTo>
                      <a:lnTo>
                        <a:pt x="456" y="277"/>
                      </a:lnTo>
                      <a:lnTo>
                        <a:pt x="479" y="252"/>
                      </a:lnTo>
                      <a:lnTo>
                        <a:pt x="501" y="228"/>
                      </a:lnTo>
                      <a:lnTo>
                        <a:pt x="523" y="205"/>
                      </a:lnTo>
                      <a:lnTo>
                        <a:pt x="545" y="182"/>
                      </a:lnTo>
                      <a:lnTo>
                        <a:pt x="566" y="161"/>
                      </a:lnTo>
                      <a:lnTo>
                        <a:pt x="587" y="141"/>
                      </a:lnTo>
                      <a:lnTo>
                        <a:pt x="609" y="123"/>
                      </a:lnTo>
                      <a:lnTo>
                        <a:pt x="629" y="104"/>
                      </a:lnTo>
                      <a:lnTo>
                        <a:pt x="650" y="88"/>
                      </a:lnTo>
                      <a:lnTo>
                        <a:pt x="669" y="73"/>
                      </a:lnTo>
                      <a:lnTo>
                        <a:pt x="689" y="59"/>
                      </a:lnTo>
                      <a:lnTo>
                        <a:pt x="708" y="47"/>
                      </a:lnTo>
                      <a:lnTo>
                        <a:pt x="726" y="36"/>
                      </a:lnTo>
                      <a:lnTo>
                        <a:pt x="744" y="26"/>
                      </a:lnTo>
                      <a:lnTo>
                        <a:pt x="761" y="18"/>
                      </a:lnTo>
                      <a:lnTo>
                        <a:pt x="778" y="11"/>
                      </a:lnTo>
                      <a:lnTo>
                        <a:pt x="794" y="6"/>
                      </a:lnTo>
                      <a:lnTo>
                        <a:pt x="809" y="2"/>
                      </a:lnTo>
                      <a:lnTo>
                        <a:pt x="823" y="0"/>
                      </a:lnTo>
                      <a:lnTo>
                        <a:pt x="836" y="0"/>
                      </a:lnTo>
                      <a:lnTo>
                        <a:pt x="850" y="1"/>
                      </a:lnTo>
                      <a:lnTo>
                        <a:pt x="861" y="4"/>
                      </a:lnTo>
                      <a:lnTo>
                        <a:pt x="872" y="8"/>
                      </a:lnTo>
                      <a:lnTo>
                        <a:pt x="882" y="14"/>
                      </a:lnTo>
                      <a:lnTo>
                        <a:pt x="890" y="22"/>
                      </a:lnTo>
                      <a:lnTo>
                        <a:pt x="898" y="32"/>
                      </a:lnTo>
                      <a:lnTo>
                        <a:pt x="904" y="43"/>
                      </a:lnTo>
                      <a:lnTo>
                        <a:pt x="909" y="55"/>
                      </a:lnTo>
                      <a:lnTo>
                        <a:pt x="913" y="69"/>
                      </a:lnTo>
                      <a:lnTo>
                        <a:pt x="916" y="84"/>
                      </a:lnTo>
                      <a:lnTo>
                        <a:pt x="918" y="100"/>
                      </a:lnTo>
                      <a:lnTo>
                        <a:pt x="919" y="118"/>
                      </a:lnTo>
                      <a:lnTo>
                        <a:pt x="918" y="137"/>
                      </a:lnTo>
                      <a:lnTo>
                        <a:pt x="917" y="156"/>
                      </a:lnTo>
                      <a:lnTo>
                        <a:pt x="914" y="177"/>
                      </a:lnTo>
                      <a:lnTo>
                        <a:pt x="910" y="200"/>
                      </a:lnTo>
                      <a:lnTo>
                        <a:pt x="906" y="223"/>
                      </a:lnTo>
                      <a:lnTo>
                        <a:pt x="893" y="271"/>
                      </a:lnTo>
                      <a:lnTo>
                        <a:pt x="878" y="324"/>
                      </a:lnTo>
                      <a:lnTo>
                        <a:pt x="857" y="380"/>
                      </a:lnTo>
                      <a:lnTo>
                        <a:pt x="833" y="438"/>
                      </a:lnTo>
                      <a:lnTo>
                        <a:pt x="806" y="498"/>
                      </a:lnTo>
                      <a:lnTo>
                        <a:pt x="774" y="561"/>
                      </a:lnTo>
                      <a:lnTo>
                        <a:pt x="740" y="626"/>
                      </a:lnTo>
                      <a:lnTo>
                        <a:pt x="702" y="692"/>
                      </a:lnTo>
                      <a:lnTo>
                        <a:pt x="660" y="757"/>
                      </a:lnTo>
                      <a:lnTo>
                        <a:pt x="617" y="823"/>
                      </a:lnTo>
                      <a:lnTo>
                        <a:pt x="573" y="885"/>
                      </a:lnTo>
                      <a:lnTo>
                        <a:pt x="528" y="945"/>
                      </a:lnTo>
                      <a:lnTo>
                        <a:pt x="483" y="1000"/>
                      </a:lnTo>
                      <a:lnTo>
                        <a:pt x="461" y="1027"/>
                      </a:lnTo>
                      <a:lnTo>
                        <a:pt x="439" y="1052"/>
                      </a:lnTo>
                      <a:lnTo>
                        <a:pt x="416" y="1076"/>
                      </a:lnTo>
                      <a:lnTo>
                        <a:pt x="395" y="1099"/>
                      </a:lnTo>
                      <a:lnTo>
                        <a:pt x="372" y="1122"/>
                      </a:lnTo>
                      <a:lnTo>
                        <a:pt x="351" y="1143"/>
                      </a:lnTo>
                      <a:lnTo>
                        <a:pt x="330" y="1163"/>
                      </a:lnTo>
                      <a:lnTo>
                        <a:pt x="309" y="1181"/>
                      </a:lnTo>
                      <a:lnTo>
                        <a:pt x="288" y="1200"/>
                      </a:lnTo>
                      <a:lnTo>
                        <a:pt x="268" y="1216"/>
                      </a:lnTo>
                      <a:lnTo>
                        <a:pt x="248" y="1231"/>
                      </a:lnTo>
                      <a:lnTo>
                        <a:pt x="228" y="1245"/>
                      </a:lnTo>
                      <a:lnTo>
                        <a:pt x="210" y="1257"/>
                      </a:lnTo>
                      <a:lnTo>
                        <a:pt x="191" y="1268"/>
                      </a:lnTo>
                      <a:lnTo>
                        <a:pt x="173" y="1278"/>
                      </a:lnTo>
                      <a:lnTo>
                        <a:pt x="156" y="1286"/>
                      </a:lnTo>
                      <a:lnTo>
                        <a:pt x="140" y="1293"/>
                      </a:lnTo>
                      <a:lnTo>
                        <a:pt x="124" y="1298"/>
                      </a:lnTo>
                      <a:lnTo>
                        <a:pt x="108" y="1302"/>
                      </a:lnTo>
                      <a:lnTo>
                        <a:pt x="95" y="1304"/>
                      </a:lnTo>
                      <a:lnTo>
                        <a:pt x="81" y="1304"/>
                      </a:lnTo>
                      <a:lnTo>
                        <a:pt x="68" y="1303"/>
                      </a:lnTo>
                      <a:lnTo>
                        <a:pt x="57" y="1301"/>
                      </a:lnTo>
                      <a:lnTo>
                        <a:pt x="45" y="1296"/>
                      </a:lnTo>
                      <a:lnTo>
                        <a:pt x="35" y="1290"/>
                      </a:lnTo>
                      <a:lnTo>
                        <a:pt x="28" y="1282"/>
                      </a:lnTo>
                      <a:lnTo>
                        <a:pt x="20" y="1273"/>
                      </a:lnTo>
                      <a:lnTo>
                        <a:pt x="13" y="1261"/>
                      </a:lnTo>
                      <a:lnTo>
                        <a:pt x="9" y="1249"/>
                      </a:lnTo>
                      <a:lnTo>
                        <a:pt x="4" y="1235"/>
                      </a:lnTo>
                      <a:lnTo>
                        <a:pt x="2" y="1220"/>
                      </a:lnTo>
                      <a:lnTo>
                        <a:pt x="0" y="1204"/>
                      </a:lnTo>
                      <a:lnTo>
                        <a:pt x="0" y="1187"/>
                      </a:lnTo>
                      <a:lnTo>
                        <a:pt x="0" y="1167"/>
                      </a:lnTo>
                      <a:lnTo>
                        <a:pt x="1" y="1148"/>
                      </a:lnTo>
                      <a:lnTo>
                        <a:pt x="4" y="1127"/>
                      </a:lnTo>
                      <a:lnTo>
                        <a:pt x="7" y="1105"/>
                      </a:lnTo>
                      <a:lnTo>
                        <a:pt x="12" y="1081"/>
                      </a:lnTo>
                      <a:lnTo>
                        <a:pt x="24" y="1033"/>
                      </a:lnTo>
                      <a:lnTo>
                        <a:pt x="40" y="980"/>
                      </a:lnTo>
                      <a:lnTo>
                        <a:pt x="60" y="924"/>
                      </a:lnTo>
                      <a:lnTo>
                        <a:pt x="85" y="867"/>
                      </a:lnTo>
                      <a:lnTo>
                        <a:pt x="113" y="806"/>
                      </a:lnTo>
                      <a:lnTo>
                        <a:pt x="143" y="743"/>
                      </a:lnTo>
                      <a:lnTo>
                        <a:pt x="178" y="678"/>
                      </a:lnTo>
                      <a:lnTo>
                        <a:pt x="216" y="614"/>
                      </a:lnTo>
                      <a:lnTo>
                        <a:pt x="257" y="547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CC33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248" name="Group 169"/>
              <p:cNvGrpSpPr>
                <a:grpSpLocks/>
              </p:cNvGrpSpPr>
              <p:nvPr/>
            </p:nvGrpSpPr>
            <p:grpSpPr bwMode="auto">
              <a:xfrm>
                <a:off x="1473" y="1946"/>
                <a:ext cx="120" cy="99"/>
                <a:chOff x="1689" y="1842"/>
                <a:chExt cx="96" cy="79"/>
              </a:xfrm>
            </p:grpSpPr>
            <p:sp>
              <p:nvSpPr>
                <p:cNvPr id="5253" name="Oval 170"/>
                <p:cNvSpPr>
                  <a:spLocks noChangeArrowheads="1"/>
                </p:cNvSpPr>
                <p:nvPr/>
              </p:nvSpPr>
              <p:spPr bwMode="auto">
                <a:xfrm>
                  <a:off x="1689" y="1870"/>
                  <a:ext cx="96" cy="23"/>
                </a:xfrm>
                <a:prstGeom prst="ellipse">
                  <a:avLst/>
                </a:prstGeom>
                <a:noFill/>
                <a:ln w="12700">
                  <a:solidFill>
                    <a:srgbClr val="CC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54" name="Freeform 171"/>
                <p:cNvSpPr>
                  <a:spLocks/>
                </p:cNvSpPr>
                <p:nvPr/>
              </p:nvSpPr>
              <p:spPr bwMode="auto">
                <a:xfrm>
                  <a:off x="1712" y="1842"/>
                  <a:ext cx="50" cy="79"/>
                </a:xfrm>
                <a:custGeom>
                  <a:avLst/>
                  <a:gdLst>
                    <a:gd name="T0" fmla="*/ 216 w 919"/>
                    <a:gd name="T1" fmla="*/ 692 h 1304"/>
                    <a:gd name="T2" fmla="*/ 143 w 919"/>
                    <a:gd name="T3" fmla="*/ 561 h 1304"/>
                    <a:gd name="T4" fmla="*/ 85 w 919"/>
                    <a:gd name="T5" fmla="*/ 438 h 1304"/>
                    <a:gd name="T6" fmla="*/ 40 w 919"/>
                    <a:gd name="T7" fmla="*/ 324 h 1304"/>
                    <a:gd name="T8" fmla="*/ 12 w 919"/>
                    <a:gd name="T9" fmla="*/ 223 h 1304"/>
                    <a:gd name="T10" fmla="*/ 4 w 919"/>
                    <a:gd name="T11" fmla="*/ 177 h 1304"/>
                    <a:gd name="T12" fmla="*/ 0 w 919"/>
                    <a:gd name="T13" fmla="*/ 137 h 1304"/>
                    <a:gd name="T14" fmla="*/ 0 w 919"/>
                    <a:gd name="T15" fmla="*/ 100 h 1304"/>
                    <a:gd name="T16" fmla="*/ 4 w 919"/>
                    <a:gd name="T17" fmla="*/ 69 h 1304"/>
                    <a:gd name="T18" fmla="*/ 13 w 919"/>
                    <a:gd name="T19" fmla="*/ 43 h 1304"/>
                    <a:gd name="T20" fmla="*/ 28 w 919"/>
                    <a:gd name="T21" fmla="*/ 22 h 1304"/>
                    <a:gd name="T22" fmla="*/ 45 w 919"/>
                    <a:gd name="T23" fmla="*/ 8 h 1304"/>
                    <a:gd name="T24" fmla="*/ 68 w 919"/>
                    <a:gd name="T25" fmla="*/ 1 h 1304"/>
                    <a:gd name="T26" fmla="*/ 95 w 919"/>
                    <a:gd name="T27" fmla="*/ 0 h 1304"/>
                    <a:gd name="T28" fmla="*/ 124 w 919"/>
                    <a:gd name="T29" fmla="*/ 6 h 1304"/>
                    <a:gd name="T30" fmla="*/ 156 w 919"/>
                    <a:gd name="T31" fmla="*/ 18 h 1304"/>
                    <a:gd name="T32" fmla="*/ 191 w 919"/>
                    <a:gd name="T33" fmla="*/ 36 h 1304"/>
                    <a:gd name="T34" fmla="*/ 228 w 919"/>
                    <a:gd name="T35" fmla="*/ 59 h 1304"/>
                    <a:gd name="T36" fmla="*/ 268 w 919"/>
                    <a:gd name="T37" fmla="*/ 88 h 1304"/>
                    <a:gd name="T38" fmla="*/ 309 w 919"/>
                    <a:gd name="T39" fmla="*/ 123 h 1304"/>
                    <a:gd name="T40" fmla="*/ 351 w 919"/>
                    <a:gd name="T41" fmla="*/ 161 h 1304"/>
                    <a:gd name="T42" fmla="*/ 395 w 919"/>
                    <a:gd name="T43" fmla="*/ 205 h 1304"/>
                    <a:gd name="T44" fmla="*/ 439 w 919"/>
                    <a:gd name="T45" fmla="*/ 252 h 1304"/>
                    <a:gd name="T46" fmla="*/ 483 w 919"/>
                    <a:gd name="T47" fmla="*/ 304 h 1304"/>
                    <a:gd name="T48" fmla="*/ 573 w 919"/>
                    <a:gd name="T49" fmla="*/ 419 h 1304"/>
                    <a:gd name="T50" fmla="*/ 660 w 919"/>
                    <a:gd name="T51" fmla="*/ 547 h 1304"/>
                    <a:gd name="T52" fmla="*/ 740 w 919"/>
                    <a:gd name="T53" fmla="*/ 678 h 1304"/>
                    <a:gd name="T54" fmla="*/ 806 w 919"/>
                    <a:gd name="T55" fmla="*/ 806 h 1304"/>
                    <a:gd name="T56" fmla="*/ 857 w 919"/>
                    <a:gd name="T57" fmla="*/ 924 h 1304"/>
                    <a:gd name="T58" fmla="*/ 893 w 919"/>
                    <a:gd name="T59" fmla="*/ 1033 h 1304"/>
                    <a:gd name="T60" fmla="*/ 910 w 919"/>
                    <a:gd name="T61" fmla="*/ 1105 h 1304"/>
                    <a:gd name="T62" fmla="*/ 917 w 919"/>
                    <a:gd name="T63" fmla="*/ 1148 h 1304"/>
                    <a:gd name="T64" fmla="*/ 919 w 919"/>
                    <a:gd name="T65" fmla="*/ 1187 h 1304"/>
                    <a:gd name="T66" fmla="*/ 916 w 919"/>
                    <a:gd name="T67" fmla="*/ 1220 h 1304"/>
                    <a:gd name="T68" fmla="*/ 909 w 919"/>
                    <a:gd name="T69" fmla="*/ 1249 h 1304"/>
                    <a:gd name="T70" fmla="*/ 898 w 919"/>
                    <a:gd name="T71" fmla="*/ 1273 h 1304"/>
                    <a:gd name="T72" fmla="*/ 882 w 919"/>
                    <a:gd name="T73" fmla="*/ 1290 h 1304"/>
                    <a:gd name="T74" fmla="*/ 861 w 919"/>
                    <a:gd name="T75" fmla="*/ 1301 h 1304"/>
                    <a:gd name="T76" fmla="*/ 836 w 919"/>
                    <a:gd name="T77" fmla="*/ 1304 h 1304"/>
                    <a:gd name="T78" fmla="*/ 809 w 919"/>
                    <a:gd name="T79" fmla="*/ 1302 h 1304"/>
                    <a:gd name="T80" fmla="*/ 778 w 919"/>
                    <a:gd name="T81" fmla="*/ 1293 h 1304"/>
                    <a:gd name="T82" fmla="*/ 744 w 919"/>
                    <a:gd name="T83" fmla="*/ 1278 h 1304"/>
                    <a:gd name="T84" fmla="*/ 708 w 919"/>
                    <a:gd name="T85" fmla="*/ 1257 h 1304"/>
                    <a:gd name="T86" fmla="*/ 669 w 919"/>
                    <a:gd name="T87" fmla="*/ 1231 h 1304"/>
                    <a:gd name="T88" fmla="*/ 629 w 919"/>
                    <a:gd name="T89" fmla="*/ 1200 h 1304"/>
                    <a:gd name="T90" fmla="*/ 587 w 919"/>
                    <a:gd name="T91" fmla="*/ 1163 h 1304"/>
                    <a:gd name="T92" fmla="*/ 545 w 919"/>
                    <a:gd name="T93" fmla="*/ 1122 h 1304"/>
                    <a:gd name="T94" fmla="*/ 501 w 919"/>
                    <a:gd name="T95" fmla="*/ 1076 h 1304"/>
                    <a:gd name="T96" fmla="*/ 456 w 919"/>
                    <a:gd name="T97" fmla="*/ 1027 h 1304"/>
                    <a:gd name="T98" fmla="*/ 389 w 919"/>
                    <a:gd name="T99" fmla="*/ 945 h 1304"/>
                    <a:gd name="T100" fmla="*/ 301 w 919"/>
                    <a:gd name="T101" fmla="*/ 823 h 130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19"/>
                    <a:gd name="T154" fmla="*/ 0 h 1304"/>
                    <a:gd name="T155" fmla="*/ 919 w 919"/>
                    <a:gd name="T156" fmla="*/ 1304 h 130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19" h="1304">
                      <a:moveTo>
                        <a:pt x="257" y="757"/>
                      </a:moveTo>
                      <a:lnTo>
                        <a:pt x="216" y="692"/>
                      </a:lnTo>
                      <a:lnTo>
                        <a:pt x="178" y="626"/>
                      </a:lnTo>
                      <a:lnTo>
                        <a:pt x="143" y="561"/>
                      </a:lnTo>
                      <a:lnTo>
                        <a:pt x="113" y="498"/>
                      </a:lnTo>
                      <a:lnTo>
                        <a:pt x="85" y="438"/>
                      </a:lnTo>
                      <a:lnTo>
                        <a:pt x="60" y="380"/>
                      </a:lnTo>
                      <a:lnTo>
                        <a:pt x="40" y="324"/>
                      </a:lnTo>
                      <a:lnTo>
                        <a:pt x="24" y="271"/>
                      </a:lnTo>
                      <a:lnTo>
                        <a:pt x="12" y="223"/>
                      </a:lnTo>
                      <a:lnTo>
                        <a:pt x="7" y="200"/>
                      </a:lnTo>
                      <a:lnTo>
                        <a:pt x="4" y="177"/>
                      </a:lnTo>
                      <a:lnTo>
                        <a:pt x="1" y="156"/>
                      </a:lnTo>
                      <a:lnTo>
                        <a:pt x="0" y="137"/>
                      </a:lnTo>
                      <a:lnTo>
                        <a:pt x="0" y="118"/>
                      </a:lnTo>
                      <a:lnTo>
                        <a:pt x="0" y="100"/>
                      </a:lnTo>
                      <a:lnTo>
                        <a:pt x="2" y="84"/>
                      </a:lnTo>
                      <a:lnTo>
                        <a:pt x="4" y="69"/>
                      </a:lnTo>
                      <a:lnTo>
                        <a:pt x="9" y="55"/>
                      </a:lnTo>
                      <a:lnTo>
                        <a:pt x="13" y="43"/>
                      </a:lnTo>
                      <a:lnTo>
                        <a:pt x="20" y="32"/>
                      </a:lnTo>
                      <a:lnTo>
                        <a:pt x="28" y="22"/>
                      </a:lnTo>
                      <a:lnTo>
                        <a:pt x="35" y="14"/>
                      </a:lnTo>
                      <a:lnTo>
                        <a:pt x="45" y="8"/>
                      </a:lnTo>
                      <a:lnTo>
                        <a:pt x="57" y="4"/>
                      </a:lnTo>
                      <a:lnTo>
                        <a:pt x="68" y="1"/>
                      </a:lnTo>
                      <a:lnTo>
                        <a:pt x="81" y="0"/>
                      </a:lnTo>
                      <a:lnTo>
                        <a:pt x="95" y="0"/>
                      </a:lnTo>
                      <a:lnTo>
                        <a:pt x="108" y="2"/>
                      </a:lnTo>
                      <a:lnTo>
                        <a:pt x="124" y="6"/>
                      </a:lnTo>
                      <a:lnTo>
                        <a:pt x="140" y="11"/>
                      </a:lnTo>
                      <a:lnTo>
                        <a:pt x="156" y="18"/>
                      </a:lnTo>
                      <a:lnTo>
                        <a:pt x="173" y="26"/>
                      </a:lnTo>
                      <a:lnTo>
                        <a:pt x="191" y="36"/>
                      </a:lnTo>
                      <a:lnTo>
                        <a:pt x="210" y="47"/>
                      </a:lnTo>
                      <a:lnTo>
                        <a:pt x="228" y="59"/>
                      </a:lnTo>
                      <a:lnTo>
                        <a:pt x="248" y="73"/>
                      </a:lnTo>
                      <a:lnTo>
                        <a:pt x="268" y="88"/>
                      </a:lnTo>
                      <a:lnTo>
                        <a:pt x="288" y="104"/>
                      </a:lnTo>
                      <a:lnTo>
                        <a:pt x="309" y="123"/>
                      </a:lnTo>
                      <a:lnTo>
                        <a:pt x="330" y="141"/>
                      </a:lnTo>
                      <a:lnTo>
                        <a:pt x="351" y="161"/>
                      </a:lnTo>
                      <a:lnTo>
                        <a:pt x="372" y="182"/>
                      </a:lnTo>
                      <a:lnTo>
                        <a:pt x="395" y="205"/>
                      </a:lnTo>
                      <a:lnTo>
                        <a:pt x="416" y="228"/>
                      </a:lnTo>
                      <a:lnTo>
                        <a:pt x="439" y="252"/>
                      </a:lnTo>
                      <a:lnTo>
                        <a:pt x="461" y="277"/>
                      </a:lnTo>
                      <a:lnTo>
                        <a:pt x="483" y="304"/>
                      </a:lnTo>
                      <a:lnTo>
                        <a:pt x="528" y="359"/>
                      </a:lnTo>
                      <a:lnTo>
                        <a:pt x="573" y="419"/>
                      </a:lnTo>
                      <a:lnTo>
                        <a:pt x="617" y="481"/>
                      </a:lnTo>
                      <a:lnTo>
                        <a:pt x="660" y="547"/>
                      </a:lnTo>
                      <a:lnTo>
                        <a:pt x="702" y="614"/>
                      </a:lnTo>
                      <a:lnTo>
                        <a:pt x="740" y="678"/>
                      </a:lnTo>
                      <a:lnTo>
                        <a:pt x="774" y="743"/>
                      </a:lnTo>
                      <a:lnTo>
                        <a:pt x="806" y="806"/>
                      </a:lnTo>
                      <a:lnTo>
                        <a:pt x="833" y="867"/>
                      </a:lnTo>
                      <a:lnTo>
                        <a:pt x="857" y="924"/>
                      </a:lnTo>
                      <a:lnTo>
                        <a:pt x="878" y="980"/>
                      </a:lnTo>
                      <a:lnTo>
                        <a:pt x="893" y="1033"/>
                      </a:lnTo>
                      <a:lnTo>
                        <a:pt x="906" y="1081"/>
                      </a:lnTo>
                      <a:lnTo>
                        <a:pt x="910" y="1105"/>
                      </a:lnTo>
                      <a:lnTo>
                        <a:pt x="914" y="1127"/>
                      </a:lnTo>
                      <a:lnTo>
                        <a:pt x="917" y="1148"/>
                      </a:lnTo>
                      <a:lnTo>
                        <a:pt x="918" y="1167"/>
                      </a:lnTo>
                      <a:lnTo>
                        <a:pt x="919" y="1187"/>
                      </a:lnTo>
                      <a:lnTo>
                        <a:pt x="918" y="1204"/>
                      </a:lnTo>
                      <a:lnTo>
                        <a:pt x="916" y="1220"/>
                      </a:lnTo>
                      <a:lnTo>
                        <a:pt x="913" y="1235"/>
                      </a:lnTo>
                      <a:lnTo>
                        <a:pt x="909" y="1249"/>
                      </a:lnTo>
                      <a:lnTo>
                        <a:pt x="904" y="1261"/>
                      </a:lnTo>
                      <a:lnTo>
                        <a:pt x="898" y="1273"/>
                      </a:lnTo>
                      <a:lnTo>
                        <a:pt x="890" y="1282"/>
                      </a:lnTo>
                      <a:lnTo>
                        <a:pt x="882" y="1290"/>
                      </a:lnTo>
                      <a:lnTo>
                        <a:pt x="872" y="1296"/>
                      </a:lnTo>
                      <a:lnTo>
                        <a:pt x="861" y="1301"/>
                      </a:lnTo>
                      <a:lnTo>
                        <a:pt x="850" y="1303"/>
                      </a:lnTo>
                      <a:lnTo>
                        <a:pt x="836" y="1304"/>
                      </a:lnTo>
                      <a:lnTo>
                        <a:pt x="823" y="1304"/>
                      </a:lnTo>
                      <a:lnTo>
                        <a:pt x="809" y="1302"/>
                      </a:lnTo>
                      <a:lnTo>
                        <a:pt x="794" y="1298"/>
                      </a:lnTo>
                      <a:lnTo>
                        <a:pt x="778" y="1293"/>
                      </a:lnTo>
                      <a:lnTo>
                        <a:pt x="761" y="1286"/>
                      </a:lnTo>
                      <a:lnTo>
                        <a:pt x="744" y="1278"/>
                      </a:lnTo>
                      <a:lnTo>
                        <a:pt x="726" y="1268"/>
                      </a:lnTo>
                      <a:lnTo>
                        <a:pt x="708" y="1257"/>
                      </a:lnTo>
                      <a:lnTo>
                        <a:pt x="689" y="1245"/>
                      </a:lnTo>
                      <a:lnTo>
                        <a:pt x="669" y="1231"/>
                      </a:lnTo>
                      <a:lnTo>
                        <a:pt x="650" y="1216"/>
                      </a:lnTo>
                      <a:lnTo>
                        <a:pt x="629" y="1200"/>
                      </a:lnTo>
                      <a:lnTo>
                        <a:pt x="609" y="1181"/>
                      </a:lnTo>
                      <a:lnTo>
                        <a:pt x="587" y="1163"/>
                      </a:lnTo>
                      <a:lnTo>
                        <a:pt x="566" y="1143"/>
                      </a:lnTo>
                      <a:lnTo>
                        <a:pt x="545" y="1122"/>
                      </a:lnTo>
                      <a:lnTo>
                        <a:pt x="523" y="1099"/>
                      </a:lnTo>
                      <a:lnTo>
                        <a:pt x="501" y="1076"/>
                      </a:lnTo>
                      <a:lnTo>
                        <a:pt x="479" y="1052"/>
                      </a:lnTo>
                      <a:lnTo>
                        <a:pt x="456" y="1027"/>
                      </a:lnTo>
                      <a:lnTo>
                        <a:pt x="434" y="1000"/>
                      </a:lnTo>
                      <a:lnTo>
                        <a:pt x="389" y="945"/>
                      </a:lnTo>
                      <a:lnTo>
                        <a:pt x="344" y="885"/>
                      </a:lnTo>
                      <a:lnTo>
                        <a:pt x="301" y="823"/>
                      </a:lnTo>
                      <a:lnTo>
                        <a:pt x="257" y="757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CC33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55" name="Freeform 172"/>
                <p:cNvSpPr>
                  <a:spLocks/>
                </p:cNvSpPr>
                <p:nvPr/>
              </p:nvSpPr>
              <p:spPr bwMode="auto">
                <a:xfrm>
                  <a:off x="1712" y="1842"/>
                  <a:ext cx="50" cy="79"/>
                </a:xfrm>
                <a:custGeom>
                  <a:avLst/>
                  <a:gdLst>
                    <a:gd name="T0" fmla="*/ 301 w 919"/>
                    <a:gd name="T1" fmla="*/ 481 h 1304"/>
                    <a:gd name="T2" fmla="*/ 389 w 919"/>
                    <a:gd name="T3" fmla="*/ 359 h 1304"/>
                    <a:gd name="T4" fmla="*/ 456 w 919"/>
                    <a:gd name="T5" fmla="*/ 277 h 1304"/>
                    <a:gd name="T6" fmla="*/ 501 w 919"/>
                    <a:gd name="T7" fmla="*/ 228 h 1304"/>
                    <a:gd name="T8" fmla="*/ 545 w 919"/>
                    <a:gd name="T9" fmla="*/ 182 h 1304"/>
                    <a:gd name="T10" fmla="*/ 587 w 919"/>
                    <a:gd name="T11" fmla="*/ 141 h 1304"/>
                    <a:gd name="T12" fmla="*/ 629 w 919"/>
                    <a:gd name="T13" fmla="*/ 104 h 1304"/>
                    <a:gd name="T14" fmla="*/ 669 w 919"/>
                    <a:gd name="T15" fmla="*/ 73 h 1304"/>
                    <a:gd name="T16" fmla="*/ 708 w 919"/>
                    <a:gd name="T17" fmla="*/ 47 h 1304"/>
                    <a:gd name="T18" fmla="*/ 744 w 919"/>
                    <a:gd name="T19" fmla="*/ 26 h 1304"/>
                    <a:gd name="T20" fmla="*/ 778 w 919"/>
                    <a:gd name="T21" fmla="*/ 11 h 1304"/>
                    <a:gd name="T22" fmla="*/ 809 w 919"/>
                    <a:gd name="T23" fmla="*/ 2 h 1304"/>
                    <a:gd name="T24" fmla="*/ 836 w 919"/>
                    <a:gd name="T25" fmla="*/ 0 h 1304"/>
                    <a:gd name="T26" fmla="*/ 861 w 919"/>
                    <a:gd name="T27" fmla="*/ 4 h 1304"/>
                    <a:gd name="T28" fmla="*/ 882 w 919"/>
                    <a:gd name="T29" fmla="*/ 14 h 1304"/>
                    <a:gd name="T30" fmla="*/ 898 w 919"/>
                    <a:gd name="T31" fmla="*/ 32 h 1304"/>
                    <a:gd name="T32" fmla="*/ 909 w 919"/>
                    <a:gd name="T33" fmla="*/ 55 h 1304"/>
                    <a:gd name="T34" fmla="*/ 916 w 919"/>
                    <a:gd name="T35" fmla="*/ 84 h 1304"/>
                    <a:gd name="T36" fmla="*/ 919 w 919"/>
                    <a:gd name="T37" fmla="*/ 118 h 1304"/>
                    <a:gd name="T38" fmla="*/ 917 w 919"/>
                    <a:gd name="T39" fmla="*/ 156 h 1304"/>
                    <a:gd name="T40" fmla="*/ 910 w 919"/>
                    <a:gd name="T41" fmla="*/ 200 h 1304"/>
                    <a:gd name="T42" fmla="*/ 893 w 919"/>
                    <a:gd name="T43" fmla="*/ 271 h 1304"/>
                    <a:gd name="T44" fmla="*/ 857 w 919"/>
                    <a:gd name="T45" fmla="*/ 380 h 1304"/>
                    <a:gd name="T46" fmla="*/ 806 w 919"/>
                    <a:gd name="T47" fmla="*/ 498 h 1304"/>
                    <a:gd name="T48" fmla="*/ 740 w 919"/>
                    <a:gd name="T49" fmla="*/ 626 h 1304"/>
                    <a:gd name="T50" fmla="*/ 660 w 919"/>
                    <a:gd name="T51" fmla="*/ 757 h 1304"/>
                    <a:gd name="T52" fmla="*/ 573 w 919"/>
                    <a:gd name="T53" fmla="*/ 885 h 1304"/>
                    <a:gd name="T54" fmla="*/ 483 w 919"/>
                    <a:gd name="T55" fmla="*/ 1000 h 1304"/>
                    <a:gd name="T56" fmla="*/ 439 w 919"/>
                    <a:gd name="T57" fmla="*/ 1052 h 1304"/>
                    <a:gd name="T58" fmla="*/ 395 w 919"/>
                    <a:gd name="T59" fmla="*/ 1099 h 1304"/>
                    <a:gd name="T60" fmla="*/ 351 w 919"/>
                    <a:gd name="T61" fmla="*/ 1143 h 1304"/>
                    <a:gd name="T62" fmla="*/ 309 w 919"/>
                    <a:gd name="T63" fmla="*/ 1181 h 1304"/>
                    <a:gd name="T64" fmla="*/ 268 w 919"/>
                    <a:gd name="T65" fmla="*/ 1216 h 1304"/>
                    <a:gd name="T66" fmla="*/ 228 w 919"/>
                    <a:gd name="T67" fmla="*/ 1245 h 1304"/>
                    <a:gd name="T68" fmla="*/ 191 w 919"/>
                    <a:gd name="T69" fmla="*/ 1268 h 1304"/>
                    <a:gd name="T70" fmla="*/ 156 w 919"/>
                    <a:gd name="T71" fmla="*/ 1286 h 1304"/>
                    <a:gd name="T72" fmla="*/ 124 w 919"/>
                    <a:gd name="T73" fmla="*/ 1298 h 1304"/>
                    <a:gd name="T74" fmla="*/ 95 w 919"/>
                    <a:gd name="T75" fmla="*/ 1304 h 1304"/>
                    <a:gd name="T76" fmla="*/ 68 w 919"/>
                    <a:gd name="T77" fmla="*/ 1303 h 1304"/>
                    <a:gd name="T78" fmla="*/ 45 w 919"/>
                    <a:gd name="T79" fmla="*/ 1296 h 1304"/>
                    <a:gd name="T80" fmla="*/ 28 w 919"/>
                    <a:gd name="T81" fmla="*/ 1282 h 1304"/>
                    <a:gd name="T82" fmla="*/ 13 w 919"/>
                    <a:gd name="T83" fmla="*/ 1261 h 1304"/>
                    <a:gd name="T84" fmla="*/ 4 w 919"/>
                    <a:gd name="T85" fmla="*/ 1235 h 1304"/>
                    <a:gd name="T86" fmla="*/ 0 w 919"/>
                    <a:gd name="T87" fmla="*/ 1204 h 1304"/>
                    <a:gd name="T88" fmla="*/ 0 w 919"/>
                    <a:gd name="T89" fmla="*/ 1167 h 1304"/>
                    <a:gd name="T90" fmla="*/ 4 w 919"/>
                    <a:gd name="T91" fmla="*/ 1127 h 1304"/>
                    <a:gd name="T92" fmla="*/ 12 w 919"/>
                    <a:gd name="T93" fmla="*/ 1081 h 1304"/>
                    <a:gd name="T94" fmla="*/ 40 w 919"/>
                    <a:gd name="T95" fmla="*/ 980 h 1304"/>
                    <a:gd name="T96" fmla="*/ 85 w 919"/>
                    <a:gd name="T97" fmla="*/ 867 h 1304"/>
                    <a:gd name="T98" fmla="*/ 143 w 919"/>
                    <a:gd name="T99" fmla="*/ 743 h 1304"/>
                    <a:gd name="T100" fmla="*/ 216 w 919"/>
                    <a:gd name="T101" fmla="*/ 614 h 130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19"/>
                    <a:gd name="T154" fmla="*/ 0 h 1304"/>
                    <a:gd name="T155" fmla="*/ 919 w 919"/>
                    <a:gd name="T156" fmla="*/ 1304 h 130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19" h="1304">
                      <a:moveTo>
                        <a:pt x="257" y="547"/>
                      </a:moveTo>
                      <a:lnTo>
                        <a:pt x="301" y="481"/>
                      </a:lnTo>
                      <a:lnTo>
                        <a:pt x="344" y="419"/>
                      </a:lnTo>
                      <a:lnTo>
                        <a:pt x="389" y="359"/>
                      </a:lnTo>
                      <a:lnTo>
                        <a:pt x="434" y="304"/>
                      </a:lnTo>
                      <a:lnTo>
                        <a:pt x="456" y="277"/>
                      </a:lnTo>
                      <a:lnTo>
                        <a:pt x="479" y="252"/>
                      </a:lnTo>
                      <a:lnTo>
                        <a:pt x="501" y="228"/>
                      </a:lnTo>
                      <a:lnTo>
                        <a:pt x="523" y="205"/>
                      </a:lnTo>
                      <a:lnTo>
                        <a:pt x="545" y="182"/>
                      </a:lnTo>
                      <a:lnTo>
                        <a:pt x="566" y="161"/>
                      </a:lnTo>
                      <a:lnTo>
                        <a:pt x="587" y="141"/>
                      </a:lnTo>
                      <a:lnTo>
                        <a:pt x="609" y="123"/>
                      </a:lnTo>
                      <a:lnTo>
                        <a:pt x="629" y="104"/>
                      </a:lnTo>
                      <a:lnTo>
                        <a:pt x="650" y="88"/>
                      </a:lnTo>
                      <a:lnTo>
                        <a:pt x="669" y="73"/>
                      </a:lnTo>
                      <a:lnTo>
                        <a:pt x="689" y="59"/>
                      </a:lnTo>
                      <a:lnTo>
                        <a:pt x="708" y="47"/>
                      </a:lnTo>
                      <a:lnTo>
                        <a:pt x="726" y="36"/>
                      </a:lnTo>
                      <a:lnTo>
                        <a:pt x="744" y="26"/>
                      </a:lnTo>
                      <a:lnTo>
                        <a:pt x="761" y="18"/>
                      </a:lnTo>
                      <a:lnTo>
                        <a:pt x="778" y="11"/>
                      </a:lnTo>
                      <a:lnTo>
                        <a:pt x="794" y="6"/>
                      </a:lnTo>
                      <a:lnTo>
                        <a:pt x="809" y="2"/>
                      </a:lnTo>
                      <a:lnTo>
                        <a:pt x="823" y="0"/>
                      </a:lnTo>
                      <a:lnTo>
                        <a:pt x="836" y="0"/>
                      </a:lnTo>
                      <a:lnTo>
                        <a:pt x="850" y="1"/>
                      </a:lnTo>
                      <a:lnTo>
                        <a:pt x="861" y="4"/>
                      </a:lnTo>
                      <a:lnTo>
                        <a:pt x="872" y="8"/>
                      </a:lnTo>
                      <a:lnTo>
                        <a:pt x="882" y="14"/>
                      </a:lnTo>
                      <a:lnTo>
                        <a:pt x="890" y="22"/>
                      </a:lnTo>
                      <a:lnTo>
                        <a:pt x="898" y="32"/>
                      </a:lnTo>
                      <a:lnTo>
                        <a:pt x="904" y="43"/>
                      </a:lnTo>
                      <a:lnTo>
                        <a:pt x="909" y="55"/>
                      </a:lnTo>
                      <a:lnTo>
                        <a:pt x="913" y="69"/>
                      </a:lnTo>
                      <a:lnTo>
                        <a:pt x="916" y="84"/>
                      </a:lnTo>
                      <a:lnTo>
                        <a:pt x="918" y="100"/>
                      </a:lnTo>
                      <a:lnTo>
                        <a:pt x="919" y="118"/>
                      </a:lnTo>
                      <a:lnTo>
                        <a:pt x="918" y="137"/>
                      </a:lnTo>
                      <a:lnTo>
                        <a:pt x="917" y="156"/>
                      </a:lnTo>
                      <a:lnTo>
                        <a:pt x="914" y="177"/>
                      </a:lnTo>
                      <a:lnTo>
                        <a:pt x="910" y="200"/>
                      </a:lnTo>
                      <a:lnTo>
                        <a:pt x="906" y="223"/>
                      </a:lnTo>
                      <a:lnTo>
                        <a:pt x="893" y="271"/>
                      </a:lnTo>
                      <a:lnTo>
                        <a:pt x="878" y="324"/>
                      </a:lnTo>
                      <a:lnTo>
                        <a:pt x="857" y="380"/>
                      </a:lnTo>
                      <a:lnTo>
                        <a:pt x="833" y="438"/>
                      </a:lnTo>
                      <a:lnTo>
                        <a:pt x="806" y="498"/>
                      </a:lnTo>
                      <a:lnTo>
                        <a:pt x="774" y="561"/>
                      </a:lnTo>
                      <a:lnTo>
                        <a:pt x="740" y="626"/>
                      </a:lnTo>
                      <a:lnTo>
                        <a:pt x="702" y="692"/>
                      </a:lnTo>
                      <a:lnTo>
                        <a:pt x="660" y="757"/>
                      </a:lnTo>
                      <a:lnTo>
                        <a:pt x="617" y="823"/>
                      </a:lnTo>
                      <a:lnTo>
                        <a:pt x="573" y="885"/>
                      </a:lnTo>
                      <a:lnTo>
                        <a:pt x="528" y="945"/>
                      </a:lnTo>
                      <a:lnTo>
                        <a:pt x="483" y="1000"/>
                      </a:lnTo>
                      <a:lnTo>
                        <a:pt x="461" y="1027"/>
                      </a:lnTo>
                      <a:lnTo>
                        <a:pt x="439" y="1052"/>
                      </a:lnTo>
                      <a:lnTo>
                        <a:pt x="416" y="1076"/>
                      </a:lnTo>
                      <a:lnTo>
                        <a:pt x="395" y="1099"/>
                      </a:lnTo>
                      <a:lnTo>
                        <a:pt x="372" y="1122"/>
                      </a:lnTo>
                      <a:lnTo>
                        <a:pt x="351" y="1143"/>
                      </a:lnTo>
                      <a:lnTo>
                        <a:pt x="330" y="1163"/>
                      </a:lnTo>
                      <a:lnTo>
                        <a:pt x="309" y="1181"/>
                      </a:lnTo>
                      <a:lnTo>
                        <a:pt x="288" y="1200"/>
                      </a:lnTo>
                      <a:lnTo>
                        <a:pt x="268" y="1216"/>
                      </a:lnTo>
                      <a:lnTo>
                        <a:pt x="248" y="1231"/>
                      </a:lnTo>
                      <a:lnTo>
                        <a:pt x="228" y="1245"/>
                      </a:lnTo>
                      <a:lnTo>
                        <a:pt x="210" y="1257"/>
                      </a:lnTo>
                      <a:lnTo>
                        <a:pt x="191" y="1268"/>
                      </a:lnTo>
                      <a:lnTo>
                        <a:pt x="173" y="1278"/>
                      </a:lnTo>
                      <a:lnTo>
                        <a:pt x="156" y="1286"/>
                      </a:lnTo>
                      <a:lnTo>
                        <a:pt x="140" y="1293"/>
                      </a:lnTo>
                      <a:lnTo>
                        <a:pt x="124" y="1298"/>
                      </a:lnTo>
                      <a:lnTo>
                        <a:pt x="108" y="1302"/>
                      </a:lnTo>
                      <a:lnTo>
                        <a:pt x="95" y="1304"/>
                      </a:lnTo>
                      <a:lnTo>
                        <a:pt x="81" y="1304"/>
                      </a:lnTo>
                      <a:lnTo>
                        <a:pt x="68" y="1303"/>
                      </a:lnTo>
                      <a:lnTo>
                        <a:pt x="57" y="1301"/>
                      </a:lnTo>
                      <a:lnTo>
                        <a:pt x="45" y="1296"/>
                      </a:lnTo>
                      <a:lnTo>
                        <a:pt x="35" y="1290"/>
                      </a:lnTo>
                      <a:lnTo>
                        <a:pt x="28" y="1282"/>
                      </a:lnTo>
                      <a:lnTo>
                        <a:pt x="20" y="1273"/>
                      </a:lnTo>
                      <a:lnTo>
                        <a:pt x="13" y="1261"/>
                      </a:lnTo>
                      <a:lnTo>
                        <a:pt x="9" y="1249"/>
                      </a:lnTo>
                      <a:lnTo>
                        <a:pt x="4" y="1235"/>
                      </a:lnTo>
                      <a:lnTo>
                        <a:pt x="2" y="1220"/>
                      </a:lnTo>
                      <a:lnTo>
                        <a:pt x="0" y="1204"/>
                      </a:lnTo>
                      <a:lnTo>
                        <a:pt x="0" y="1187"/>
                      </a:lnTo>
                      <a:lnTo>
                        <a:pt x="0" y="1167"/>
                      </a:lnTo>
                      <a:lnTo>
                        <a:pt x="1" y="1148"/>
                      </a:lnTo>
                      <a:lnTo>
                        <a:pt x="4" y="1127"/>
                      </a:lnTo>
                      <a:lnTo>
                        <a:pt x="7" y="1105"/>
                      </a:lnTo>
                      <a:lnTo>
                        <a:pt x="12" y="1081"/>
                      </a:lnTo>
                      <a:lnTo>
                        <a:pt x="24" y="1033"/>
                      </a:lnTo>
                      <a:lnTo>
                        <a:pt x="40" y="980"/>
                      </a:lnTo>
                      <a:lnTo>
                        <a:pt x="60" y="924"/>
                      </a:lnTo>
                      <a:lnTo>
                        <a:pt x="85" y="867"/>
                      </a:lnTo>
                      <a:lnTo>
                        <a:pt x="113" y="806"/>
                      </a:lnTo>
                      <a:lnTo>
                        <a:pt x="143" y="743"/>
                      </a:lnTo>
                      <a:lnTo>
                        <a:pt x="178" y="678"/>
                      </a:lnTo>
                      <a:lnTo>
                        <a:pt x="216" y="614"/>
                      </a:lnTo>
                      <a:lnTo>
                        <a:pt x="257" y="547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CC33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249" name="Group 173"/>
              <p:cNvGrpSpPr>
                <a:grpSpLocks/>
              </p:cNvGrpSpPr>
              <p:nvPr/>
            </p:nvGrpSpPr>
            <p:grpSpPr bwMode="auto">
              <a:xfrm>
                <a:off x="465" y="2538"/>
                <a:ext cx="120" cy="99"/>
                <a:chOff x="1689" y="1842"/>
                <a:chExt cx="96" cy="79"/>
              </a:xfrm>
            </p:grpSpPr>
            <p:sp>
              <p:nvSpPr>
                <p:cNvPr id="5250" name="Oval 174"/>
                <p:cNvSpPr>
                  <a:spLocks noChangeArrowheads="1"/>
                </p:cNvSpPr>
                <p:nvPr/>
              </p:nvSpPr>
              <p:spPr bwMode="auto">
                <a:xfrm>
                  <a:off x="1689" y="1870"/>
                  <a:ext cx="96" cy="23"/>
                </a:xfrm>
                <a:prstGeom prst="ellipse">
                  <a:avLst/>
                </a:prstGeom>
                <a:noFill/>
                <a:ln w="12700">
                  <a:solidFill>
                    <a:srgbClr val="CC33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51" name="Freeform 175"/>
                <p:cNvSpPr>
                  <a:spLocks/>
                </p:cNvSpPr>
                <p:nvPr/>
              </p:nvSpPr>
              <p:spPr bwMode="auto">
                <a:xfrm>
                  <a:off x="1712" y="1842"/>
                  <a:ext cx="50" cy="79"/>
                </a:xfrm>
                <a:custGeom>
                  <a:avLst/>
                  <a:gdLst>
                    <a:gd name="T0" fmla="*/ 216 w 919"/>
                    <a:gd name="T1" fmla="*/ 692 h 1304"/>
                    <a:gd name="T2" fmla="*/ 143 w 919"/>
                    <a:gd name="T3" fmla="*/ 561 h 1304"/>
                    <a:gd name="T4" fmla="*/ 85 w 919"/>
                    <a:gd name="T5" fmla="*/ 438 h 1304"/>
                    <a:gd name="T6" fmla="*/ 40 w 919"/>
                    <a:gd name="T7" fmla="*/ 324 h 1304"/>
                    <a:gd name="T8" fmla="*/ 12 w 919"/>
                    <a:gd name="T9" fmla="*/ 223 h 1304"/>
                    <a:gd name="T10" fmla="*/ 4 w 919"/>
                    <a:gd name="T11" fmla="*/ 177 h 1304"/>
                    <a:gd name="T12" fmla="*/ 0 w 919"/>
                    <a:gd name="T13" fmla="*/ 137 h 1304"/>
                    <a:gd name="T14" fmla="*/ 0 w 919"/>
                    <a:gd name="T15" fmla="*/ 100 h 1304"/>
                    <a:gd name="T16" fmla="*/ 4 w 919"/>
                    <a:gd name="T17" fmla="*/ 69 h 1304"/>
                    <a:gd name="T18" fmla="*/ 13 w 919"/>
                    <a:gd name="T19" fmla="*/ 43 h 1304"/>
                    <a:gd name="T20" fmla="*/ 28 w 919"/>
                    <a:gd name="T21" fmla="*/ 22 h 1304"/>
                    <a:gd name="T22" fmla="*/ 45 w 919"/>
                    <a:gd name="T23" fmla="*/ 8 h 1304"/>
                    <a:gd name="T24" fmla="*/ 68 w 919"/>
                    <a:gd name="T25" fmla="*/ 1 h 1304"/>
                    <a:gd name="T26" fmla="*/ 95 w 919"/>
                    <a:gd name="T27" fmla="*/ 0 h 1304"/>
                    <a:gd name="T28" fmla="*/ 124 w 919"/>
                    <a:gd name="T29" fmla="*/ 6 h 1304"/>
                    <a:gd name="T30" fmla="*/ 156 w 919"/>
                    <a:gd name="T31" fmla="*/ 18 h 1304"/>
                    <a:gd name="T32" fmla="*/ 191 w 919"/>
                    <a:gd name="T33" fmla="*/ 36 h 1304"/>
                    <a:gd name="T34" fmla="*/ 228 w 919"/>
                    <a:gd name="T35" fmla="*/ 59 h 1304"/>
                    <a:gd name="T36" fmla="*/ 268 w 919"/>
                    <a:gd name="T37" fmla="*/ 88 h 1304"/>
                    <a:gd name="T38" fmla="*/ 309 w 919"/>
                    <a:gd name="T39" fmla="*/ 123 h 1304"/>
                    <a:gd name="T40" fmla="*/ 351 w 919"/>
                    <a:gd name="T41" fmla="*/ 161 h 1304"/>
                    <a:gd name="T42" fmla="*/ 395 w 919"/>
                    <a:gd name="T43" fmla="*/ 205 h 1304"/>
                    <a:gd name="T44" fmla="*/ 439 w 919"/>
                    <a:gd name="T45" fmla="*/ 252 h 1304"/>
                    <a:gd name="T46" fmla="*/ 483 w 919"/>
                    <a:gd name="T47" fmla="*/ 304 h 1304"/>
                    <a:gd name="T48" fmla="*/ 573 w 919"/>
                    <a:gd name="T49" fmla="*/ 419 h 1304"/>
                    <a:gd name="T50" fmla="*/ 660 w 919"/>
                    <a:gd name="T51" fmla="*/ 547 h 1304"/>
                    <a:gd name="T52" fmla="*/ 740 w 919"/>
                    <a:gd name="T53" fmla="*/ 678 h 1304"/>
                    <a:gd name="T54" fmla="*/ 806 w 919"/>
                    <a:gd name="T55" fmla="*/ 806 h 1304"/>
                    <a:gd name="T56" fmla="*/ 857 w 919"/>
                    <a:gd name="T57" fmla="*/ 924 h 1304"/>
                    <a:gd name="T58" fmla="*/ 893 w 919"/>
                    <a:gd name="T59" fmla="*/ 1033 h 1304"/>
                    <a:gd name="T60" fmla="*/ 910 w 919"/>
                    <a:gd name="T61" fmla="*/ 1105 h 1304"/>
                    <a:gd name="T62" fmla="*/ 917 w 919"/>
                    <a:gd name="T63" fmla="*/ 1148 h 1304"/>
                    <a:gd name="T64" fmla="*/ 919 w 919"/>
                    <a:gd name="T65" fmla="*/ 1187 h 1304"/>
                    <a:gd name="T66" fmla="*/ 916 w 919"/>
                    <a:gd name="T67" fmla="*/ 1220 h 1304"/>
                    <a:gd name="T68" fmla="*/ 909 w 919"/>
                    <a:gd name="T69" fmla="*/ 1249 h 1304"/>
                    <a:gd name="T70" fmla="*/ 898 w 919"/>
                    <a:gd name="T71" fmla="*/ 1273 h 1304"/>
                    <a:gd name="T72" fmla="*/ 882 w 919"/>
                    <a:gd name="T73" fmla="*/ 1290 h 1304"/>
                    <a:gd name="T74" fmla="*/ 861 w 919"/>
                    <a:gd name="T75" fmla="*/ 1301 h 1304"/>
                    <a:gd name="T76" fmla="*/ 836 w 919"/>
                    <a:gd name="T77" fmla="*/ 1304 h 1304"/>
                    <a:gd name="T78" fmla="*/ 809 w 919"/>
                    <a:gd name="T79" fmla="*/ 1302 h 1304"/>
                    <a:gd name="T80" fmla="*/ 778 w 919"/>
                    <a:gd name="T81" fmla="*/ 1293 h 1304"/>
                    <a:gd name="T82" fmla="*/ 744 w 919"/>
                    <a:gd name="T83" fmla="*/ 1278 h 1304"/>
                    <a:gd name="T84" fmla="*/ 708 w 919"/>
                    <a:gd name="T85" fmla="*/ 1257 h 1304"/>
                    <a:gd name="T86" fmla="*/ 669 w 919"/>
                    <a:gd name="T87" fmla="*/ 1231 h 1304"/>
                    <a:gd name="T88" fmla="*/ 629 w 919"/>
                    <a:gd name="T89" fmla="*/ 1200 h 1304"/>
                    <a:gd name="T90" fmla="*/ 587 w 919"/>
                    <a:gd name="T91" fmla="*/ 1163 h 1304"/>
                    <a:gd name="T92" fmla="*/ 545 w 919"/>
                    <a:gd name="T93" fmla="*/ 1122 h 1304"/>
                    <a:gd name="T94" fmla="*/ 501 w 919"/>
                    <a:gd name="T95" fmla="*/ 1076 h 1304"/>
                    <a:gd name="T96" fmla="*/ 456 w 919"/>
                    <a:gd name="T97" fmla="*/ 1027 h 1304"/>
                    <a:gd name="T98" fmla="*/ 389 w 919"/>
                    <a:gd name="T99" fmla="*/ 945 h 1304"/>
                    <a:gd name="T100" fmla="*/ 301 w 919"/>
                    <a:gd name="T101" fmla="*/ 823 h 130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19"/>
                    <a:gd name="T154" fmla="*/ 0 h 1304"/>
                    <a:gd name="T155" fmla="*/ 919 w 919"/>
                    <a:gd name="T156" fmla="*/ 1304 h 130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19" h="1304">
                      <a:moveTo>
                        <a:pt x="257" y="757"/>
                      </a:moveTo>
                      <a:lnTo>
                        <a:pt x="216" y="692"/>
                      </a:lnTo>
                      <a:lnTo>
                        <a:pt x="178" y="626"/>
                      </a:lnTo>
                      <a:lnTo>
                        <a:pt x="143" y="561"/>
                      </a:lnTo>
                      <a:lnTo>
                        <a:pt x="113" y="498"/>
                      </a:lnTo>
                      <a:lnTo>
                        <a:pt x="85" y="438"/>
                      </a:lnTo>
                      <a:lnTo>
                        <a:pt x="60" y="380"/>
                      </a:lnTo>
                      <a:lnTo>
                        <a:pt x="40" y="324"/>
                      </a:lnTo>
                      <a:lnTo>
                        <a:pt x="24" y="271"/>
                      </a:lnTo>
                      <a:lnTo>
                        <a:pt x="12" y="223"/>
                      </a:lnTo>
                      <a:lnTo>
                        <a:pt x="7" y="200"/>
                      </a:lnTo>
                      <a:lnTo>
                        <a:pt x="4" y="177"/>
                      </a:lnTo>
                      <a:lnTo>
                        <a:pt x="1" y="156"/>
                      </a:lnTo>
                      <a:lnTo>
                        <a:pt x="0" y="137"/>
                      </a:lnTo>
                      <a:lnTo>
                        <a:pt x="0" y="118"/>
                      </a:lnTo>
                      <a:lnTo>
                        <a:pt x="0" y="100"/>
                      </a:lnTo>
                      <a:lnTo>
                        <a:pt x="2" y="84"/>
                      </a:lnTo>
                      <a:lnTo>
                        <a:pt x="4" y="69"/>
                      </a:lnTo>
                      <a:lnTo>
                        <a:pt x="9" y="55"/>
                      </a:lnTo>
                      <a:lnTo>
                        <a:pt x="13" y="43"/>
                      </a:lnTo>
                      <a:lnTo>
                        <a:pt x="20" y="32"/>
                      </a:lnTo>
                      <a:lnTo>
                        <a:pt x="28" y="22"/>
                      </a:lnTo>
                      <a:lnTo>
                        <a:pt x="35" y="14"/>
                      </a:lnTo>
                      <a:lnTo>
                        <a:pt x="45" y="8"/>
                      </a:lnTo>
                      <a:lnTo>
                        <a:pt x="57" y="4"/>
                      </a:lnTo>
                      <a:lnTo>
                        <a:pt x="68" y="1"/>
                      </a:lnTo>
                      <a:lnTo>
                        <a:pt x="81" y="0"/>
                      </a:lnTo>
                      <a:lnTo>
                        <a:pt x="95" y="0"/>
                      </a:lnTo>
                      <a:lnTo>
                        <a:pt x="108" y="2"/>
                      </a:lnTo>
                      <a:lnTo>
                        <a:pt x="124" y="6"/>
                      </a:lnTo>
                      <a:lnTo>
                        <a:pt x="140" y="11"/>
                      </a:lnTo>
                      <a:lnTo>
                        <a:pt x="156" y="18"/>
                      </a:lnTo>
                      <a:lnTo>
                        <a:pt x="173" y="26"/>
                      </a:lnTo>
                      <a:lnTo>
                        <a:pt x="191" y="36"/>
                      </a:lnTo>
                      <a:lnTo>
                        <a:pt x="210" y="47"/>
                      </a:lnTo>
                      <a:lnTo>
                        <a:pt x="228" y="59"/>
                      </a:lnTo>
                      <a:lnTo>
                        <a:pt x="248" y="73"/>
                      </a:lnTo>
                      <a:lnTo>
                        <a:pt x="268" y="88"/>
                      </a:lnTo>
                      <a:lnTo>
                        <a:pt x="288" y="104"/>
                      </a:lnTo>
                      <a:lnTo>
                        <a:pt x="309" y="123"/>
                      </a:lnTo>
                      <a:lnTo>
                        <a:pt x="330" y="141"/>
                      </a:lnTo>
                      <a:lnTo>
                        <a:pt x="351" y="161"/>
                      </a:lnTo>
                      <a:lnTo>
                        <a:pt x="372" y="182"/>
                      </a:lnTo>
                      <a:lnTo>
                        <a:pt x="395" y="205"/>
                      </a:lnTo>
                      <a:lnTo>
                        <a:pt x="416" y="228"/>
                      </a:lnTo>
                      <a:lnTo>
                        <a:pt x="439" y="252"/>
                      </a:lnTo>
                      <a:lnTo>
                        <a:pt x="461" y="277"/>
                      </a:lnTo>
                      <a:lnTo>
                        <a:pt x="483" y="304"/>
                      </a:lnTo>
                      <a:lnTo>
                        <a:pt x="528" y="359"/>
                      </a:lnTo>
                      <a:lnTo>
                        <a:pt x="573" y="419"/>
                      </a:lnTo>
                      <a:lnTo>
                        <a:pt x="617" y="481"/>
                      </a:lnTo>
                      <a:lnTo>
                        <a:pt x="660" y="547"/>
                      </a:lnTo>
                      <a:lnTo>
                        <a:pt x="702" y="614"/>
                      </a:lnTo>
                      <a:lnTo>
                        <a:pt x="740" y="678"/>
                      </a:lnTo>
                      <a:lnTo>
                        <a:pt x="774" y="743"/>
                      </a:lnTo>
                      <a:lnTo>
                        <a:pt x="806" y="806"/>
                      </a:lnTo>
                      <a:lnTo>
                        <a:pt x="833" y="867"/>
                      </a:lnTo>
                      <a:lnTo>
                        <a:pt x="857" y="924"/>
                      </a:lnTo>
                      <a:lnTo>
                        <a:pt x="878" y="980"/>
                      </a:lnTo>
                      <a:lnTo>
                        <a:pt x="893" y="1033"/>
                      </a:lnTo>
                      <a:lnTo>
                        <a:pt x="906" y="1081"/>
                      </a:lnTo>
                      <a:lnTo>
                        <a:pt x="910" y="1105"/>
                      </a:lnTo>
                      <a:lnTo>
                        <a:pt x="914" y="1127"/>
                      </a:lnTo>
                      <a:lnTo>
                        <a:pt x="917" y="1148"/>
                      </a:lnTo>
                      <a:lnTo>
                        <a:pt x="918" y="1167"/>
                      </a:lnTo>
                      <a:lnTo>
                        <a:pt x="919" y="1187"/>
                      </a:lnTo>
                      <a:lnTo>
                        <a:pt x="918" y="1204"/>
                      </a:lnTo>
                      <a:lnTo>
                        <a:pt x="916" y="1220"/>
                      </a:lnTo>
                      <a:lnTo>
                        <a:pt x="913" y="1235"/>
                      </a:lnTo>
                      <a:lnTo>
                        <a:pt x="909" y="1249"/>
                      </a:lnTo>
                      <a:lnTo>
                        <a:pt x="904" y="1261"/>
                      </a:lnTo>
                      <a:lnTo>
                        <a:pt x="898" y="1273"/>
                      </a:lnTo>
                      <a:lnTo>
                        <a:pt x="890" y="1282"/>
                      </a:lnTo>
                      <a:lnTo>
                        <a:pt x="882" y="1290"/>
                      </a:lnTo>
                      <a:lnTo>
                        <a:pt x="872" y="1296"/>
                      </a:lnTo>
                      <a:lnTo>
                        <a:pt x="861" y="1301"/>
                      </a:lnTo>
                      <a:lnTo>
                        <a:pt x="850" y="1303"/>
                      </a:lnTo>
                      <a:lnTo>
                        <a:pt x="836" y="1304"/>
                      </a:lnTo>
                      <a:lnTo>
                        <a:pt x="823" y="1304"/>
                      </a:lnTo>
                      <a:lnTo>
                        <a:pt x="809" y="1302"/>
                      </a:lnTo>
                      <a:lnTo>
                        <a:pt x="794" y="1298"/>
                      </a:lnTo>
                      <a:lnTo>
                        <a:pt x="778" y="1293"/>
                      </a:lnTo>
                      <a:lnTo>
                        <a:pt x="761" y="1286"/>
                      </a:lnTo>
                      <a:lnTo>
                        <a:pt x="744" y="1278"/>
                      </a:lnTo>
                      <a:lnTo>
                        <a:pt x="726" y="1268"/>
                      </a:lnTo>
                      <a:lnTo>
                        <a:pt x="708" y="1257"/>
                      </a:lnTo>
                      <a:lnTo>
                        <a:pt x="689" y="1245"/>
                      </a:lnTo>
                      <a:lnTo>
                        <a:pt x="669" y="1231"/>
                      </a:lnTo>
                      <a:lnTo>
                        <a:pt x="650" y="1216"/>
                      </a:lnTo>
                      <a:lnTo>
                        <a:pt x="629" y="1200"/>
                      </a:lnTo>
                      <a:lnTo>
                        <a:pt x="609" y="1181"/>
                      </a:lnTo>
                      <a:lnTo>
                        <a:pt x="587" y="1163"/>
                      </a:lnTo>
                      <a:lnTo>
                        <a:pt x="566" y="1143"/>
                      </a:lnTo>
                      <a:lnTo>
                        <a:pt x="545" y="1122"/>
                      </a:lnTo>
                      <a:lnTo>
                        <a:pt x="523" y="1099"/>
                      </a:lnTo>
                      <a:lnTo>
                        <a:pt x="501" y="1076"/>
                      </a:lnTo>
                      <a:lnTo>
                        <a:pt x="479" y="1052"/>
                      </a:lnTo>
                      <a:lnTo>
                        <a:pt x="456" y="1027"/>
                      </a:lnTo>
                      <a:lnTo>
                        <a:pt x="434" y="1000"/>
                      </a:lnTo>
                      <a:lnTo>
                        <a:pt x="389" y="945"/>
                      </a:lnTo>
                      <a:lnTo>
                        <a:pt x="344" y="885"/>
                      </a:lnTo>
                      <a:lnTo>
                        <a:pt x="301" y="823"/>
                      </a:lnTo>
                      <a:lnTo>
                        <a:pt x="257" y="757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CC33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52" name="Freeform 176"/>
                <p:cNvSpPr>
                  <a:spLocks/>
                </p:cNvSpPr>
                <p:nvPr/>
              </p:nvSpPr>
              <p:spPr bwMode="auto">
                <a:xfrm>
                  <a:off x="1712" y="1842"/>
                  <a:ext cx="50" cy="79"/>
                </a:xfrm>
                <a:custGeom>
                  <a:avLst/>
                  <a:gdLst>
                    <a:gd name="T0" fmla="*/ 301 w 919"/>
                    <a:gd name="T1" fmla="*/ 481 h 1304"/>
                    <a:gd name="T2" fmla="*/ 389 w 919"/>
                    <a:gd name="T3" fmla="*/ 359 h 1304"/>
                    <a:gd name="T4" fmla="*/ 456 w 919"/>
                    <a:gd name="T5" fmla="*/ 277 h 1304"/>
                    <a:gd name="T6" fmla="*/ 501 w 919"/>
                    <a:gd name="T7" fmla="*/ 228 h 1304"/>
                    <a:gd name="T8" fmla="*/ 545 w 919"/>
                    <a:gd name="T9" fmla="*/ 182 h 1304"/>
                    <a:gd name="T10" fmla="*/ 587 w 919"/>
                    <a:gd name="T11" fmla="*/ 141 h 1304"/>
                    <a:gd name="T12" fmla="*/ 629 w 919"/>
                    <a:gd name="T13" fmla="*/ 104 h 1304"/>
                    <a:gd name="T14" fmla="*/ 669 w 919"/>
                    <a:gd name="T15" fmla="*/ 73 h 1304"/>
                    <a:gd name="T16" fmla="*/ 708 w 919"/>
                    <a:gd name="T17" fmla="*/ 47 h 1304"/>
                    <a:gd name="T18" fmla="*/ 744 w 919"/>
                    <a:gd name="T19" fmla="*/ 26 h 1304"/>
                    <a:gd name="T20" fmla="*/ 778 w 919"/>
                    <a:gd name="T21" fmla="*/ 11 h 1304"/>
                    <a:gd name="T22" fmla="*/ 809 w 919"/>
                    <a:gd name="T23" fmla="*/ 2 h 1304"/>
                    <a:gd name="T24" fmla="*/ 836 w 919"/>
                    <a:gd name="T25" fmla="*/ 0 h 1304"/>
                    <a:gd name="T26" fmla="*/ 861 w 919"/>
                    <a:gd name="T27" fmla="*/ 4 h 1304"/>
                    <a:gd name="T28" fmla="*/ 882 w 919"/>
                    <a:gd name="T29" fmla="*/ 14 h 1304"/>
                    <a:gd name="T30" fmla="*/ 898 w 919"/>
                    <a:gd name="T31" fmla="*/ 32 h 1304"/>
                    <a:gd name="T32" fmla="*/ 909 w 919"/>
                    <a:gd name="T33" fmla="*/ 55 h 1304"/>
                    <a:gd name="T34" fmla="*/ 916 w 919"/>
                    <a:gd name="T35" fmla="*/ 84 h 1304"/>
                    <a:gd name="T36" fmla="*/ 919 w 919"/>
                    <a:gd name="T37" fmla="*/ 118 h 1304"/>
                    <a:gd name="T38" fmla="*/ 917 w 919"/>
                    <a:gd name="T39" fmla="*/ 156 h 1304"/>
                    <a:gd name="T40" fmla="*/ 910 w 919"/>
                    <a:gd name="T41" fmla="*/ 200 h 1304"/>
                    <a:gd name="T42" fmla="*/ 893 w 919"/>
                    <a:gd name="T43" fmla="*/ 271 h 1304"/>
                    <a:gd name="T44" fmla="*/ 857 w 919"/>
                    <a:gd name="T45" fmla="*/ 380 h 1304"/>
                    <a:gd name="T46" fmla="*/ 806 w 919"/>
                    <a:gd name="T47" fmla="*/ 498 h 1304"/>
                    <a:gd name="T48" fmla="*/ 740 w 919"/>
                    <a:gd name="T49" fmla="*/ 626 h 1304"/>
                    <a:gd name="T50" fmla="*/ 660 w 919"/>
                    <a:gd name="T51" fmla="*/ 757 h 1304"/>
                    <a:gd name="T52" fmla="*/ 573 w 919"/>
                    <a:gd name="T53" fmla="*/ 885 h 1304"/>
                    <a:gd name="T54" fmla="*/ 483 w 919"/>
                    <a:gd name="T55" fmla="*/ 1000 h 1304"/>
                    <a:gd name="T56" fmla="*/ 439 w 919"/>
                    <a:gd name="T57" fmla="*/ 1052 h 1304"/>
                    <a:gd name="T58" fmla="*/ 395 w 919"/>
                    <a:gd name="T59" fmla="*/ 1099 h 1304"/>
                    <a:gd name="T60" fmla="*/ 351 w 919"/>
                    <a:gd name="T61" fmla="*/ 1143 h 1304"/>
                    <a:gd name="T62" fmla="*/ 309 w 919"/>
                    <a:gd name="T63" fmla="*/ 1181 h 1304"/>
                    <a:gd name="T64" fmla="*/ 268 w 919"/>
                    <a:gd name="T65" fmla="*/ 1216 h 1304"/>
                    <a:gd name="T66" fmla="*/ 228 w 919"/>
                    <a:gd name="T67" fmla="*/ 1245 h 1304"/>
                    <a:gd name="T68" fmla="*/ 191 w 919"/>
                    <a:gd name="T69" fmla="*/ 1268 h 1304"/>
                    <a:gd name="T70" fmla="*/ 156 w 919"/>
                    <a:gd name="T71" fmla="*/ 1286 h 1304"/>
                    <a:gd name="T72" fmla="*/ 124 w 919"/>
                    <a:gd name="T73" fmla="*/ 1298 h 1304"/>
                    <a:gd name="T74" fmla="*/ 95 w 919"/>
                    <a:gd name="T75" fmla="*/ 1304 h 1304"/>
                    <a:gd name="T76" fmla="*/ 68 w 919"/>
                    <a:gd name="T77" fmla="*/ 1303 h 1304"/>
                    <a:gd name="T78" fmla="*/ 45 w 919"/>
                    <a:gd name="T79" fmla="*/ 1296 h 1304"/>
                    <a:gd name="T80" fmla="*/ 28 w 919"/>
                    <a:gd name="T81" fmla="*/ 1282 h 1304"/>
                    <a:gd name="T82" fmla="*/ 13 w 919"/>
                    <a:gd name="T83" fmla="*/ 1261 h 1304"/>
                    <a:gd name="T84" fmla="*/ 4 w 919"/>
                    <a:gd name="T85" fmla="*/ 1235 h 1304"/>
                    <a:gd name="T86" fmla="*/ 0 w 919"/>
                    <a:gd name="T87" fmla="*/ 1204 h 1304"/>
                    <a:gd name="T88" fmla="*/ 0 w 919"/>
                    <a:gd name="T89" fmla="*/ 1167 h 1304"/>
                    <a:gd name="T90" fmla="*/ 4 w 919"/>
                    <a:gd name="T91" fmla="*/ 1127 h 1304"/>
                    <a:gd name="T92" fmla="*/ 12 w 919"/>
                    <a:gd name="T93" fmla="*/ 1081 h 1304"/>
                    <a:gd name="T94" fmla="*/ 40 w 919"/>
                    <a:gd name="T95" fmla="*/ 980 h 1304"/>
                    <a:gd name="T96" fmla="*/ 85 w 919"/>
                    <a:gd name="T97" fmla="*/ 867 h 1304"/>
                    <a:gd name="T98" fmla="*/ 143 w 919"/>
                    <a:gd name="T99" fmla="*/ 743 h 1304"/>
                    <a:gd name="T100" fmla="*/ 216 w 919"/>
                    <a:gd name="T101" fmla="*/ 614 h 1304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w 919"/>
                    <a:gd name="T154" fmla="*/ 0 h 1304"/>
                    <a:gd name="T155" fmla="*/ 919 w 919"/>
                    <a:gd name="T156" fmla="*/ 1304 h 1304"/>
                  </a:gdLst>
                  <a:ahLst/>
                  <a:cxnLst>
                    <a:cxn ang="T102">
                      <a:pos x="T0" y="T1"/>
                    </a:cxn>
                    <a:cxn ang="T103">
                      <a:pos x="T2" y="T3"/>
                    </a:cxn>
                    <a:cxn ang="T104">
                      <a:pos x="T4" y="T5"/>
                    </a:cxn>
                    <a:cxn ang="T105">
                      <a:pos x="T6" y="T7"/>
                    </a:cxn>
                    <a:cxn ang="T106">
                      <a:pos x="T8" y="T9"/>
                    </a:cxn>
                    <a:cxn ang="T107">
                      <a:pos x="T10" y="T11"/>
                    </a:cxn>
                    <a:cxn ang="T108">
                      <a:pos x="T12" y="T13"/>
                    </a:cxn>
                    <a:cxn ang="T109">
                      <a:pos x="T14" y="T15"/>
                    </a:cxn>
                    <a:cxn ang="T110">
                      <a:pos x="T16" y="T17"/>
                    </a:cxn>
                    <a:cxn ang="T111">
                      <a:pos x="T18" y="T19"/>
                    </a:cxn>
                    <a:cxn ang="T112">
                      <a:pos x="T20" y="T21"/>
                    </a:cxn>
                    <a:cxn ang="T113">
                      <a:pos x="T22" y="T23"/>
                    </a:cxn>
                    <a:cxn ang="T114">
                      <a:pos x="T24" y="T25"/>
                    </a:cxn>
                    <a:cxn ang="T115">
                      <a:pos x="T26" y="T27"/>
                    </a:cxn>
                    <a:cxn ang="T116">
                      <a:pos x="T28" y="T29"/>
                    </a:cxn>
                    <a:cxn ang="T117">
                      <a:pos x="T30" y="T31"/>
                    </a:cxn>
                    <a:cxn ang="T118">
                      <a:pos x="T32" y="T33"/>
                    </a:cxn>
                    <a:cxn ang="T119">
                      <a:pos x="T34" y="T35"/>
                    </a:cxn>
                    <a:cxn ang="T120">
                      <a:pos x="T36" y="T37"/>
                    </a:cxn>
                    <a:cxn ang="T121">
                      <a:pos x="T38" y="T39"/>
                    </a:cxn>
                    <a:cxn ang="T122">
                      <a:pos x="T40" y="T41"/>
                    </a:cxn>
                    <a:cxn ang="T123">
                      <a:pos x="T42" y="T43"/>
                    </a:cxn>
                    <a:cxn ang="T124">
                      <a:pos x="T44" y="T45"/>
                    </a:cxn>
                    <a:cxn ang="T125">
                      <a:pos x="T46" y="T47"/>
                    </a:cxn>
                    <a:cxn ang="T126">
                      <a:pos x="T48" y="T49"/>
                    </a:cxn>
                    <a:cxn ang="T127">
                      <a:pos x="T50" y="T51"/>
                    </a:cxn>
                    <a:cxn ang="T128">
                      <a:pos x="T52" y="T53"/>
                    </a:cxn>
                    <a:cxn ang="T129">
                      <a:pos x="T54" y="T55"/>
                    </a:cxn>
                    <a:cxn ang="T130">
                      <a:pos x="T56" y="T57"/>
                    </a:cxn>
                    <a:cxn ang="T131">
                      <a:pos x="T58" y="T59"/>
                    </a:cxn>
                    <a:cxn ang="T132">
                      <a:pos x="T60" y="T61"/>
                    </a:cxn>
                    <a:cxn ang="T133">
                      <a:pos x="T62" y="T63"/>
                    </a:cxn>
                    <a:cxn ang="T134">
                      <a:pos x="T64" y="T65"/>
                    </a:cxn>
                    <a:cxn ang="T135">
                      <a:pos x="T66" y="T67"/>
                    </a:cxn>
                    <a:cxn ang="T136">
                      <a:pos x="T68" y="T69"/>
                    </a:cxn>
                    <a:cxn ang="T137">
                      <a:pos x="T70" y="T71"/>
                    </a:cxn>
                    <a:cxn ang="T138">
                      <a:pos x="T72" y="T73"/>
                    </a:cxn>
                    <a:cxn ang="T139">
                      <a:pos x="T74" y="T75"/>
                    </a:cxn>
                    <a:cxn ang="T140">
                      <a:pos x="T76" y="T77"/>
                    </a:cxn>
                    <a:cxn ang="T141">
                      <a:pos x="T78" y="T79"/>
                    </a:cxn>
                    <a:cxn ang="T142">
                      <a:pos x="T80" y="T81"/>
                    </a:cxn>
                    <a:cxn ang="T143">
                      <a:pos x="T82" y="T83"/>
                    </a:cxn>
                    <a:cxn ang="T144">
                      <a:pos x="T84" y="T85"/>
                    </a:cxn>
                    <a:cxn ang="T145">
                      <a:pos x="T86" y="T87"/>
                    </a:cxn>
                    <a:cxn ang="T146">
                      <a:pos x="T88" y="T89"/>
                    </a:cxn>
                    <a:cxn ang="T147">
                      <a:pos x="T90" y="T91"/>
                    </a:cxn>
                    <a:cxn ang="T148">
                      <a:pos x="T92" y="T93"/>
                    </a:cxn>
                    <a:cxn ang="T149">
                      <a:pos x="T94" y="T95"/>
                    </a:cxn>
                    <a:cxn ang="T150">
                      <a:pos x="T96" y="T97"/>
                    </a:cxn>
                    <a:cxn ang="T151">
                      <a:pos x="T98" y="T99"/>
                    </a:cxn>
                    <a:cxn ang="T152">
                      <a:pos x="T100" y="T101"/>
                    </a:cxn>
                  </a:cxnLst>
                  <a:rect l="T153" t="T154" r="T155" b="T156"/>
                  <a:pathLst>
                    <a:path w="919" h="1304">
                      <a:moveTo>
                        <a:pt x="257" y="547"/>
                      </a:moveTo>
                      <a:lnTo>
                        <a:pt x="301" y="481"/>
                      </a:lnTo>
                      <a:lnTo>
                        <a:pt x="344" y="419"/>
                      </a:lnTo>
                      <a:lnTo>
                        <a:pt x="389" y="359"/>
                      </a:lnTo>
                      <a:lnTo>
                        <a:pt x="434" y="304"/>
                      </a:lnTo>
                      <a:lnTo>
                        <a:pt x="456" y="277"/>
                      </a:lnTo>
                      <a:lnTo>
                        <a:pt x="479" y="252"/>
                      </a:lnTo>
                      <a:lnTo>
                        <a:pt x="501" y="228"/>
                      </a:lnTo>
                      <a:lnTo>
                        <a:pt x="523" y="205"/>
                      </a:lnTo>
                      <a:lnTo>
                        <a:pt x="545" y="182"/>
                      </a:lnTo>
                      <a:lnTo>
                        <a:pt x="566" y="161"/>
                      </a:lnTo>
                      <a:lnTo>
                        <a:pt x="587" y="141"/>
                      </a:lnTo>
                      <a:lnTo>
                        <a:pt x="609" y="123"/>
                      </a:lnTo>
                      <a:lnTo>
                        <a:pt x="629" y="104"/>
                      </a:lnTo>
                      <a:lnTo>
                        <a:pt x="650" y="88"/>
                      </a:lnTo>
                      <a:lnTo>
                        <a:pt x="669" y="73"/>
                      </a:lnTo>
                      <a:lnTo>
                        <a:pt x="689" y="59"/>
                      </a:lnTo>
                      <a:lnTo>
                        <a:pt x="708" y="47"/>
                      </a:lnTo>
                      <a:lnTo>
                        <a:pt x="726" y="36"/>
                      </a:lnTo>
                      <a:lnTo>
                        <a:pt x="744" y="26"/>
                      </a:lnTo>
                      <a:lnTo>
                        <a:pt x="761" y="18"/>
                      </a:lnTo>
                      <a:lnTo>
                        <a:pt x="778" y="11"/>
                      </a:lnTo>
                      <a:lnTo>
                        <a:pt x="794" y="6"/>
                      </a:lnTo>
                      <a:lnTo>
                        <a:pt x="809" y="2"/>
                      </a:lnTo>
                      <a:lnTo>
                        <a:pt x="823" y="0"/>
                      </a:lnTo>
                      <a:lnTo>
                        <a:pt x="836" y="0"/>
                      </a:lnTo>
                      <a:lnTo>
                        <a:pt x="850" y="1"/>
                      </a:lnTo>
                      <a:lnTo>
                        <a:pt x="861" y="4"/>
                      </a:lnTo>
                      <a:lnTo>
                        <a:pt x="872" y="8"/>
                      </a:lnTo>
                      <a:lnTo>
                        <a:pt x="882" y="14"/>
                      </a:lnTo>
                      <a:lnTo>
                        <a:pt x="890" y="22"/>
                      </a:lnTo>
                      <a:lnTo>
                        <a:pt x="898" y="32"/>
                      </a:lnTo>
                      <a:lnTo>
                        <a:pt x="904" y="43"/>
                      </a:lnTo>
                      <a:lnTo>
                        <a:pt x="909" y="55"/>
                      </a:lnTo>
                      <a:lnTo>
                        <a:pt x="913" y="69"/>
                      </a:lnTo>
                      <a:lnTo>
                        <a:pt x="916" y="84"/>
                      </a:lnTo>
                      <a:lnTo>
                        <a:pt x="918" y="100"/>
                      </a:lnTo>
                      <a:lnTo>
                        <a:pt x="919" y="118"/>
                      </a:lnTo>
                      <a:lnTo>
                        <a:pt x="918" y="137"/>
                      </a:lnTo>
                      <a:lnTo>
                        <a:pt x="917" y="156"/>
                      </a:lnTo>
                      <a:lnTo>
                        <a:pt x="914" y="177"/>
                      </a:lnTo>
                      <a:lnTo>
                        <a:pt x="910" y="200"/>
                      </a:lnTo>
                      <a:lnTo>
                        <a:pt x="906" y="223"/>
                      </a:lnTo>
                      <a:lnTo>
                        <a:pt x="893" y="271"/>
                      </a:lnTo>
                      <a:lnTo>
                        <a:pt x="878" y="324"/>
                      </a:lnTo>
                      <a:lnTo>
                        <a:pt x="857" y="380"/>
                      </a:lnTo>
                      <a:lnTo>
                        <a:pt x="833" y="438"/>
                      </a:lnTo>
                      <a:lnTo>
                        <a:pt x="806" y="498"/>
                      </a:lnTo>
                      <a:lnTo>
                        <a:pt x="774" y="561"/>
                      </a:lnTo>
                      <a:lnTo>
                        <a:pt x="740" y="626"/>
                      </a:lnTo>
                      <a:lnTo>
                        <a:pt x="702" y="692"/>
                      </a:lnTo>
                      <a:lnTo>
                        <a:pt x="660" y="757"/>
                      </a:lnTo>
                      <a:lnTo>
                        <a:pt x="617" y="823"/>
                      </a:lnTo>
                      <a:lnTo>
                        <a:pt x="573" y="885"/>
                      </a:lnTo>
                      <a:lnTo>
                        <a:pt x="528" y="945"/>
                      </a:lnTo>
                      <a:lnTo>
                        <a:pt x="483" y="1000"/>
                      </a:lnTo>
                      <a:lnTo>
                        <a:pt x="461" y="1027"/>
                      </a:lnTo>
                      <a:lnTo>
                        <a:pt x="439" y="1052"/>
                      </a:lnTo>
                      <a:lnTo>
                        <a:pt x="416" y="1076"/>
                      </a:lnTo>
                      <a:lnTo>
                        <a:pt x="395" y="1099"/>
                      </a:lnTo>
                      <a:lnTo>
                        <a:pt x="372" y="1122"/>
                      </a:lnTo>
                      <a:lnTo>
                        <a:pt x="351" y="1143"/>
                      </a:lnTo>
                      <a:lnTo>
                        <a:pt x="330" y="1163"/>
                      </a:lnTo>
                      <a:lnTo>
                        <a:pt x="309" y="1181"/>
                      </a:lnTo>
                      <a:lnTo>
                        <a:pt x="288" y="1200"/>
                      </a:lnTo>
                      <a:lnTo>
                        <a:pt x="268" y="1216"/>
                      </a:lnTo>
                      <a:lnTo>
                        <a:pt x="248" y="1231"/>
                      </a:lnTo>
                      <a:lnTo>
                        <a:pt x="228" y="1245"/>
                      </a:lnTo>
                      <a:lnTo>
                        <a:pt x="210" y="1257"/>
                      </a:lnTo>
                      <a:lnTo>
                        <a:pt x="191" y="1268"/>
                      </a:lnTo>
                      <a:lnTo>
                        <a:pt x="173" y="1278"/>
                      </a:lnTo>
                      <a:lnTo>
                        <a:pt x="156" y="1286"/>
                      </a:lnTo>
                      <a:lnTo>
                        <a:pt x="140" y="1293"/>
                      </a:lnTo>
                      <a:lnTo>
                        <a:pt x="124" y="1298"/>
                      </a:lnTo>
                      <a:lnTo>
                        <a:pt x="108" y="1302"/>
                      </a:lnTo>
                      <a:lnTo>
                        <a:pt x="95" y="1304"/>
                      </a:lnTo>
                      <a:lnTo>
                        <a:pt x="81" y="1304"/>
                      </a:lnTo>
                      <a:lnTo>
                        <a:pt x="68" y="1303"/>
                      </a:lnTo>
                      <a:lnTo>
                        <a:pt x="57" y="1301"/>
                      </a:lnTo>
                      <a:lnTo>
                        <a:pt x="45" y="1296"/>
                      </a:lnTo>
                      <a:lnTo>
                        <a:pt x="35" y="1290"/>
                      </a:lnTo>
                      <a:lnTo>
                        <a:pt x="28" y="1282"/>
                      </a:lnTo>
                      <a:lnTo>
                        <a:pt x="20" y="1273"/>
                      </a:lnTo>
                      <a:lnTo>
                        <a:pt x="13" y="1261"/>
                      </a:lnTo>
                      <a:lnTo>
                        <a:pt x="9" y="1249"/>
                      </a:lnTo>
                      <a:lnTo>
                        <a:pt x="4" y="1235"/>
                      </a:lnTo>
                      <a:lnTo>
                        <a:pt x="2" y="1220"/>
                      </a:lnTo>
                      <a:lnTo>
                        <a:pt x="0" y="1204"/>
                      </a:lnTo>
                      <a:lnTo>
                        <a:pt x="0" y="1187"/>
                      </a:lnTo>
                      <a:lnTo>
                        <a:pt x="0" y="1167"/>
                      </a:lnTo>
                      <a:lnTo>
                        <a:pt x="1" y="1148"/>
                      </a:lnTo>
                      <a:lnTo>
                        <a:pt x="4" y="1127"/>
                      </a:lnTo>
                      <a:lnTo>
                        <a:pt x="7" y="1105"/>
                      </a:lnTo>
                      <a:lnTo>
                        <a:pt x="12" y="1081"/>
                      </a:lnTo>
                      <a:lnTo>
                        <a:pt x="24" y="1033"/>
                      </a:lnTo>
                      <a:lnTo>
                        <a:pt x="40" y="980"/>
                      </a:lnTo>
                      <a:lnTo>
                        <a:pt x="60" y="924"/>
                      </a:lnTo>
                      <a:lnTo>
                        <a:pt x="85" y="867"/>
                      </a:lnTo>
                      <a:lnTo>
                        <a:pt x="113" y="806"/>
                      </a:lnTo>
                      <a:lnTo>
                        <a:pt x="143" y="743"/>
                      </a:lnTo>
                      <a:lnTo>
                        <a:pt x="178" y="678"/>
                      </a:lnTo>
                      <a:lnTo>
                        <a:pt x="216" y="614"/>
                      </a:lnTo>
                      <a:lnTo>
                        <a:pt x="257" y="547"/>
                      </a:lnTo>
                      <a:close/>
                    </a:path>
                  </a:pathLst>
                </a:custGeom>
                <a:noFill/>
                <a:ln w="12700" cmpd="sng">
                  <a:solidFill>
                    <a:srgbClr val="CC33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</p:grpSp>
        <p:sp>
          <p:nvSpPr>
            <p:cNvPr id="5238" name="Text Box 177"/>
            <p:cNvSpPr txBox="1">
              <a:spLocks noChangeArrowheads="1"/>
            </p:cNvSpPr>
            <p:nvPr/>
          </p:nvSpPr>
          <p:spPr bwMode="auto">
            <a:xfrm>
              <a:off x="2161" y="1316"/>
              <a:ext cx="2206" cy="285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3 NUCLEAR RESEARCH CENTERS</a:t>
              </a:r>
            </a:p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1 TECHNOLOGICAL CENTER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grpSp>
          <p:nvGrpSpPr>
            <p:cNvPr id="5239" name="Group 178"/>
            <p:cNvGrpSpPr>
              <a:grpSpLocks/>
            </p:cNvGrpSpPr>
            <p:nvPr/>
          </p:nvGrpSpPr>
          <p:grpSpPr bwMode="auto">
            <a:xfrm>
              <a:off x="4867" y="1467"/>
              <a:ext cx="116" cy="115"/>
              <a:chOff x="715" y="2247"/>
              <a:chExt cx="96" cy="79"/>
            </a:xfrm>
          </p:grpSpPr>
          <p:sp>
            <p:nvSpPr>
              <p:cNvPr id="5244" name="Oval 179"/>
              <p:cNvSpPr>
                <a:spLocks noChangeArrowheads="1"/>
              </p:cNvSpPr>
              <p:nvPr/>
            </p:nvSpPr>
            <p:spPr bwMode="auto">
              <a:xfrm>
                <a:off x="715" y="2275"/>
                <a:ext cx="96" cy="23"/>
              </a:xfrm>
              <a:prstGeom prst="ellipse">
                <a:avLst/>
              </a:prstGeom>
              <a:noFill/>
              <a:ln w="127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45" name="Freeform 180"/>
              <p:cNvSpPr>
                <a:spLocks/>
              </p:cNvSpPr>
              <p:nvPr/>
            </p:nvSpPr>
            <p:spPr bwMode="auto">
              <a:xfrm>
                <a:off x="738" y="2247"/>
                <a:ext cx="50" cy="79"/>
              </a:xfrm>
              <a:custGeom>
                <a:avLst/>
                <a:gdLst>
                  <a:gd name="T0" fmla="*/ 216 w 919"/>
                  <a:gd name="T1" fmla="*/ 692 h 1304"/>
                  <a:gd name="T2" fmla="*/ 143 w 919"/>
                  <a:gd name="T3" fmla="*/ 561 h 1304"/>
                  <a:gd name="T4" fmla="*/ 85 w 919"/>
                  <a:gd name="T5" fmla="*/ 438 h 1304"/>
                  <a:gd name="T6" fmla="*/ 40 w 919"/>
                  <a:gd name="T7" fmla="*/ 324 h 1304"/>
                  <a:gd name="T8" fmla="*/ 12 w 919"/>
                  <a:gd name="T9" fmla="*/ 223 h 1304"/>
                  <a:gd name="T10" fmla="*/ 4 w 919"/>
                  <a:gd name="T11" fmla="*/ 177 h 1304"/>
                  <a:gd name="T12" fmla="*/ 0 w 919"/>
                  <a:gd name="T13" fmla="*/ 137 h 1304"/>
                  <a:gd name="T14" fmla="*/ 0 w 919"/>
                  <a:gd name="T15" fmla="*/ 100 h 1304"/>
                  <a:gd name="T16" fmla="*/ 4 w 919"/>
                  <a:gd name="T17" fmla="*/ 69 h 1304"/>
                  <a:gd name="T18" fmla="*/ 13 w 919"/>
                  <a:gd name="T19" fmla="*/ 43 h 1304"/>
                  <a:gd name="T20" fmla="*/ 28 w 919"/>
                  <a:gd name="T21" fmla="*/ 22 h 1304"/>
                  <a:gd name="T22" fmla="*/ 45 w 919"/>
                  <a:gd name="T23" fmla="*/ 8 h 1304"/>
                  <a:gd name="T24" fmla="*/ 68 w 919"/>
                  <a:gd name="T25" fmla="*/ 1 h 1304"/>
                  <a:gd name="T26" fmla="*/ 95 w 919"/>
                  <a:gd name="T27" fmla="*/ 0 h 1304"/>
                  <a:gd name="T28" fmla="*/ 124 w 919"/>
                  <a:gd name="T29" fmla="*/ 6 h 1304"/>
                  <a:gd name="T30" fmla="*/ 156 w 919"/>
                  <a:gd name="T31" fmla="*/ 18 h 1304"/>
                  <a:gd name="T32" fmla="*/ 191 w 919"/>
                  <a:gd name="T33" fmla="*/ 36 h 1304"/>
                  <a:gd name="T34" fmla="*/ 228 w 919"/>
                  <a:gd name="T35" fmla="*/ 59 h 1304"/>
                  <a:gd name="T36" fmla="*/ 268 w 919"/>
                  <a:gd name="T37" fmla="*/ 88 h 1304"/>
                  <a:gd name="T38" fmla="*/ 309 w 919"/>
                  <a:gd name="T39" fmla="*/ 123 h 1304"/>
                  <a:gd name="T40" fmla="*/ 351 w 919"/>
                  <a:gd name="T41" fmla="*/ 161 h 1304"/>
                  <a:gd name="T42" fmla="*/ 395 w 919"/>
                  <a:gd name="T43" fmla="*/ 205 h 1304"/>
                  <a:gd name="T44" fmla="*/ 439 w 919"/>
                  <a:gd name="T45" fmla="*/ 252 h 1304"/>
                  <a:gd name="T46" fmla="*/ 483 w 919"/>
                  <a:gd name="T47" fmla="*/ 304 h 1304"/>
                  <a:gd name="T48" fmla="*/ 573 w 919"/>
                  <a:gd name="T49" fmla="*/ 419 h 1304"/>
                  <a:gd name="T50" fmla="*/ 660 w 919"/>
                  <a:gd name="T51" fmla="*/ 547 h 1304"/>
                  <a:gd name="T52" fmla="*/ 740 w 919"/>
                  <a:gd name="T53" fmla="*/ 678 h 1304"/>
                  <a:gd name="T54" fmla="*/ 806 w 919"/>
                  <a:gd name="T55" fmla="*/ 806 h 1304"/>
                  <a:gd name="T56" fmla="*/ 857 w 919"/>
                  <a:gd name="T57" fmla="*/ 924 h 1304"/>
                  <a:gd name="T58" fmla="*/ 893 w 919"/>
                  <a:gd name="T59" fmla="*/ 1033 h 1304"/>
                  <a:gd name="T60" fmla="*/ 910 w 919"/>
                  <a:gd name="T61" fmla="*/ 1105 h 1304"/>
                  <a:gd name="T62" fmla="*/ 917 w 919"/>
                  <a:gd name="T63" fmla="*/ 1148 h 1304"/>
                  <a:gd name="T64" fmla="*/ 919 w 919"/>
                  <a:gd name="T65" fmla="*/ 1187 h 1304"/>
                  <a:gd name="T66" fmla="*/ 916 w 919"/>
                  <a:gd name="T67" fmla="*/ 1220 h 1304"/>
                  <a:gd name="T68" fmla="*/ 909 w 919"/>
                  <a:gd name="T69" fmla="*/ 1249 h 1304"/>
                  <a:gd name="T70" fmla="*/ 898 w 919"/>
                  <a:gd name="T71" fmla="*/ 1273 h 1304"/>
                  <a:gd name="T72" fmla="*/ 882 w 919"/>
                  <a:gd name="T73" fmla="*/ 1290 h 1304"/>
                  <a:gd name="T74" fmla="*/ 861 w 919"/>
                  <a:gd name="T75" fmla="*/ 1301 h 1304"/>
                  <a:gd name="T76" fmla="*/ 836 w 919"/>
                  <a:gd name="T77" fmla="*/ 1304 h 1304"/>
                  <a:gd name="T78" fmla="*/ 809 w 919"/>
                  <a:gd name="T79" fmla="*/ 1302 h 1304"/>
                  <a:gd name="T80" fmla="*/ 778 w 919"/>
                  <a:gd name="T81" fmla="*/ 1293 h 1304"/>
                  <a:gd name="T82" fmla="*/ 744 w 919"/>
                  <a:gd name="T83" fmla="*/ 1278 h 1304"/>
                  <a:gd name="T84" fmla="*/ 708 w 919"/>
                  <a:gd name="T85" fmla="*/ 1257 h 1304"/>
                  <a:gd name="T86" fmla="*/ 669 w 919"/>
                  <a:gd name="T87" fmla="*/ 1231 h 1304"/>
                  <a:gd name="T88" fmla="*/ 629 w 919"/>
                  <a:gd name="T89" fmla="*/ 1200 h 1304"/>
                  <a:gd name="T90" fmla="*/ 587 w 919"/>
                  <a:gd name="T91" fmla="*/ 1163 h 1304"/>
                  <a:gd name="T92" fmla="*/ 545 w 919"/>
                  <a:gd name="T93" fmla="*/ 1122 h 1304"/>
                  <a:gd name="T94" fmla="*/ 501 w 919"/>
                  <a:gd name="T95" fmla="*/ 1076 h 1304"/>
                  <a:gd name="T96" fmla="*/ 456 w 919"/>
                  <a:gd name="T97" fmla="*/ 1027 h 1304"/>
                  <a:gd name="T98" fmla="*/ 389 w 919"/>
                  <a:gd name="T99" fmla="*/ 945 h 1304"/>
                  <a:gd name="T100" fmla="*/ 301 w 919"/>
                  <a:gd name="T101" fmla="*/ 823 h 1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9"/>
                  <a:gd name="T154" fmla="*/ 0 h 1304"/>
                  <a:gd name="T155" fmla="*/ 919 w 919"/>
                  <a:gd name="T156" fmla="*/ 1304 h 13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9" h="1304">
                    <a:moveTo>
                      <a:pt x="257" y="757"/>
                    </a:moveTo>
                    <a:lnTo>
                      <a:pt x="216" y="692"/>
                    </a:lnTo>
                    <a:lnTo>
                      <a:pt x="178" y="626"/>
                    </a:lnTo>
                    <a:lnTo>
                      <a:pt x="143" y="561"/>
                    </a:lnTo>
                    <a:lnTo>
                      <a:pt x="113" y="498"/>
                    </a:lnTo>
                    <a:lnTo>
                      <a:pt x="85" y="438"/>
                    </a:lnTo>
                    <a:lnTo>
                      <a:pt x="60" y="380"/>
                    </a:lnTo>
                    <a:lnTo>
                      <a:pt x="40" y="324"/>
                    </a:lnTo>
                    <a:lnTo>
                      <a:pt x="24" y="271"/>
                    </a:lnTo>
                    <a:lnTo>
                      <a:pt x="12" y="223"/>
                    </a:lnTo>
                    <a:lnTo>
                      <a:pt x="7" y="200"/>
                    </a:lnTo>
                    <a:lnTo>
                      <a:pt x="4" y="177"/>
                    </a:lnTo>
                    <a:lnTo>
                      <a:pt x="1" y="156"/>
                    </a:lnTo>
                    <a:lnTo>
                      <a:pt x="0" y="137"/>
                    </a:lnTo>
                    <a:lnTo>
                      <a:pt x="0" y="118"/>
                    </a:lnTo>
                    <a:lnTo>
                      <a:pt x="0" y="100"/>
                    </a:lnTo>
                    <a:lnTo>
                      <a:pt x="2" y="84"/>
                    </a:lnTo>
                    <a:lnTo>
                      <a:pt x="4" y="69"/>
                    </a:lnTo>
                    <a:lnTo>
                      <a:pt x="9" y="55"/>
                    </a:lnTo>
                    <a:lnTo>
                      <a:pt x="13" y="43"/>
                    </a:lnTo>
                    <a:lnTo>
                      <a:pt x="20" y="32"/>
                    </a:lnTo>
                    <a:lnTo>
                      <a:pt x="28" y="22"/>
                    </a:lnTo>
                    <a:lnTo>
                      <a:pt x="35" y="14"/>
                    </a:lnTo>
                    <a:lnTo>
                      <a:pt x="45" y="8"/>
                    </a:lnTo>
                    <a:lnTo>
                      <a:pt x="57" y="4"/>
                    </a:lnTo>
                    <a:lnTo>
                      <a:pt x="68" y="1"/>
                    </a:lnTo>
                    <a:lnTo>
                      <a:pt x="81" y="0"/>
                    </a:lnTo>
                    <a:lnTo>
                      <a:pt x="95" y="0"/>
                    </a:lnTo>
                    <a:lnTo>
                      <a:pt x="108" y="2"/>
                    </a:lnTo>
                    <a:lnTo>
                      <a:pt x="124" y="6"/>
                    </a:lnTo>
                    <a:lnTo>
                      <a:pt x="140" y="11"/>
                    </a:lnTo>
                    <a:lnTo>
                      <a:pt x="156" y="18"/>
                    </a:lnTo>
                    <a:lnTo>
                      <a:pt x="173" y="26"/>
                    </a:lnTo>
                    <a:lnTo>
                      <a:pt x="191" y="36"/>
                    </a:lnTo>
                    <a:lnTo>
                      <a:pt x="210" y="47"/>
                    </a:lnTo>
                    <a:lnTo>
                      <a:pt x="228" y="59"/>
                    </a:lnTo>
                    <a:lnTo>
                      <a:pt x="248" y="73"/>
                    </a:lnTo>
                    <a:lnTo>
                      <a:pt x="268" y="88"/>
                    </a:lnTo>
                    <a:lnTo>
                      <a:pt x="288" y="104"/>
                    </a:lnTo>
                    <a:lnTo>
                      <a:pt x="309" y="123"/>
                    </a:lnTo>
                    <a:lnTo>
                      <a:pt x="330" y="141"/>
                    </a:lnTo>
                    <a:lnTo>
                      <a:pt x="351" y="161"/>
                    </a:lnTo>
                    <a:lnTo>
                      <a:pt x="372" y="182"/>
                    </a:lnTo>
                    <a:lnTo>
                      <a:pt x="395" y="205"/>
                    </a:lnTo>
                    <a:lnTo>
                      <a:pt x="416" y="228"/>
                    </a:lnTo>
                    <a:lnTo>
                      <a:pt x="439" y="252"/>
                    </a:lnTo>
                    <a:lnTo>
                      <a:pt x="461" y="277"/>
                    </a:lnTo>
                    <a:lnTo>
                      <a:pt x="483" y="304"/>
                    </a:lnTo>
                    <a:lnTo>
                      <a:pt x="528" y="359"/>
                    </a:lnTo>
                    <a:lnTo>
                      <a:pt x="573" y="419"/>
                    </a:lnTo>
                    <a:lnTo>
                      <a:pt x="617" y="481"/>
                    </a:lnTo>
                    <a:lnTo>
                      <a:pt x="660" y="547"/>
                    </a:lnTo>
                    <a:lnTo>
                      <a:pt x="702" y="614"/>
                    </a:lnTo>
                    <a:lnTo>
                      <a:pt x="740" y="678"/>
                    </a:lnTo>
                    <a:lnTo>
                      <a:pt x="774" y="743"/>
                    </a:lnTo>
                    <a:lnTo>
                      <a:pt x="806" y="806"/>
                    </a:lnTo>
                    <a:lnTo>
                      <a:pt x="833" y="867"/>
                    </a:lnTo>
                    <a:lnTo>
                      <a:pt x="857" y="924"/>
                    </a:lnTo>
                    <a:lnTo>
                      <a:pt x="878" y="980"/>
                    </a:lnTo>
                    <a:lnTo>
                      <a:pt x="893" y="1033"/>
                    </a:lnTo>
                    <a:lnTo>
                      <a:pt x="906" y="1081"/>
                    </a:lnTo>
                    <a:lnTo>
                      <a:pt x="910" y="1105"/>
                    </a:lnTo>
                    <a:lnTo>
                      <a:pt x="914" y="1127"/>
                    </a:lnTo>
                    <a:lnTo>
                      <a:pt x="917" y="1148"/>
                    </a:lnTo>
                    <a:lnTo>
                      <a:pt x="918" y="1167"/>
                    </a:lnTo>
                    <a:lnTo>
                      <a:pt x="919" y="1187"/>
                    </a:lnTo>
                    <a:lnTo>
                      <a:pt x="918" y="1204"/>
                    </a:lnTo>
                    <a:lnTo>
                      <a:pt x="916" y="1220"/>
                    </a:lnTo>
                    <a:lnTo>
                      <a:pt x="913" y="1235"/>
                    </a:lnTo>
                    <a:lnTo>
                      <a:pt x="909" y="1249"/>
                    </a:lnTo>
                    <a:lnTo>
                      <a:pt x="904" y="1261"/>
                    </a:lnTo>
                    <a:lnTo>
                      <a:pt x="898" y="1273"/>
                    </a:lnTo>
                    <a:lnTo>
                      <a:pt x="890" y="1282"/>
                    </a:lnTo>
                    <a:lnTo>
                      <a:pt x="882" y="1290"/>
                    </a:lnTo>
                    <a:lnTo>
                      <a:pt x="872" y="1296"/>
                    </a:lnTo>
                    <a:lnTo>
                      <a:pt x="861" y="1301"/>
                    </a:lnTo>
                    <a:lnTo>
                      <a:pt x="850" y="1303"/>
                    </a:lnTo>
                    <a:lnTo>
                      <a:pt x="836" y="1304"/>
                    </a:lnTo>
                    <a:lnTo>
                      <a:pt x="823" y="1304"/>
                    </a:lnTo>
                    <a:lnTo>
                      <a:pt x="809" y="1302"/>
                    </a:lnTo>
                    <a:lnTo>
                      <a:pt x="794" y="1298"/>
                    </a:lnTo>
                    <a:lnTo>
                      <a:pt x="778" y="1293"/>
                    </a:lnTo>
                    <a:lnTo>
                      <a:pt x="761" y="1286"/>
                    </a:lnTo>
                    <a:lnTo>
                      <a:pt x="744" y="1278"/>
                    </a:lnTo>
                    <a:lnTo>
                      <a:pt x="726" y="1268"/>
                    </a:lnTo>
                    <a:lnTo>
                      <a:pt x="708" y="1257"/>
                    </a:lnTo>
                    <a:lnTo>
                      <a:pt x="689" y="1245"/>
                    </a:lnTo>
                    <a:lnTo>
                      <a:pt x="669" y="1231"/>
                    </a:lnTo>
                    <a:lnTo>
                      <a:pt x="650" y="1216"/>
                    </a:lnTo>
                    <a:lnTo>
                      <a:pt x="629" y="1200"/>
                    </a:lnTo>
                    <a:lnTo>
                      <a:pt x="609" y="1181"/>
                    </a:lnTo>
                    <a:lnTo>
                      <a:pt x="587" y="1163"/>
                    </a:lnTo>
                    <a:lnTo>
                      <a:pt x="566" y="1143"/>
                    </a:lnTo>
                    <a:lnTo>
                      <a:pt x="545" y="1122"/>
                    </a:lnTo>
                    <a:lnTo>
                      <a:pt x="523" y="1099"/>
                    </a:lnTo>
                    <a:lnTo>
                      <a:pt x="501" y="1076"/>
                    </a:lnTo>
                    <a:lnTo>
                      <a:pt x="479" y="1052"/>
                    </a:lnTo>
                    <a:lnTo>
                      <a:pt x="456" y="1027"/>
                    </a:lnTo>
                    <a:lnTo>
                      <a:pt x="434" y="1000"/>
                    </a:lnTo>
                    <a:lnTo>
                      <a:pt x="389" y="945"/>
                    </a:lnTo>
                    <a:lnTo>
                      <a:pt x="344" y="885"/>
                    </a:lnTo>
                    <a:lnTo>
                      <a:pt x="301" y="823"/>
                    </a:lnTo>
                    <a:lnTo>
                      <a:pt x="257" y="757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46" name="Freeform 181"/>
              <p:cNvSpPr>
                <a:spLocks/>
              </p:cNvSpPr>
              <p:nvPr/>
            </p:nvSpPr>
            <p:spPr bwMode="auto">
              <a:xfrm>
                <a:off x="738" y="2247"/>
                <a:ext cx="50" cy="79"/>
              </a:xfrm>
              <a:custGeom>
                <a:avLst/>
                <a:gdLst>
                  <a:gd name="T0" fmla="*/ 301 w 919"/>
                  <a:gd name="T1" fmla="*/ 481 h 1304"/>
                  <a:gd name="T2" fmla="*/ 389 w 919"/>
                  <a:gd name="T3" fmla="*/ 359 h 1304"/>
                  <a:gd name="T4" fmla="*/ 456 w 919"/>
                  <a:gd name="T5" fmla="*/ 277 h 1304"/>
                  <a:gd name="T6" fmla="*/ 501 w 919"/>
                  <a:gd name="T7" fmla="*/ 228 h 1304"/>
                  <a:gd name="T8" fmla="*/ 545 w 919"/>
                  <a:gd name="T9" fmla="*/ 182 h 1304"/>
                  <a:gd name="T10" fmla="*/ 587 w 919"/>
                  <a:gd name="T11" fmla="*/ 141 h 1304"/>
                  <a:gd name="T12" fmla="*/ 629 w 919"/>
                  <a:gd name="T13" fmla="*/ 104 h 1304"/>
                  <a:gd name="T14" fmla="*/ 669 w 919"/>
                  <a:gd name="T15" fmla="*/ 73 h 1304"/>
                  <a:gd name="T16" fmla="*/ 708 w 919"/>
                  <a:gd name="T17" fmla="*/ 47 h 1304"/>
                  <a:gd name="T18" fmla="*/ 744 w 919"/>
                  <a:gd name="T19" fmla="*/ 26 h 1304"/>
                  <a:gd name="T20" fmla="*/ 778 w 919"/>
                  <a:gd name="T21" fmla="*/ 11 h 1304"/>
                  <a:gd name="T22" fmla="*/ 809 w 919"/>
                  <a:gd name="T23" fmla="*/ 2 h 1304"/>
                  <a:gd name="T24" fmla="*/ 836 w 919"/>
                  <a:gd name="T25" fmla="*/ 0 h 1304"/>
                  <a:gd name="T26" fmla="*/ 861 w 919"/>
                  <a:gd name="T27" fmla="*/ 4 h 1304"/>
                  <a:gd name="T28" fmla="*/ 882 w 919"/>
                  <a:gd name="T29" fmla="*/ 14 h 1304"/>
                  <a:gd name="T30" fmla="*/ 898 w 919"/>
                  <a:gd name="T31" fmla="*/ 32 h 1304"/>
                  <a:gd name="T32" fmla="*/ 909 w 919"/>
                  <a:gd name="T33" fmla="*/ 55 h 1304"/>
                  <a:gd name="T34" fmla="*/ 916 w 919"/>
                  <a:gd name="T35" fmla="*/ 84 h 1304"/>
                  <a:gd name="T36" fmla="*/ 919 w 919"/>
                  <a:gd name="T37" fmla="*/ 118 h 1304"/>
                  <a:gd name="T38" fmla="*/ 917 w 919"/>
                  <a:gd name="T39" fmla="*/ 156 h 1304"/>
                  <a:gd name="T40" fmla="*/ 910 w 919"/>
                  <a:gd name="T41" fmla="*/ 200 h 1304"/>
                  <a:gd name="T42" fmla="*/ 893 w 919"/>
                  <a:gd name="T43" fmla="*/ 271 h 1304"/>
                  <a:gd name="T44" fmla="*/ 857 w 919"/>
                  <a:gd name="T45" fmla="*/ 380 h 1304"/>
                  <a:gd name="T46" fmla="*/ 806 w 919"/>
                  <a:gd name="T47" fmla="*/ 498 h 1304"/>
                  <a:gd name="T48" fmla="*/ 740 w 919"/>
                  <a:gd name="T49" fmla="*/ 626 h 1304"/>
                  <a:gd name="T50" fmla="*/ 660 w 919"/>
                  <a:gd name="T51" fmla="*/ 757 h 1304"/>
                  <a:gd name="T52" fmla="*/ 573 w 919"/>
                  <a:gd name="T53" fmla="*/ 885 h 1304"/>
                  <a:gd name="T54" fmla="*/ 483 w 919"/>
                  <a:gd name="T55" fmla="*/ 1000 h 1304"/>
                  <a:gd name="T56" fmla="*/ 439 w 919"/>
                  <a:gd name="T57" fmla="*/ 1052 h 1304"/>
                  <a:gd name="T58" fmla="*/ 395 w 919"/>
                  <a:gd name="T59" fmla="*/ 1099 h 1304"/>
                  <a:gd name="T60" fmla="*/ 351 w 919"/>
                  <a:gd name="T61" fmla="*/ 1143 h 1304"/>
                  <a:gd name="T62" fmla="*/ 309 w 919"/>
                  <a:gd name="T63" fmla="*/ 1181 h 1304"/>
                  <a:gd name="T64" fmla="*/ 268 w 919"/>
                  <a:gd name="T65" fmla="*/ 1216 h 1304"/>
                  <a:gd name="T66" fmla="*/ 228 w 919"/>
                  <a:gd name="T67" fmla="*/ 1245 h 1304"/>
                  <a:gd name="T68" fmla="*/ 191 w 919"/>
                  <a:gd name="T69" fmla="*/ 1268 h 1304"/>
                  <a:gd name="T70" fmla="*/ 156 w 919"/>
                  <a:gd name="T71" fmla="*/ 1286 h 1304"/>
                  <a:gd name="T72" fmla="*/ 124 w 919"/>
                  <a:gd name="T73" fmla="*/ 1298 h 1304"/>
                  <a:gd name="T74" fmla="*/ 95 w 919"/>
                  <a:gd name="T75" fmla="*/ 1304 h 1304"/>
                  <a:gd name="T76" fmla="*/ 68 w 919"/>
                  <a:gd name="T77" fmla="*/ 1303 h 1304"/>
                  <a:gd name="T78" fmla="*/ 45 w 919"/>
                  <a:gd name="T79" fmla="*/ 1296 h 1304"/>
                  <a:gd name="T80" fmla="*/ 28 w 919"/>
                  <a:gd name="T81" fmla="*/ 1282 h 1304"/>
                  <a:gd name="T82" fmla="*/ 13 w 919"/>
                  <a:gd name="T83" fmla="*/ 1261 h 1304"/>
                  <a:gd name="T84" fmla="*/ 4 w 919"/>
                  <a:gd name="T85" fmla="*/ 1235 h 1304"/>
                  <a:gd name="T86" fmla="*/ 0 w 919"/>
                  <a:gd name="T87" fmla="*/ 1204 h 1304"/>
                  <a:gd name="T88" fmla="*/ 0 w 919"/>
                  <a:gd name="T89" fmla="*/ 1167 h 1304"/>
                  <a:gd name="T90" fmla="*/ 4 w 919"/>
                  <a:gd name="T91" fmla="*/ 1127 h 1304"/>
                  <a:gd name="T92" fmla="*/ 12 w 919"/>
                  <a:gd name="T93" fmla="*/ 1081 h 1304"/>
                  <a:gd name="T94" fmla="*/ 40 w 919"/>
                  <a:gd name="T95" fmla="*/ 980 h 1304"/>
                  <a:gd name="T96" fmla="*/ 85 w 919"/>
                  <a:gd name="T97" fmla="*/ 867 h 1304"/>
                  <a:gd name="T98" fmla="*/ 143 w 919"/>
                  <a:gd name="T99" fmla="*/ 743 h 1304"/>
                  <a:gd name="T100" fmla="*/ 216 w 919"/>
                  <a:gd name="T101" fmla="*/ 614 h 1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9"/>
                  <a:gd name="T154" fmla="*/ 0 h 1304"/>
                  <a:gd name="T155" fmla="*/ 919 w 919"/>
                  <a:gd name="T156" fmla="*/ 1304 h 13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9" h="1304">
                    <a:moveTo>
                      <a:pt x="257" y="547"/>
                    </a:moveTo>
                    <a:lnTo>
                      <a:pt x="301" y="481"/>
                    </a:lnTo>
                    <a:lnTo>
                      <a:pt x="344" y="419"/>
                    </a:lnTo>
                    <a:lnTo>
                      <a:pt x="389" y="359"/>
                    </a:lnTo>
                    <a:lnTo>
                      <a:pt x="434" y="304"/>
                    </a:lnTo>
                    <a:lnTo>
                      <a:pt x="456" y="277"/>
                    </a:lnTo>
                    <a:lnTo>
                      <a:pt x="479" y="252"/>
                    </a:lnTo>
                    <a:lnTo>
                      <a:pt x="501" y="228"/>
                    </a:lnTo>
                    <a:lnTo>
                      <a:pt x="523" y="205"/>
                    </a:lnTo>
                    <a:lnTo>
                      <a:pt x="545" y="182"/>
                    </a:lnTo>
                    <a:lnTo>
                      <a:pt x="566" y="161"/>
                    </a:lnTo>
                    <a:lnTo>
                      <a:pt x="587" y="141"/>
                    </a:lnTo>
                    <a:lnTo>
                      <a:pt x="609" y="123"/>
                    </a:lnTo>
                    <a:lnTo>
                      <a:pt x="629" y="104"/>
                    </a:lnTo>
                    <a:lnTo>
                      <a:pt x="650" y="88"/>
                    </a:lnTo>
                    <a:lnTo>
                      <a:pt x="669" y="73"/>
                    </a:lnTo>
                    <a:lnTo>
                      <a:pt x="689" y="59"/>
                    </a:lnTo>
                    <a:lnTo>
                      <a:pt x="708" y="47"/>
                    </a:lnTo>
                    <a:lnTo>
                      <a:pt x="726" y="36"/>
                    </a:lnTo>
                    <a:lnTo>
                      <a:pt x="744" y="26"/>
                    </a:lnTo>
                    <a:lnTo>
                      <a:pt x="761" y="18"/>
                    </a:lnTo>
                    <a:lnTo>
                      <a:pt x="778" y="11"/>
                    </a:lnTo>
                    <a:lnTo>
                      <a:pt x="794" y="6"/>
                    </a:lnTo>
                    <a:lnTo>
                      <a:pt x="809" y="2"/>
                    </a:lnTo>
                    <a:lnTo>
                      <a:pt x="823" y="0"/>
                    </a:lnTo>
                    <a:lnTo>
                      <a:pt x="836" y="0"/>
                    </a:lnTo>
                    <a:lnTo>
                      <a:pt x="850" y="1"/>
                    </a:lnTo>
                    <a:lnTo>
                      <a:pt x="861" y="4"/>
                    </a:lnTo>
                    <a:lnTo>
                      <a:pt x="872" y="8"/>
                    </a:lnTo>
                    <a:lnTo>
                      <a:pt x="882" y="14"/>
                    </a:lnTo>
                    <a:lnTo>
                      <a:pt x="890" y="22"/>
                    </a:lnTo>
                    <a:lnTo>
                      <a:pt x="898" y="32"/>
                    </a:lnTo>
                    <a:lnTo>
                      <a:pt x="904" y="43"/>
                    </a:lnTo>
                    <a:lnTo>
                      <a:pt x="909" y="55"/>
                    </a:lnTo>
                    <a:lnTo>
                      <a:pt x="913" y="69"/>
                    </a:lnTo>
                    <a:lnTo>
                      <a:pt x="916" y="84"/>
                    </a:lnTo>
                    <a:lnTo>
                      <a:pt x="918" y="100"/>
                    </a:lnTo>
                    <a:lnTo>
                      <a:pt x="919" y="118"/>
                    </a:lnTo>
                    <a:lnTo>
                      <a:pt x="918" y="137"/>
                    </a:lnTo>
                    <a:lnTo>
                      <a:pt x="917" y="156"/>
                    </a:lnTo>
                    <a:lnTo>
                      <a:pt x="914" y="177"/>
                    </a:lnTo>
                    <a:lnTo>
                      <a:pt x="910" y="200"/>
                    </a:lnTo>
                    <a:lnTo>
                      <a:pt x="906" y="223"/>
                    </a:lnTo>
                    <a:lnTo>
                      <a:pt x="893" y="271"/>
                    </a:lnTo>
                    <a:lnTo>
                      <a:pt x="878" y="324"/>
                    </a:lnTo>
                    <a:lnTo>
                      <a:pt x="857" y="380"/>
                    </a:lnTo>
                    <a:lnTo>
                      <a:pt x="833" y="438"/>
                    </a:lnTo>
                    <a:lnTo>
                      <a:pt x="806" y="498"/>
                    </a:lnTo>
                    <a:lnTo>
                      <a:pt x="774" y="561"/>
                    </a:lnTo>
                    <a:lnTo>
                      <a:pt x="740" y="626"/>
                    </a:lnTo>
                    <a:lnTo>
                      <a:pt x="702" y="692"/>
                    </a:lnTo>
                    <a:lnTo>
                      <a:pt x="660" y="757"/>
                    </a:lnTo>
                    <a:lnTo>
                      <a:pt x="617" y="823"/>
                    </a:lnTo>
                    <a:lnTo>
                      <a:pt x="573" y="885"/>
                    </a:lnTo>
                    <a:lnTo>
                      <a:pt x="528" y="945"/>
                    </a:lnTo>
                    <a:lnTo>
                      <a:pt x="483" y="1000"/>
                    </a:lnTo>
                    <a:lnTo>
                      <a:pt x="461" y="1027"/>
                    </a:lnTo>
                    <a:lnTo>
                      <a:pt x="439" y="1052"/>
                    </a:lnTo>
                    <a:lnTo>
                      <a:pt x="416" y="1076"/>
                    </a:lnTo>
                    <a:lnTo>
                      <a:pt x="395" y="1099"/>
                    </a:lnTo>
                    <a:lnTo>
                      <a:pt x="372" y="1122"/>
                    </a:lnTo>
                    <a:lnTo>
                      <a:pt x="351" y="1143"/>
                    </a:lnTo>
                    <a:lnTo>
                      <a:pt x="330" y="1163"/>
                    </a:lnTo>
                    <a:lnTo>
                      <a:pt x="309" y="1181"/>
                    </a:lnTo>
                    <a:lnTo>
                      <a:pt x="288" y="1200"/>
                    </a:lnTo>
                    <a:lnTo>
                      <a:pt x="268" y="1216"/>
                    </a:lnTo>
                    <a:lnTo>
                      <a:pt x="248" y="1231"/>
                    </a:lnTo>
                    <a:lnTo>
                      <a:pt x="228" y="1245"/>
                    </a:lnTo>
                    <a:lnTo>
                      <a:pt x="210" y="1257"/>
                    </a:lnTo>
                    <a:lnTo>
                      <a:pt x="191" y="1268"/>
                    </a:lnTo>
                    <a:lnTo>
                      <a:pt x="173" y="1278"/>
                    </a:lnTo>
                    <a:lnTo>
                      <a:pt x="156" y="1286"/>
                    </a:lnTo>
                    <a:lnTo>
                      <a:pt x="140" y="1293"/>
                    </a:lnTo>
                    <a:lnTo>
                      <a:pt x="124" y="1298"/>
                    </a:lnTo>
                    <a:lnTo>
                      <a:pt x="108" y="1302"/>
                    </a:lnTo>
                    <a:lnTo>
                      <a:pt x="95" y="1304"/>
                    </a:lnTo>
                    <a:lnTo>
                      <a:pt x="81" y="1304"/>
                    </a:lnTo>
                    <a:lnTo>
                      <a:pt x="68" y="1303"/>
                    </a:lnTo>
                    <a:lnTo>
                      <a:pt x="57" y="1301"/>
                    </a:lnTo>
                    <a:lnTo>
                      <a:pt x="45" y="1296"/>
                    </a:lnTo>
                    <a:lnTo>
                      <a:pt x="35" y="1290"/>
                    </a:lnTo>
                    <a:lnTo>
                      <a:pt x="28" y="1282"/>
                    </a:lnTo>
                    <a:lnTo>
                      <a:pt x="20" y="1273"/>
                    </a:lnTo>
                    <a:lnTo>
                      <a:pt x="13" y="1261"/>
                    </a:lnTo>
                    <a:lnTo>
                      <a:pt x="9" y="1249"/>
                    </a:lnTo>
                    <a:lnTo>
                      <a:pt x="4" y="1235"/>
                    </a:lnTo>
                    <a:lnTo>
                      <a:pt x="2" y="1220"/>
                    </a:lnTo>
                    <a:lnTo>
                      <a:pt x="0" y="1204"/>
                    </a:lnTo>
                    <a:lnTo>
                      <a:pt x="0" y="1187"/>
                    </a:lnTo>
                    <a:lnTo>
                      <a:pt x="0" y="1167"/>
                    </a:lnTo>
                    <a:lnTo>
                      <a:pt x="1" y="1148"/>
                    </a:lnTo>
                    <a:lnTo>
                      <a:pt x="4" y="1127"/>
                    </a:lnTo>
                    <a:lnTo>
                      <a:pt x="7" y="1105"/>
                    </a:lnTo>
                    <a:lnTo>
                      <a:pt x="12" y="1081"/>
                    </a:lnTo>
                    <a:lnTo>
                      <a:pt x="24" y="1033"/>
                    </a:lnTo>
                    <a:lnTo>
                      <a:pt x="40" y="980"/>
                    </a:lnTo>
                    <a:lnTo>
                      <a:pt x="60" y="924"/>
                    </a:lnTo>
                    <a:lnTo>
                      <a:pt x="85" y="867"/>
                    </a:lnTo>
                    <a:lnTo>
                      <a:pt x="113" y="806"/>
                    </a:lnTo>
                    <a:lnTo>
                      <a:pt x="143" y="743"/>
                    </a:lnTo>
                    <a:lnTo>
                      <a:pt x="178" y="678"/>
                    </a:lnTo>
                    <a:lnTo>
                      <a:pt x="216" y="614"/>
                    </a:lnTo>
                    <a:lnTo>
                      <a:pt x="257" y="547"/>
                    </a:lnTo>
                    <a:close/>
                  </a:path>
                </a:pathLst>
              </a:custGeom>
              <a:noFill/>
              <a:ln w="12700" cmpd="sng">
                <a:solidFill>
                  <a:schemeClr val="accent2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grpSp>
          <p:nvGrpSpPr>
            <p:cNvPr id="5240" name="Group 182"/>
            <p:cNvGrpSpPr>
              <a:grpSpLocks/>
            </p:cNvGrpSpPr>
            <p:nvPr/>
          </p:nvGrpSpPr>
          <p:grpSpPr bwMode="auto">
            <a:xfrm>
              <a:off x="4852" y="1290"/>
              <a:ext cx="140" cy="115"/>
              <a:chOff x="493" y="2592"/>
              <a:chExt cx="96" cy="79"/>
            </a:xfrm>
          </p:grpSpPr>
          <p:sp>
            <p:nvSpPr>
              <p:cNvPr id="5241" name="Oval 183"/>
              <p:cNvSpPr>
                <a:spLocks noChangeArrowheads="1"/>
              </p:cNvSpPr>
              <p:nvPr/>
            </p:nvSpPr>
            <p:spPr bwMode="auto">
              <a:xfrm>
                <a:off x="493" y="2620"/>
                <a:ext cx="96" cy="23"/>
              </a:xfrm>
              <a:prstGeom prst="ellipse">
                <a:avLst/>
              </a:prstGeom>
              <a:noFill/>
              <a:ln w="12700">
                <a:solidFill>
                  <a:srgbClr val="CC33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42" name="Freeform 184"/>
              <p:cNvSpPr>
                <a:spLocks/>
              </p:cNvSpPr>
              <p:nvPr/>
            </p:nvSpPr>
            <p:spPr bwMode="auto">
              <a:xfrm>
                <a:off x="516" y="2592"/>
                <a:ext cx="50" cy="79"/>
              </a:xfrm>
              <a:custGeom>
                <a:avLst/>
                <a:gdLst>
                  <a:gd name="T0" fmla="*/ 216 w 919"/>
                  <a:gd name="T1" fmla="*/ 692 h 1304"/>
                  <a:gd name="T2" fmla="*/ 143 w 919"/>
                  <a:gd name="T3" fmla="*/ 561 h 1304"/>
                  <a:gd name="T4" fmla="*/ 85 w 919"/>
                  <a:gd name="T5" fmla="*/ 438 h 1304"/>
                  <a:gd name="T6" fmla="*/ 40 w 919"/>
                  <a:gd name="T7" fmla="*/ 324 h 1304"/>
                  <a:gd name="T8" fmla="*/ 12 w 919"/>
                  <a:gd name="T9" fmla="*/ 223 h 1304"/>
                  <a:gd name="T10" fmla="*/ 4 w 919"/>
                  <a:gd name="T11" fmla="*/ 177 h 1304"/>
                  <a:gd name="T12" fmla="*/ 0 w 919"/>
                  <a:gd name="T13" fmla="*/ 137 h 1304"/>
                  <a:gd name="T14" fmla="*/ 0 w 919"/>
                  <a:gd name="T15" fmla="*/ 100 h 1304"/>
                  <a:gd name="T16" fmla="*/ 4 w 919"/>
                  <a:gd name="T17" fmla="*/ 69 h 1304"/>
                  <a:gd name="T18" fmla="*/ 13 w 919"/>
                  <a:gd name="T19" fmla="*/ 43 h 1304"/>
                  <a:gd name="T20" fmla="*/ 28 w 919"/>
                  <a:gd name="T21" fmla="*/ 22 h 1304"/>
                  <a:gd name="T22" fmla="*/ 45 w 919"/>
                  <a:gd name="T23" fmla="*/ 8 h 1304"/>
                  <a:gd name="T24" fmla="*/ 68 w 919"/>
                  <a:gd name="T25" fmla="*/ 1 h 1304"/>
                  <a:gd name="T26" fmla="*/ 95 w 919"/>
                  <a:gd name="T27" fmla="*/ 0 h 1304"/>
                  <a:gd name="T28" fmla="*/ 124 w 919"/>
                  <a:gd name="T29" fmla="*/ 6 h 1304"/>
                  <a:gd name="T30" fmla="*/ 156 w 919"/>
                  <a:gd name="T31" fmla="*/ 18 h 1304"/>
                  <a:gd name="T32" fmla="*/ 191 w 919"/>
                  <a:gd name="T33" fmla="*/ 36 h 1304"/>
                  <a:gd name="T34" fmla="*/ 228 w 919"/>
                  <a:gd name="T35" fmla="*/ 59 h 1304"/>
                  <a:gd name="T36" fmla="*/ 268 w 919"/>
                  <a:gd name="T37" fmla="*/ 88 h 1304"/>
                  <a:gd name="T38" fmla="*/ 309 w 919"/>
                  <a:gd name="T39" fmla="*/ 123 h 1304"/>
                  <a:gd name="T40" fmla="*/ 351 w 919"/>
                  <a:gd name="T41" fmla="*/ 161 h 1304"/>
                  <a:gd name="T42" fmla="*/ 395 w 919"/>
                  <a:gd name="T43" fmla="*/ 205 h 1304"/>
                  <a:gd name="T44" fmla="*/ 439 w 919"/>
                  <a:gd name="T45" fmla="*/ 252 h 1304"/>
                  <a:gd name="T46" fmla="*/ 483 w 919"/>
                  <a:gd name="T47" fmla="*/ 304 h 1304"/>
                  <a:gd name="T48" fmla="*/ 573 w 919"/>
                  <a:gd name="T49" fmla="*/ 419 h 1304"/>
                  <a:gd name="T50" fmla="*/ 660 w 919"/>
                  <a:gd name="T51" fmla="*/ 547 h 1304"/>
                  <a:gd name="T52" fmla="*/ 740 w 919"/>
                  <a:gd name="T53" fmla="*/ 678 h 1304"/>
                  <a:gd name="T54" fmla="*/ 806 w 919"/>
                  <a:gd name="T55" fmla="*/ 806 h 1304"/>
                  <a:gd name="T56" fmla="*/ 857 w 919"/>
                  <a:gd name="T57" fmla="*/ 924 h 1304"/>
                  <a:gd name="T58" fmla="*/ 893 w 919"/>
                  <a:gd name="T59" fmla="*/ 1033 h 1304"/>
                  <a:gd name="T60" fmla="*/ 910 w 919"/>
                  <a:gd name="T61" fmla="*/ 1105 h 1304"/>
                  <a:gd name="T62" fmla="*/ 917 w 919"/>
                  <a:gd name="T63" fmla="*/ 1148 h 1304"/>
                  <a:gd name="T64" fmla="*/ 919 w 919"/>
                  <a:gd name="T65" fmla="*/ 1187 h 1304"/>
                  <a:gd name="T66" fmla="*/ 916 w 919"/>
                  <a:gd name="T67" fmla="*/ 1220 h 1304"/>
                  <a:gd name="T68" fmla="*/ 909 w 919"/>
                  <a:gd name="T69" fmla="*/ 1249 h 1304"/>
                  <a:gd name="T70" fmla="*/ 898 w 919"/>
                  <a:gd name="T71" fmla="*/ 1273 h 1304"/>
                  <a:gd name="T72" fmla="*/ 882 w 919"/>
                  <a:gd name="T73" fmla="*/ 1290 h 1304"/>
                  <a:gd name="T74" fmla="*/ 861 w 919"/>
                  <a:gd name="T75" fmla="*/ 1301 h 1304"/>
                  <a:gd name="T76" fmla="*/ 836 w 919"/>
                  <a:gd name="T77" fmla="*/ 1304 h 1304"/>
                  <a:gd name="T78" fmla="*/ 809 w 919"/>
                  <a:gd name="T79" fmla="*/ 1302 h 1304"/>
                  <a:gd name="T80" fmla="*/ 778 w 919"/>
                  <a:gd name="T81" fmla="*/ 1293 h 1304"/>
                  <a:gd name="T82" fmla="*/ 744 w 919"/>
                  <a:gd name="T83" fmla="*/ 1278 h 1304"/>
                  <a:gd name="T84" fmla="*/ 708 w 919"/>
                  <a:gd name="T85" fmla="*/ 1257 h 1304"/>
                  <a:gd name="T86" fmla="*/ 669 w 919"/>
                  <a:gd name="T87" fmla="*/ 1231 h 1304"/>
                  <a:gd name="T88" fmla="*/ 629 w 919"/>
                  <a:gd name="T89" fmla="*/ 1200 h 1304"/>
                  <a:gd name="T90" fmla="*/ 587 w 919"/>
                  <a:gd name="T91" fmla="*/ 1163 h 1304"/>
                  <a:gd name="T92" fmla="*/ 545 w 919"/>
                  <a:gd name="T93" fmla="*/ 1122 h 1304"/>
                  <a:gd name="T94" fmla="*/ 501 w 919"/>
                  <a:gd name="T95" fmla="*/ 1076 h 1304"/>
                  <a:gd name="T96" fmla="*/ 456 w 919"/>
                  <a:gd name="T97" fmla="*/ 1027 h 1304"/>
                  <a:gd name="T98" fmla="*/ 389 w 919"/>
                  <a:gd name="T99" fmla="*/ 945 h 1304"/>
                  <a:gd name="T100" fmla="*/ 301 w 919"/>
                  <a:gd name="T101" fmla="*/ 823 h 1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9"/>
                  <a:gd name="T154" fmla="*/ 0 h 1304"/>
                  <a:gd name="T155" fmla="*/ 919 w 919"/>
                  <a:gd name="T156" fmla="*/ 1304 h 13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9" h="1304">
                    <a:moveTo>
                      <a:pt x="257" y="757"/>
                    </a:moveTo>
                    <a:lnTo>
                      <a:pt x="216" y="692"/>
                    </a:lnTo>
                    <a:lnTo>
                      <a:pt x="178" y="626"/>
                    </a:lnTo>
                    <a:lnTo>
                      <a:pt x="143" y="561"/>
                    </a:lnTo>
                    <a:lnTo>
                      <a:pt x="113" y="498"/>
                    </a:lnTo>
                    <a:lnTo>
                      <a:pt x="85" y="438"/>
                    </a:lnTo>
                    <a:lnTo>
                      <a:pt x="60" y="380"/>
                    </a:lnTo>
                    <a:lnTo>
                      <a:pt x="40" y="324"/>
                    </a:lnTo>
                    <a:lnTo>
                      <a:pt x="24" y="271"/>
                    </a:lnTo>
                    <a:lnTo>
                      <a:pt x="12" y="223"/>
                    </a:lnTo>
                    <a:lnTo>
                      <a:pt x="7" y="200"/>
                    </a:lnTo>
                    <a:lnTo>
                      <a:pt x="4" y="177"/>
                    </a:lnTo>
                    <a:lnTo>
                      <a:pt x="1" y="156"/>
                    </a:lnTo>
                    <a:lnTo>
                      <a:pt x="0" y="137"/>
                    </a:lnTo>
                    <a:lnTo>
                      <a:pt x="0" y="118"/>
                    </a:lnTo>
                    <a:lnTo>
                      <a:pt x="0" y="100"/>
                    </a:lnTo>
                    <a:lnTo>
                      <a:pt x="2" y="84"/>
                    </a:lnTo>
                    <a:lnTo>
                      <a:pt x="4" y="69"/>
                    </a:lnTo>
                    <a:lnTo>
                      <a:pt x="9" y="55"/>
                    </a:lnTo>
                    <a:lnTo>
                      <a:pt x="13" y="43"/>
                    </a:lnTo>
                    <a:lnTo>
                      <a:pt x="20" y="32"/>
                    </a:lnTo>
                    <a:lnTo>
                      <a:pt x="28" y="22"/>
                    </a:lnTo>
                    <a:lnTo>
                      <a:pt x="35" y="14"/>
                    </a:lnTo>
                    <a:lnTo>
                      <a:pt x="45" y="8"/>
                    </a:lnTo>
                    <a:lnTo>
                      <a:pt x="57" y="4"/>
                    </a:lnTo>
                    <a:lnTo>
                      <a:pt x="68" y="1"/>
                    </a:lnTo>
                    <a:lnTo>
                      <a:pt x="81" y="0"/>
                    </a:lnTo>
                    <a:lnTo>
                      <a:pt x="95" y="0"/>
                    </a:lnTo>
                    <a:lnTo>
                      <a:pt x="108" y="2"/>
                    </a:lnTo>
                    <a:lnTo>
                      <a:pt x="124" y="6"/>
                    </a:lnTo>
                    <a:lnTo>
                      <a:pt x="140" y="11"/>
                    </a:lnTo>
                    <a:lnTo>
                      <a:pt x="156" y="18"/>
                    </a:lnTo>
                    <a:lnTo>
                      <a:pt x="173" y="26"/>
                    </a:lnTo>
                    <a:lnTo>
                      <a:pt x="191" y="36"/>
                    </a:lnTo>
                    <a:lnTo>
                      <a:pt x="210" y="47"/>
                    </a:lnTo>
                    <a:lnTo>
                      <a:pt x="228" y="59"/>
                    </a:lnTo>
                    <a:lnTo>
                      <a:pt x="248" y="73"/>
                    </a:lnTo>
                    <a:lnTo>
                      <a:pt x="268" y="88"/>
                    </a:lnTo>
                    <a:lnTo>
                      <a:pt x="288" y="104"/>
                    </a:lnTo>
                    <a:lnTo>
                      <a:pt x="309" y="123"/>
                    </a:lnTo>
                    <a:lnTo>
                      <a:pt x="330" y="141"/>
                    </a:lnTo>
                    <a:lnTo>
                      <a:pt x="351" y="161"/>
                    </a:lnTo>
                    <a:lnTo>
                      <a:pt x="372" y="182"/>
                    </a:lnTo>
                    <a:lnTo>
                      <a:pt x="395" y="205"/>
                    </a:lnTo>
                    <a:lnTo>
                      <a:pt x="416" y="228"/>
                    </a:lnTo>
                    <a:lnTo>
                      <a:pt x="439" y="252"/>
                    </a:lnTo>
                    <a:lnTo>
                      <a:pt x="461" y="277"/>
                    </a:lnTo>
                    <a:lnTo>
                      <a:pt x="483" y="304"/>
                    </a:lnTo>
                    <a:lnTo>
                      <a:pt x="528" y="359"/>
                    </a:lnTo>
                    <a:lnTo>
                      <a:pt x="573" y="419"/>
                    </a:lnTo>
                    <a:lnTo>
                      <a:pt x="617" y="481"/>
                    </a:lnTo>
                    <a:lnTo>
                      <a:pt x="660" y="547"/>
                    </a:lnTo>
                    <a:lnTo>
                      <a:pt x="702" y="614"/>
                    </a:lnTo>
                    <a:lnTo>
                      <a:pt x="740" y="678"/>
                    </a:lnTo>
                    <a:lnTo>
                      <a:pt x="774" y="743"/>
                    </a:lnTo>
                    <a:lnTo>
                      <a:pt x="806" y="806"/>
                    </a:lnTo>
                    <a:lnTo>
                      <a:pt x="833" y="867"/>
                    </a:lnTo>
                    <a:lnTo>
                      <a:pt x="857" y="924"/>
                    </a:lnTo>
                    <a:lnTo>
                      <a:pt x="878" y="980"/>
                    </a:lnTo>
                    <a:lnTo>
                      <a:pt x="893" y="1033"/>
                    </a:lnTo>
                    <a:lnTo>
                      <a:pt x="906" y="1081"/>
                    </a:lnTo>
                    <a:lnTo>
                      <a:pt x="910" y="1105"/>
                    </a:lnTo>
                    <a:lnTo>
                      <a:pt x="914" y="1127"/>
                    </a:lnTo>
                    <a:lnTo>
                      <a:pt x="917" y="1148"/>
                    </a:lnTo>
                    <a:lnTo>
                      <a:pt x="918" y="1167"/>
                    </a:lnTo>
                    <a:lnTo>
                      <a:pt x="919" y="1187"/>
                    </a:lnTo>
                    <a:lnTo>
                      <a:pt x="918" y="1204"/>
                    </a:lnTo>
                    <a:lnTo>
                      <a:pt x="916" y="1220"/>
                    </a:lnTo>
                    <a:lnTo>
                      <a:pt x="913" y="1235"/>
                    </a:lnTo>
                    <a:lnTo>
                      <a:pt x="909" y="1249"/>
                    </a:lnTo>
                    <a:lnTo>
                      <a:pt x="904" y="1261"/>
                    </a:lnTo>
                    <a:lnTo>
                      <a:pt x="898" y="1273"/>
                    </a:lnTo>
                    <a:lnTo>
                      <a:pt x="890" y="1282"/>
                    </a:lnTo>
                    <a:lnTo>
                      <a:pt x="882" y="1290"/>
                    </a:lnTo>
                    <a:lnTo>
                      <a:pt x="872" y="1296"/>
                    </a:lnTo>
                    <a:lnTo>
                      <a:pt x="861" y="1301"/>
                    </a:lnTo>
                    <a:lnTo>
                      <a:pt x="850" y="1303"/>
                    </a:lnTo>
                    <a:lnTo>
                      <a:pt x="836" y="1304"/>
                    </a:lnTo>
                    <a:lnTo>
                      <a:pt x="823" y="1304"/>
                    </a:lnTo>
                    <a:lnTo>
                      <a:pt x="809" y="1302"/>
                    </a:lnTo>
                    <a:lnTo>
                      <a:pt x="794" y="1298"/>
                    </a:lnTo>
                    <a:lnTo>
                      <a:pt x="778" y="1293"/>
                    </a:lnTo>
                    <a:lnTo>
                      <a:pt x="761" y="1286"/>
                    </a:lnTo>
                    <a:lnTo>
                      <a:pt x="744" y="1278"/>
                    </a:lnTo>
                    <a:lnTo>
                      <a:pt x="726" y="1268"/>
                    </a:lnTo>
                    <a:lnTo>
                      <a:pt x="708" y="1257"/>
                    </a:lnTo>
                    <a:lnTo>
                      <a:pt x="689" y="1245"/>
                    </a:lnTo>
                    <a:lnTo>
                      <a:pt x="669" y="1231"/>
                    </a:lnTo>
                    <a:lnTo>
                      <a:pt x="650" y="1216"/>
                    </a:lnTo>
                    <a:lnTo>
                      <a:pt x="629" y="1200"/>
                    </a:lnTo>
                    <a:lnTo>
                      <a:pt x="609" y="1181"/>
                    </a:lnTo>
                    <a:lnTo>
                      <a:pt x="587" y="1163"/>
                    </a:lnTo>
                    <a:lnTo>
                      <a:pt x="566" y="1143"/>
                    </a:lnTo>
                    <a:lnTo>
                      <a:pt x="545" y="1122"/>
                    </a:lnTo>
                    <a:lnTo>
                      <a:pt x="523" y="1099"/>
                    </a:lnTo>
                    <a:lnTo>
                      <a:pt x="501" y="1076"/>
                    </a:lnTo>
                    <a:lnTo>
                      <a:pt x="479" y="1052"/>
                    </a:lnTo>
                    <a:lnTo>
                      <a:pt x="456" y="1027"/>
                    </a:lnTo>
                    <a:lnTo>
                      <a:pt x="434" y="1000"/>
                    </a:lnTo>
                    <a:lnTo>
                      <a:pt x="389" y="945"/>
                    </a:lnTo>
                    <a:lnTo>
                      <a:pt x="344" y="885"/>
                    </a:lnTo>
                    <a:lnTo>
                      <a:pt x="301" y="823"/>
                    </a:lnTo>
                    <a:lnTo>
                      <a:pt x="257" y="757"/>
                    </a:lnTo>
                    <a:close/>
                  </a:path>
                </a:pathLst>
              </a:custGeom>
              <a:noFill/>
              <a:ln w="12700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43" name="Freeform 185"/>
              <p:cNvSpPr>
                <a:spLocks/>
              </p:cNvSpPr>
              <p:nvPr/>
            </p:nvSpPr>
            <p:spPr bwMode="auto">
              <a:xfrm>
                <a:off x="516" y="2592"/>
                <a:ext cx="50" cy="79"/>
              </a:xfrm>
              <a:custGeom>
                <a:avLst/>
                <a:gdLst>
                  <a:gd name="T0" fmla="*/ 301 w 919"/>
                  <a:gd name="T1" fmla="*/ 481 h 1304"/>
                  <a:gd name="T2" fmla="*/ 389 w 919"/>
                  <a:gd name="T3" fmla="*/ 359 h 1304"/>
                  <a:gd name="T4" fmla="*/ 456 w 919"/>
                  <a:gd name="T5" fmla="*/ 277 h 1304"/>
                  <a:gd name="T6" fmla="*/ 501 w 919"/>
                  <a:gd name="T7" fmla="*/ 228 h 1304"/>
                  <a:gd name="T8" fmla="*/ 545 w 919"/>
                  <a:gd name="T9" fmla="*/ 182 h 1304"/>
                  <a:gd name="T10" fmla="*/ 587 w 919"/>
                  <a:gd name="T11" fmla="*/ 141 h 1304"/>
                  <a:gd name="T12" fmla="*/ 629 w 919"/>
                  <a:gd name="T13" fmla="*/ 104 h 1304"/>
                  <a:gd name="T14" fmla="*/ 669 w 919"/>
                  <a:gd name="T15" fmla="*/ 73 h 1304"/>
                  <a:gd name="T16" fmla="*/ 708 w 919"/>
                  <a:gd name="T17" fmla="*/ 47 h 1304"/>
                  <a:gd name="T18" fmla="*/ 744 w 919"/>
                  <a:gd name="T19" fmla="*/ 26 h 1304"/>
                  <a:gd name="T20" fmla="*/ 778 w 919"/>
                  <a:gd name="T21" fmla="*/ 11 h 1304"/>
                  <a:gd name="T22" fmla="*/ 809 w 919"/>
                  <a:gd name="T23" fmla="*/ 2 h 1304"/>
                  <a:gd name="T24" fmla="*/ 836 w 919"/>
                  <a:gd name="T25" fmla="*/ 0 h 1304"/>
                  <a:gd name="T26" fmla="*/ 861 w 919"/>
                  <a:gd name="T27" fmla="*/ 4 h 1304"/>
                  <a:gd name="T28" fmla="*/ 882 w 919"/>
                  <a:gd name="T29" fmla="*/ 14 h 1304"/>
                  <a:gd name="T30" fmla="*/ 898 w 919"/>
                  <a:gd name="T31" fmla="*/ 32 h 1304"/>
                  <a:gd name="T32" fmla="*/ 909 w 919"/>
                  <a:gd name="T33" fmla="*/ 55 h 1304"/>
                  <a:gd name="T34" fmla="*/ 916 w 919"/>
                  <a:gd name="T35" fmla="*/ 84 h 1304"/>
                  <a:gd name="T36" fmla="*/ 919 w 919"/>
                  <a:gd name="T37" fmla="*/ 118 h 1304"/>
                  <a:gd name="T38" fmla="*/ 917 w 919"/>
                  <a:gd name="T39" fmla="*/ 156 h 1304"/>
                  <a:gd name="T40" fmla="*/ 910 w 919"/>
                  <a:gd name="T41" fmla="*/ 200 h 1304"/>
                  <a:gd name="T42" fmla="*/ 893 w 919"/>
                  <a:gd name="T43" fmla="*/ 271 h 1304"/>
                  <a:gd name="T44" fmla="*/ 857 w 919"/>
                  <a:gd name="T45" fmla="*/ 380 h 1304"/>
                  <a:gd name="T46" fmla="*/ 806 w 919"/>
                  <a:gd name="T47" fmla="*/ 498 h 1304"/>
                  <a:gd name="T48" fmla="*/ 740 w 919"/>
                  <a:gd name="T49" fmla="*/ 626 h 1304"/>
                  <a:gd name="T50" fmla="*/ 660 w 919"/>
                  <a:gd name="T51" fmla="*/ 757 h 1304"/>
                  <a:gd name="T52" fmla="*/ 573 w 919"/>
                  <a:gd name="T53" fmla="*/ 885 h 1304"/>
                  <a:gd name="T54" fmla="*/ 483 w 919"/>
                  <a:gd name="T55" fmla="*/ 1000 h 1304"/>
                  <a:gd name="T56" fmla="*/ 439 w 919"/>
                  <a:gd name="T57" fmla="*/ 1052 h 1304"/>
                  <a:gd name="T58" fmla="*/ 395 w 919"/>
                  <a:gd name="T59" fmla="*/ 1099 h 1304"/>
                  <a:gd name="T60" fmla="*/ 351 w 919"/>
                  <a:gd name="T61" fmla="*/ 1143 h 1304"/>
                  <a:gd name="T62" fmla="*/ 309 w 919"/>
                  <a:gd name="T63" fmla="*/ 1181 h 1304"/>
                  <a:gd name="T64" fmla="*/ 268 w 919"/>
                  <a:gd name="T65" fmla="*/ 1216 h 1304"/>
                  <a:gd name="T66" fmla="*/ 228 w 919"/>
                  <a:gd name="T67" fmla="*/ 1245 h 1304"/>
                  <a:gd name="T68" fmla="*/ 191 w 919"/>
                  <a:gd name="T69" fmla="*/ 1268 h 1304"/>
                  <a:gd name="T70" fmla="*/ 156 w 919"/>
                  <a:gd name="T71" fmla="*/ 1286 h 1304"/>
                  <a:gd name="T72" fmla="*/ 124 w 919"/>
                  <a:gd name="T73" fmla="*/ 1298 h 1304"/>
                  <a:gd name="T74" fmla="*/ 95 w 919"/>
                  <a:gd name="T75" fmla="*/ 1304 h 1304"/>
                  <a:gd name="T76" fmla="*/ 68 w 919"/>
                  <a:gd name="T77" fmla="*/ 1303 h 1304"/>
                  <a:gd name="T78" fmla="*/ 45 w 919"/>
                  <a:gd name="T79" fmla="*/ 1296 h 1304"/>
                  <a:gd name="T80" fmla="*/ 28 w 919"/>
                  <a:gd name="T81" fmla="*/ 1282 h 1304"/>
                  <a:gd name="T82" fmla="*/ 13 w 919"/>
                  <a:gd name="T83" fmla="*/ 1261 h 1304"/>
                  <a:gd name="T84" fmla="*/ 4 w 919"/>
                  <a:gd name="T85" fmla="*/ 1235 h 1304"/>
                  <a:gd name="T86" fmla="*/ 0 w 919"/>
                  <a:gd name="T87" fmla="*/ 1204 h 1304"/>
                  <a:gd name="T88" fmla="*/ 0 w 919"/>
                  <a:gd name="T89" fmla="*/ 1167 h 1304"/>
                  <a:gd name="T90" fmla="*/ 4 w 919"/>
                  <a:gd name="T91" fmla="*/ 1127 h 1304"/>
                  <a:gd name="T92" fmla="*/ 12 w 919"/>
                  <a:gd name="T93" fmla="*/ 1081 h 1304"/>
                  <a:gd name="T94" fmla="*/ 40 w 919"/>
                  <a:gd name="T95" fmla="*/ 980 h 1304"/>
                  <a:gd name="T96" fmla="*/ 85 w 919"/>
                  <a:gd name="T97" fmla="*/ 867 h 1304"/>
                  <a:gd name="T98" fmla="*/ 143 w 919"/>
                  <a:gd name="T99" fmla="*/ 743 h 1304"/>
                  <a:gd name="T100" fmla="*/ 216 w 919"/>
                  <a:gd name="T101" fmla="*/ 614 h 1304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w 919"/>
                  <a:gd name="T154" fmla="*/ 0 h 1304"/>
                  <a:gd name="T155" fmla="*/ 919 w 919"/>
                  <a:gd name="T156" fmla="*/ 1304 h 1304"/>
                </a:gdLst>
                <a:ahLst/>
                <a:cxnLst>
                  <a:cxn ang="T102">
                    <a:pos x="T0" y="T1"/>
                  </a:cxn>
                  <a:cxn ang="T103">
                    <a:pos x="T2" y="T3"/>
                  </a:cxn>
                  <a:cxn ang="T104">
                    <a:pos x="T4" y="T5"/>
                  </a:cxn>
                  <a:cxn ang="T105">
                    <a:pos x="T6" y="T7"/>
                  </a:cxn>
                  <a:cxn ang="T106">
                    <a:pos x="T8" y="T9"/>
                  </a:cxn>
                  <a:cxn ang="T107">
                    <a:pos x="T10" y="T11"/>
                  </a:cxn>
                  <a:cxn ang="T108">
                    <a:pos x="T12" y="T13"/>
                  </a:cxn>
                  <a:cxn ang="T109">
                    <a:pos x="T14" y="T15"/>
                  </a:cxn>
                  <a:cxn ang="T110">
                    <a:pos x="T16" y="T17"/>
                  </a:cxn>
                  <a:cxn ang="T111">
                    <a:pos x="T18" y="T19"/>
                  </a:cxn>
                  <a:cxn ang="T112">
                    <a:pos x="T20" y="T21"/>
                  </a:cxn>
                  <a:cxn ang="T113">
                    <a:pos x="T22" y="T23"/>
                  </a:cxn>
                  <a:cxn ang="T114">
                    <a:pos x="T24" y="T25"/>
                  </a:cxn>
                  <a:cxn ang="T115">
                    <a:pos x="T26" y="T27"/>
                  </a:cxn>
                  <a:cxn ang="T116">
                    <a:pos x="T28" y="T29"/>
                  </a:cxn>
                  <a:cxn ang="T117">
                    <a:pos x="T30" y="T31"/>
                  </a:cxn>
                  <a:cxn ang="T118">
                    <a:pos x="T32" y="T33"/>
                  </a:cxn>
                  <a:cxn ang="T119">
                    <a:pos x="T34" y="T35"/>
                  </a:cxn>
                  <a:cxn ang="T120">
                    <a:pos x="T36" y="T37"/>
                  </a:cxn>
                  <a:cxn ang="T121">
                    <a:pos x="T38" y="T39"/>
                  </a:cxn>
                  <a:cxn ang="T122">
                    <a:pos x="T40" y="T41"/>
                  </a:cxn>
                  <a:cxn ang="T123">
                    <a:pos x="T42" y="T43"/>
                  </a:cxn>
                  <a:cxn ang="T124">
                    <a:pos x="T44" y="T45"/>
                  </a:cxn>
                  <a:cxn ang="T125">
                    <a:pos x="T46" y="T47"/>
                  </a:cxn>
                  <a:cxn ang="T126">
                    <a:pos x="T48" y="T49"/>
                  </a:cxn>
                  <a:cxn ang="T127">
                    <a:pos x="T50" y="T51"/>
                  </a:cxn>
                  <a:cxn ang="T128">
                    <a:pos x="T52" y="T53"/>
                  </a:cxn>
                  <a:cxn ang="T129">
                    <a:pos x="T54" y="T55"/>
                  </a:cxn>
                  <a:cxn ang="T130">
                    <a:pos x="T56" y="T57"/>
                  </a:cxn>
                  <a:cxn ang="T131">
                    <a:pos x="T58" y="T59"/>
                  </a:cxn>
                  <a:cxn ang="T132">
                    <a:pos x="T60" y="T61"/>
                  </a:cxn>
                  <a:cxn ang="T133">
                    <a:pos x="T62" y="T63"/>
                  </a:cxn>
                  <a:cxn ang="T134">
                    <a:pos x="T64" y="T65"/>
                  </a:cxn>
                  <a:cxn ang="T135">
                    <a:pos x="T66" y="T67"/>
                  </a:cxn>
                  <a:cxn ang="T136">
                    <a:pos x="T68" y="T69"/>
                  </a:cxn>
                  <a:cxn ang="T137">
                    <a:pos x="T70" y="T71"/>
                  </a:cxn>
                  <a:cxn ang="T138">
                    <a:pos x="T72" y="T73"/>
                  </a:cxn>
                  <a:cxn ang="T139">
                    <a:pos x="T74" y="T75"/>
                  </a:cxn>
                  <a:cxn ang="T140">
                    <a:pos x="T76" y="T77"/>
                  </a:cxn>
                  <a:cxn ang="T141">
                    <a:pos x="T78" y="T79"/>
                  </a:cxn>
                  <a:cxn ang="T142">
                    <a:pos x="T80" y="T81"/>
                  </a:cxn>
                  <a:cxn ang="T143">
                    <a:pos x="T82" y="T83"/>
                  </a:cxn>
                  <a:cxn ang="T144">
                    <a:pos x="T84" y="T85"/>
                  </a:cxn>
                  <a:cxn ang="T145">
                    <a:pos x="T86" y="T87"/>
                  </a:cxn>
                  <a:cxn ang="T146">
                    <a:pos x="T88" y="T89"/>
                  </a:cxn>
                  <a:cxn ang="T147">
                    <a:pos x="T90" y="T91"/>
                  </a:cxn>
                  <a:cxn ang="T148">
                    <a:pos x="T92" y="T93"/>
                  </a:cxn>
                  <a:cxn ang="T149">
                    <a:pos x="T94" y="T95"/>
                  </a:cxn>
                  <a:cxn ang="T150">
                    <a:pos x="T96" y="T97"/>
                  </a:cxn>
                  <a:cxn ang="T151">
                    <a:pos x="T98" y="T99"/>
                  </a:cxn>
                  <a:cxn ang="T152">
                    <a:pos x="T100" y="T101"/>
                  </a:cxn>
                </a:cxnLst>
                <a:rect l="T153" t="T154" r="T155" b="T156"/>
                <a:pathLst>
                  <a:path w="919" h="1304">
                    <a:moveTo>
                      <a:pt x="257" y="547"/>
                    </a:moveTo>
                    <a:lnTo>
                      <a:pt x="301" y="481"/>
                    </a:lnTo>
                    <a:lnTo>
                      <a:pt x="344" y="419"/>
                    </a:lnTo>
                    <a:lnTo>
                      <a:pt x="389" y="359"/>
                    </a:lnTo>
                    <a:lnTo>
                      <a:pt x="434" y="304"/>
                    </a:lnTo>
                    <a:lnTo>
                      <a:pt x="456" y="277"/>
                    </a:lnTo>
                    <a:lnTo>
                      <a:pt x="479" y="252"/>
                    </a:lnTo>
                    <a:lnTo>
                      <a:pt x="501" y="228"/>
                    </a:lnTo>
                    <a:lnTo>
                      <a:pt x="523" y="205"/>
                    </a:lnTo>
                    <a:lnTo>
                      <a:pt x="545" y="182"/>
                    </a:lnTo>
                    <a:lnTo>
                      <a:pt x="566" y="161"/>
                    </a:lnTo>
                    <a:lnTo>
                      <a:pt x="587" y="141"/>
                    </a:lnTo>
                    <a:lnTo>
                      <a:pt x="609" y="123"/>
                    </a:lnTo>
                    <a:lnTo>
                      <a:pt x="629" y="104"/>
                    </a:lnTo>
                    <a:lnTo>
                      <a:pt x="650" y="88"/>
                    </a:lnTo>
                    <a:lnTo>
                      <a:pt x="669" y="73"/>
                    </a:lnTo>
                    <a:lnTo>
                      <a:pt x="689" y="59"/>
                    </a:lnTo>
                    <a:lnTo>
                      <a:pt x="708" y="47"/>
                    </a:lnTo>
                    <a:lnTo>
                      <a:pt x="726" y="36"/>
                    </a:lnTo>
                    <a:lnTo>
                      <a:pt x="744" y="26"/>
                    </a:lnTo>
                    <a:lnTo>
                      <a:pt x="761" y="18"/>
                    </a:lnTo>
                    <a:lnTo>
                      <a:pt x="778" y="11"/>
                    </a:lnTo>
                    <a:lnTo>
                      <a:pt x="794" y="6"/>
                    </a:lnTo>
                    <a:lnTo>
                      <a:pt x="809" y="2"/>
                    </a:lnTo>
                    <a:lnTo>
                      <a:pt x="823" y="0"/>
                    </a:lnTo>
                    <a:lnTo>
                      <a:pt x="836" y="0"/>
                    </a:lnTo>
                    <a:lnTo>
                      <a:pt x="850" y="1"/>
                    </a:lnTo>
                    <a:lnTo>
                      <a:pt x="861" y="4"/>
                    </a:lnTo>
                    <a:lnTo>
                      <a:pt x="872" y="8"/>
                    </a:lnTo>
                    <a:lnTo>
                      <a:pt x="882" y="14"/>
                    </a:lnTo>
                    <a:lnTo>
                      <a:pt x="890" y="22"/>
                    </a:lnTo>
                    <a:lnTo>
                      <a:pt x="898" y="32"/>
                    </a:lnTo>
                    <a:lnTo>
                      <a:pt x="904" y="43"/>
                    </a:lnTo>
                    <a:lnTo>
                      <a:pt x="909" y="55"/>
                    </a:lnTo>
                    <a:lnTo>
                      <a:pt x="913" y="69"/>
                    </a:lnTo>
                    <a:lnTo>
                      <a:pt x="916" y="84"/>
                    </a:lnTo>
                    <a:lnTo>
                      <a:pt x="918" y="100"/>
                    </a:lnTo>
                    <a:lnTo>
                      <a:pt x="919" y="118"/>
                    </a:lnTo>
                    <a:lnTo>
                      <a:pt x="918" y="137"/>
                    </a:lnTo>
                    <a:lnTo>
                      <a:pt x="917" y="156"/>
                    </a:lnTo>
                    <a:lnTo>
                      <a:pt x="914" y="177"/>
                    </a:lnTo>
                    <a:lnTo>
                      <a:pt x="910" y="200"/>
                    </a:lnTo>
                    <a:lnTo>
                      <a:pt x="906" y="223"/>
                    </a:lnTo>
                    <a:lnTo>
                      <a:pt x="893" y="271"/>
                    </a:lnTo>
                    <a:lnTo>
                      <a:pt x="878" y="324"/>
                    </a:lnTo>
                    <a:lnTo>
                      <a:pt x="857" y="380"/>
                    </a:lnTo>
                    <a:lnTo>
                      <a:pt x="833" y="438"/>
                    </a:lnTo>
                    <a:lnTo>
                      <a:pt x="806" y="498"/>
                    </a:lnTo>
                    <a:lnTo>
                      <a:pt x="774" y="561"/>
                    </a:lnTo>
                    <a:lnTo>
                      <a:pt x="740" y="626"/>
                    </a:lnTo>
                    <a:lnTo>
                      <a:pt x="702" y="692"/>
                    </a:lnTo>
                    <a:lnTo>
                      <a:pt x="660" y="757"/>
                    </a:lnTo>
                    <a:lnTo>
                      <a:pt x="617" y="823"/>
                    </a:lnTo>
                    <a:lnTo>
                      <a:pt x="573" y="885"/>
                    </a:lnTo>
                    <a:lnTo>
                      <a:pt x="528" y="945"/>
                    </a:lnTo>
                    <a:lnTo>
                      <a:pt x="483" y="1000"/>
                    </a:lnTo>
                    <a:lnTo>
                      <a:pt x="461" y="1027"/>
                    </a:lnTo>
                    <a:lnTo>
                      <a:pt x="439" y="1052"/>
                    </a:lnTo>
                    <a:lnTo>
                      <a:pt x="416" y="1076"/>
                    </a:lnTo>
                    <a:lnTo>
                      <a:pt x="395" y="1099"/>
                    </a:lnTo>
                    <a:lnTo>
                      <a:pt x="372" y="1122"/>
                    </a:lnTo>
                    <a:lnTo>
                      <a:pt x="351" y="1143"/>
                    </a:lnTo>
                    <a:lnTo>
                      <a:pt x="330" y="1163"/>
                    </a:lnTo>
                    <a:lnTo>
                      <a:pt x="309" y="1181"/>
                    </a:lnTo>
                    <a:lnTo>
                      <a:pt x="288" y="1200"/>
                    </a:lnTo>
                    <a:lnTo>
                      <a:pt x="268" y="1216"/>
                    </a:lnTo>
                    <a:lnTo>
                      <a:pt x="248" y="1231"/>
                    </a:lnTo>
                    <a:lnTo>
                      <a:pt x="228" y="1245"/>
                    </a:lnTo>
                    <a:lnTo>
                      <a:pt x="210" y="1257"/>
                    </a:lnTo>
                    <a:lnTo>
                      <a:pt x="191" y="1268"/>
                    </a:lnTo>
                    <a:lnTo>
                      <a:pt x="173" y="1278"/>
                    </a:lnTo>
                    <a:lnTo>
                      <a:pt x="156" y="1286"/>
                    </a:lnTo>
                    <a:lnTo>
                      <a:pt x="140" y="1293"/>
                    </a:lnTo>
                    <a:lnTo>
                      <a:pt x="124" y="1298"/>
                    </a:lnTo>
                    <a:lnTo>
                      <a:pt x="108" y="1302"/>
                    </a:lnTo>
                    <a:lnTo>
                      <a:pt x="95" y="1304"/>
                    </a:lnTo>
                    <a:lnTo>
                      <a:pt x="81" y="1304"/>
                    </a:lnTo>
                    <a:lnTo>
                      <a:pt x="68" y="1303"/>
                    </a:lnTo>
                    <a:lnTo>
                      <a:pt x="57" y="1301"/>
                    </a:lnTo>
                    <a:lnTo>
                      <a:pt x="45" y="1296"/>
                    </a:lnTo>
                    <a:lnTo>
                      <a:pt x="35" y="1290"/>
                    </a:lnTo>
                    <a:lnTo>
                      <a:pt x="28" y="1282"/>
                    </a:lnTo>
                    <a:lnTo>
                      <a:pt x="20" y="1273"/>
                    </a:lnTo>
                    <a:lnTo>
                      <a:pt x="13" y="1261"/>
                    </a:lnTo>
                    <a:lnTo>
                      <a:pt x="9" y="1249"/>
                    </a:lnTo>
                    <a:lnTo>
                      <a:pt x="4" y="1235"/>
                    </a:lnTo>
                    <a:lnTo>
                      <a:pt x="2" y="1220"/>
                    </a:lnTo>
                    <a:lnTo>
                      <a:pt x="0" y="1204"/>
                    </a:lnTo>
                    <a:lnTo>
                      <a:pt x="0" y="1187"/>
                    </a:lnTo>
                    <a:lnTo>
                      <a:pt x="0" y="1167"/>
                    </a:lnTo>
                    <a:lnTo>
                      <a:pt x="1" y="1148"/>
                    </a:lnTo>
                    <a:lnTo>
                      <a:pt x="4" y="1127"/>
                    </a:lnTo>
                    <a:lnTo>
                      <a:pt x="7" y="1105"/>
                    </a:lnTo>
                    <a:lnTo>
                      <a:pt x="12" y="1081"/>
                    </a:lnTo>
                    <a:lnTo>
                      <a:pt x="24" y="1033"/>
                    </a:lnTo>
                    <a:lnTo>
                      <a:pt x="40" y="980"/>
                    </a:lnTo>
                    <a:lnTo>
                      <a:pt x="60" y="924"/>
                    </a:lnTo>
                    <a:lnTo>
                      <a:pt x="85" y="867"/>
                    </a:lnTo>
                    <a:lnTo>
                      <a:pt x="113" y="806"/>
                    </a:lnTo>
                    <a:lnTo>
                      <a:pt x="143" y="743"/>
                    </a:lnTo>
                    <a:lnTo>
                      <a:pt x="178" y="678"/>
                    </a:lnTo>
                    <a:lnTo>
                      <a:pt x="216" y="614"/>
                    </a:lnTo>
                    <a:lnTo>
                      <a:pt x="257" y="547"/>
                    </a:lnTo>
                    <a:close/>
                  </a:path>
                </a:pathLst>
              </a:custGeom>
              <a:noFill/>
              <a:ln w="12700" cmpd="sng">
                <a:solidFill>
                  <a:srgbClr val="CC33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</p:grpSp>
      <p:grpSp>
        <p:nvGrpSpPr>
          <p:cNvPr id="32815" name="Group 186"/>
          <p:cNvGrpSpPr>
            <a:grpSpLocks/>
          </p:cNvGrpSpPr>
          <p:nvPr/>
        </p:nvGrpSpPr>
        <p:grpSpPr bwMode="auto">
          <a:xfrm>
            <a:off x="382588" y="1404938"/>
            <a:ext cx="7496175" cy="5026025"/>
            <a:chOff x="457" y="669"/>
            <a:chExt cx="4722" cy="3166"/>
          </a:xfrm>
        </p:grpSpPr>
        <p:sp>
          <p:nvSpPr>
            <p:cNvPr id="5135" name="Text Box 187"/>
            <p:cNvSpPr txBox="1">
              <a:spLocks noChangeArrowheads="1"/>
            </p:cNvSpPr>
            <p:nvPr/>
          </p:nvSpPr>
          <p:spPr bwMode="auto">
            <a:xfrm>
              <a:off x="2150" y="2867"/>
              <a:ext cx="3029" cy="914"/>
            </a:xfrm>
            <a:prstGeom prst="rect">
              <a:avLst/>
            </a:prstGeom>
            <a:noFill/>
            <a:ln w="28575">
              <a:noFill/>
              <a:prstDash val="dash"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l" eaLnBrk="0" hangingPunct="0">
                <a:lnSpc>
                  <a:spcPct val="10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3 NUCLEAR MEDICINE SCHOOLS                    </a:t>
              </a:r>
              <a:b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</a:b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68 COBALT THERAPY CENTERS</a:t>
              </a:r>
            </a:p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57 BRAQUITHERAPY CENTERS</a:t>
              </a:r>
            </a:p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309 NUCLEAR MEDICINE CENTERS</a:t>
              </a:r>
            </a:p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45 MEDICAL ACCELERATORS</a:t>
              </a:r>
            </a:p>
            <a:p>
              <a:pPr algn="l" eaLnBrk="0" hangingPunct="0">
                <a:lnSpc>
                  <a:spcPct val="60000"/>
                </a:lnSpc>
                <a:spcBef>
                  <a:spcPct val="50000"/>
                </a:spcBef>
              </a:pPr>
              <a:r>
                <a:rPr lang="en-US" sz="1400" b="1">
                  <a:solidFill>
                    <a:srgbClr val="808080"/>
                  </a:solidFill>
                  <a:latin typeface="Trebuchet MS" pitchFamily="34" charset="0"/>
                  <a:cs typeface="+mn-cs"/>
                </a:rPr>
                <a:t>408 IMMUNE ESSAYS LABS</a:t>
              </a:r>
              <a:endParaRPr lang="es-AR" sz="1400" b="1">
                <a:solidFill>
                  <a:srgbClr val="808080"/>
                </a:solidFill>
                <a:latin typeface="Trebuchet MS" pitchFamily="34" charset="0"/>
                <a:cs typeface="+mn-cs"/>
              </a:endParaRPr>
            </a:p>
          </p:txBody>
        </p:sp>
        <p:grpSp>
          <p:nvGrpSpPr>
            <p:cNvPr id="5136" name="Group 188"/>
            <p:cNvGrpSpPr>
              <a:grpSpLocks/>
            </p:cNvGrpSpPr>
            <p:nvPr/>
          </p:nvGrpSpPr>
          <p:grpSpPr bwMode="auto">
            <a:xfrm>
              <a:off x="4827" y="3187"/>
              <a:ext cx="147" cy="127"/>
              <a:chOff x="816" y="2784"/>
              <a:chExt cx="141" cy="150"/>
            </a:xfrm>
          </p:grpSpPr>
          <p:sp>
            <p:nvSpPr>
              <p:cNvPr id="5233" name="Oval 189"/>
              <p:cNvSpPr>
                <a:spLocks noChangeArrowheads="1"/>
              </p:cNvSpPr>
              <p:nvPr/>
            </p:nvSpPr>
            <p:spPr bwMode="auto">
              <a:xfrm>
                <a:off x="816" y="2784"/>
                <a:ext cx="141" cy="150"/>
              </a:xfrm>
              <a:prstGeom prst="ellipse">
                <a:avLst/>
              </a:prstGeom>
              <a:solidFill>
                <a:schemeClr val="bg1"/>
              </a:solidFill>
              <a:ln w="57150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34" name="Line 190"/>
              <p:cNvSpPr>
                <a:spLocks noChangeShapeType="1"/>
              </p:cNvSpPr>
              <p:nvPr/>
            </p:nvSpPr>
            <p:spPr bwMode="auto">
              <a:xfrm>
                <a:off x="827" y="2859"/>
                <a:ext cx="113" cy="1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  <p:sp>
            <p:nvSpPr>
              <p:cNvPr id="5235" name="Line 191"/>
              <p:cNvSpPr>
                <a:spLocks noChangeShapeType="1"/>
              </p:cNvSpPr>
              <p:nvPr/>
            </p:nvSpPr>
            <p:spPr bwMode="auto">
              <a:xfrm>
                <a:off x="884" y="2796"/>
                <a:ext cx="0" cy="125"/>
              </a:xfrm>
              <a:prstGeom prst="line">
                <a:avLst/>
              </a:prstGeom>
              <a:noFill/>
              <a:ln w="57150">
                <a:solidFill>
                  <a:srgbClr val="339933"/>
                </a:solidFill>
                <a:miter lim="800000"/>
                <a:headEnd type="none" w="sm" len="sm"/>
                <a:tailEnd type="none" w="sm" len="sm"/>
              </a:ln>
            </p:spPr>
            <p:txBody>
              <a:bodyPr wrap="none"/>
              <a:lstStyle/>
              <a:p>
                <a:pPr algn="l">
                  <a:lnSpc>
                    <a:spcPct val="100000"/>
                  </a:lnSpc>
                  <a:spcBef>
                    <a:spcPct val="0"/>
                  </a:spcBef>
                </a:pPr>
                <a:endParaRPr lang="es-AR" sz="2000">
                  <a:solidFill>
                    <a:srgbClr val="FFFFFF"/>
                  </a:solidFill>
                  <a:latin typeface="Arial Black" pitchFamily="34" charset="0"/>
                  <a:cs typeface="+mn-cs"/>
                </a:endParaRPr>
              </a:p>
            </p:txBody>
          </p:sp>
        </p:grpSp>
        <p:grpSp>
          <p:nvGrpSpPr>
            <p:cNvPr id="5137" name="Group 192"/>
            <p:cNvGrpSpPr>
              <a:grpSpLocks/>
            </p:cNvGrpSpPr>
            <p:nvPr/>
          </p:nvGrpSpPr>
          <p:grpSpPr bwMode="auto">
            <a:xfrm>
              <a:off x="457" y="669"/>
              <a:ext cx="1491" cy="3166"/>
              <a:chOff x="472" y="368"/>
              <a:chExt cx="1740" cy="3696"/>
            </a:xfrm>
          </p:grpSpPr>
          <p:grpSp>
            <p:nvGrpSpPr>
              <p:cNvPr id="5138" name="Group 193"/>
              <p:cNvGrpSpPr>
                <a:grpSpLocks/>
              </p:cNvGrpSpPr>
              <p:nvPr/>
            </p:nvGrpSpPr>
            <p:grpSpPr bwMode="auto">
              <a:xfrm>
                <a:off x="472" y="2096"/>
                <a:ext cx="150" cy="150"/>
                <a:chOff x="576" y="2160"/>
                <a:chExt cx="141" cy="150"/>
              </a:xfrm>
            </p:grpSpPr>
            <p:sp>
              <p:nvSpPr>
                <p:cNvPr id="5230" name="Oval 194"/>
                <p:cNvSpPr>
                  <a:spLocks noChangeArrowheads="1"/>
                </p:cNvSpPr>
                <p:nvPr/>
              </p:nvSpPr>
              <p:spPr bwMode="auto">
                <a:xfrm>
                  <a:off x="576" y="2160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31" name="Line 195"/>
                <p:cNvSpPr>
                  <a:spLocks noChangeShapeType="1"/>
                </p:cNvSpPr>
                <p:nvPr/>
              </p:nvSpPr>
              <p:spPr bwMode="auto">
                <a:xfrm>
                  <a:off x="644" y="2172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32" name="Line 196"/>
                <p:cNvSpPr>
                  <a:spLocks noChangeShapeType="1"/>
                </p:cNvSpPr>
                <p:nvPr/>
              </p:nvSpPr>
              <p:spPr bwMode="auto">
                <a:xfrm>
                  <a:off x="587" y="2235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39" name="Group 197"/>
              <p:cNvGrpSpPr>
                <a:grpSpLocks/>
              </p:cNvGrpSpPr>
              <p:nvPr/>
            </p:nvGrpSpPr>
            <p:grpSpPr bwMode="auto">
              <a:xfrm>
                <a:off x="1286" y="1952"/>
                <a:ext cx="150" cy="150"/>
                <a:chOff x="1286" y="1952"/>
                <a:chExt cx="150" cy="150"/>
              </a:xfrm>
            </p:grpSpPr>
            <p:grpSp>
              <p:nvGrpSpPr>
                <p:cNvPr id="5226" name="Group 198"/>
                <p:cNvGrpSpPr>
                  <a:grpSpLocks/>
                </p:cNvGrpSpPr>
                <p:nvPr/>
              </p:nvGrpSpPr>
              <p:grpSpPr bwMode="auto">
                <a:xfrm>
                  <a:off x="1286" y="1952"/>
                  <a:ext cx="150" cy="150"/>
                  <a:chOff x="1344" y="2016"/>
                  <a:chExt cx="141" cy="150"/>
                </a:xfrm>
              </p:grpSpPr>
              <p:sp>
                <p:nvSpPr>
                  <p:cNvPr id="5228" name="Oval 199"/>
                  <p:cNvSpPr>
                    <a:spLocks noChangeArrowheads="1"/>
                  </p:cNvSpPr>
                  <p:nvPr/>
                </p:nvSpPr>
                <p:spPr bwMode="auto">
                  <a:xfrm>
                    <a:off x="1344" y="2016"/>
                    <a:ext cx="141" cy="150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229" name="Line 200"/>
                  <p:cNvSpPr>
                    <a:spLocks noChangeShapeType="1"/>
                  </p:cNvSpPr>
                  <p:nvPr/>
                </p:nvSpPr>
                <p:spPr bwMode="auto">
                  <a:xfrm>
                    <a:off x="1412" y="2028"/>
                    <a:ext cx="0" cy="125"/>
                  </a:xfrm>
                  <a:prstGeom prst="line">
                    <a:avLst/>
                  </a:prstGeom>
                  <a:noFill/>
                  <a:ln w="57150">
                    <a:solidFill>
                      <a:srgbClr val="339933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</p:grpSp>
            <p:sp>
              <p:nvSpPr>
                <p:cNvPr id="5227" name="Line 201"/>
                <p:cNvSpPr>
                  <a:spLocks noChangeShapeType="1"/>
                </p:cNvSpPr>
                <p:nvPr/>
              </p:nvSpPr>
              <p:spPr bwMode="auto">
                <a:xfrm>
                  <a:off x="1298" y="2027"/>
                  <a:ext cx="120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0" name="Group 202"/>
              <p:cNvGrpSpPr>
                <a:grpSpLocks/>
              </p:cNvGrpSpPr>
              <p:nvPr/>
            </p:nvGrpSpPr>
            <p:grpSpPr bwMode="auto">
              <a:xfrm>
                <a:off x="1558" y="635"/>
                <a:ext cx="149" cy="150"/>
                <a:chOff x="1600" y="699"/>
                <a:chExt cx="141" cy="150"/>
              </a:xfrm>
            </p:grpSpPr>
            <p:sp>
              <p:nvSpPr>
                <p:cNvPr id="5223" name="Oval 203"/>
                <p:cNvSpPr>
                  <a:spLocks noChangeArrowheads="1"/>
                </p:cNvSpPr>
                <p:nvPr/>
              </p:nvSpPr>
              <p:spPr bwMode="auto">
                <a:xfrm>
                  <a:off x="1600" y="699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24" name="Line 204"/>
                <p:cNvSpPr>
                  <a:spLocks noChangeShapeType="1"/>
                </p:cNvSpPr>
                <p:nvPr/>
              </p:nvSpPr>
              <p:spPr bwMode="auto">
                <a:xfrm>
                  <a:off x="1668" y="711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25" name="Line 205"/>
                <p:cNvSpPr>
                  <a:spLocks noChangeShapeType="1"/>
                </p:cNvSpPr>
                <p:nvPr/>
              </p:nvSpPr>
              <p:spPr bwMode="auto">
                <a:xfrm>
                  <a:off x="1611" y="774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1" name="Group 206"/>
              <p:cNvGrpSpPr>
                <a:grpSpLocks/>
              </p:cNvGrpSpPr>
              <p:nvPr/>
            </p:nvGrpSpPr>
            <p:grpSpPr bwMode="auto">
              <a:xfrm>
                <a:off x="828" y="368"/>
                <a:ext cx="150" cy="150"/>
                <a:chOff x="912" y="432"/>
                <a:chExt cx="141" cy="150"/>
              </a:xfrm>
            </p:grpSpPr>
            <p:sp>
              <p:nvSpPr>
                <p:cNvPr id="5220" name="Oval 207"/>
                <p:cNvSpPr>
                  <a:spLocks noChangeArrowheads="1"/>
                </p:cNvSpPr>
                <p:nvPr/>
              </p:nvSpPr>
              <p:spPr bwMode="auto">
                <a:xfrm>
                  <a:off x="912" y="432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21" name="Line 208"/>
                <p:cNvSpPr>
                  <a:spLocks noChangeShapeType="1"/>
                </p:cNvSpPr>
                <p:nvPr/>
              </p:nvSpPr>
              <p:spPr bwMode="auto">
                <a:xfrm>
                  <a:off x="923" y="507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22" name="Line 209"/>
                <p:cNvSpPr>
                  <a:spLocks noChangeShapeType="1"/>
                </p:cNvSpPr>
                <p:nvPr/>
              </p:nvSpPr>
              <p:spPr bwMode="auto">
                <a:xfrm>
                  <a:off x="980" y="444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2" name="Group 210"/>
              <p:cNvGrpSpPr>
                <a:grpSpLocks/>
              </p:cNvGrpSpPr>
              <p:nvPr/>
            </p:nvGrpSpPr>
            <p:grpSpPr bwMode="auto">
              <a:xfrm>
                <a:off x="1083" y="416"/>
                <a:ext cx="149" cy="150"/>
                <a:chOff x="1152" y="480"/>
                <a:chExt cx="141" cy="150"/>
              </a:xfrm>
            </p:grpSpPr>
            <p:sp>
              <p:nvSpPr>
                <p:cNvPr id="5217" name="Oval 211"/>
                <p:cNvSpPr>
                  <a:spLocks noChangeArrowheads="1"/>
                </p:cNvSpPr>
                <p:nvPr/>
              </p:nvSpPr>
              <p:spPr bwMode="auto">
                <a:xfrm>
                  <a:off x="1152" y="480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8" name="Line 212"/>
                <p:cNvSpPr>
                  <a:spLocks noChangeShapeType="1"/>
                </p:cNvSpPr>
                <p:nvPr/>
              </p:nvSpPr>
              <p:spPr bwMode="auto">
                <a:xfrm>
                  <a:off x="1220" y="492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9" name="Line 213"/>
                <p:cNvSpPr>
                  <a:spLocks noChangeShapeType="1"/>
                </p:cNvSpPr>
                <p:nvPr/>
              </p:nvSpPr>
              <p:spPr bwMode="auto">
                <a:xfrm>
                  <a:off x="1163" y="555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3" name="Group 214"/>
              <p:cNvGrpSpPr>
                <a:grpSpLocks/>
              </p:cNvGrpSpPr>
              <p:nvPr/>
            </p:nvGrpSpPr>
            <p:grpSpPr bwMode="auto">
              <a:xfrm>
                <a:off x="1439" y="800"/>
                <a:ext cx="150" cy="150"/>
                <a:chOff x="1488" y="864"/>
                <a:chExt cx="141" cy="150"/>
              </a:xfrm>
            </p:grpSpPr>
            <p:sp>
              <p:nvSpPr>
                <p:cNvPr id="5214" name="Oval 215"/>
                <p:cNvSpPr>
                  <a:spLocks noChangeArrowheads="1"/>
                </p:cNvSpPr>
                <p:nvPr/>
              </p:nvSpPr>
              <p:spPr bwMode="auto">
                <a:xfrm>
                  <a:off x="1488" y="86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5" name="Line 216"/>
                <p:cNvSpPr>
                  <a:spLocks noChangeShapeType="1"/>
                </p:cNvSpPr>
                <p:nvPr/>
              </p:nvSpPr>
              <p:spPr bwMode="auto">
                <a:xfrm>
                  <a:off x="1556" y="876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6" name="Line 217"/>
                <p:cNvSpPr>
                  <a:spLocks noChangeShapeType="1"/>
                </p:cNvSpPr>
                <p:nvPr/>
              </p:nvSpPr>
              <p:spPr bwMode="auto">
                <a:xfrm>
                  <a:off x="1499" y="93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4" name="Group 218"/>
              <p:cNvGrpSpPr>
                <a:grpSpLocks/>
              </p:cNvGrpSpPr>
              <p:nvPr/>
            </p:nvGrpSpPr>
            <p:grpSpPr bwMode="auto">
              <a:xfrm>
                <a:off x="1083" y="800"/>
                <a:ext cx="149" cy="150"/>
                <a:chOff x="1152" y="864"/>
                <a:chExt cx="141" cy="150"/>
              </a:xfrm>
            </p:grpSpPr>
            <p:sp>
              <p:nvSpPr>
                <p:cNvPr id="5211" name="Oval 219"/>
                <p:cNvSpPr>
                  <a:spLocks noChangeArrowheads="1"/>
                </p:cNvSpPr>
                <p:nvPr/>
              </p:nvSpPr>
              <p:spPr bwMode="auto">
                <a:xfrm>
                  <a:off x="1152" y="86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2" name="Line 220"/>
                <p:cNvSpPr>
                  <a:spLocks noChangeShapeType="1"/>
                </p:cNvSpPr>
                <p:nvPr/>
              </p:nvSpPr>
              <p:spPr bwMode="auto">
                <a:xfrm>
                  <a:off x="1163" y="93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3" name="Line 221"/>
                <p:cNvSpPr>
                  <a:spLocks noChangeShapeType="1"/>
                </p:cNvSpPr>
                <p:nvPr/>
              </p:nvSpPr>
              <p:spPr bwMode="auto">
                <a:xfrm>
                  <a:off x="1220" y="876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5" name="Group 222"/>
              <p:cNvGrpSpPr>
                <a:grpSpLocks/>
              </p:cNvGrpSpPr>
              <p:nvPr/>
            </p:nvGrpSpPr>
            <p:grpSpPr bwMode="auto">
              <a:xfrm>
                <a:off x="879" y="800"/>
                <a:ext cx="150" cy="150"/>
                <a:chOff x="960" y="864"/>
                <a:chExt cx="141" cy="150"/>
              </a:xfrm>
            </p:grpSpPr>
            <p:sp>
              <p:nvSpPr>
                <p:cNvPr id="5208" name="Oval 223"/>
                <p:cNvSpPr>
                  <a:spLocks noChangeArrowheads="1"/>
                </p:cNvSpPr>
                <p:nvPr/>
              </p:nvSpPr>
              <p:spPr bwMode="auto">
                <a:xfrm>
                  <a:off x="960" y="86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09" name="Line 224"/>
                <p:cNvSpPr>
                  <a:spLocks noChangeShapeType="1"/>
                </p:cNvSpPr>
                <p:nvPr/>
              </p:nvSpPr>
              <p:spPr bwMode="auto">
                <a:xfrm>
                  <a:off x="1028" y="876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10" name="Line 225"/>
                <p:cNvSpPr>
                  <a:spLocks noChangeShapeType="1"/>
                </p:cNvSpPr>
                <p:nvPr/>
              </p:nvSpPr>
              <p:spPr bwMode="auto">
                <a:xfrm>
                  <a:off x="971" y="93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6" name="Group 226"/>
              <p:cNvGrpSpPr>
                <a:grpSpLocks/>
              </p:cNvGrpSpPr>
              <p:nvPr/>
            </p:nvGrpSpPr>
            <p:grpSpPr bwMode="auto">
              <a:xfrm>
                <a:off x="625" y="848"/>
                <a:ext cx="149" cy="150"/>
                <a:chOff x="720" y="912"/>
                <a:chExt cx="141" cy="150"/>
              </a:xfrm>
            </p:grpSpPr>
            <p:sp>
              <p:nvSpPr>
                <p:cNvPr id="5205" name="Oval 227"/>
                <p:cNvSpPr>
                  <a:spLocks noChangeArrowheads="1"/>
                </p:cNvSpPr>
                <p:nvPr/>
              </p:nvSpPr>
              <p:spPr bwMode="auto">
                <a:xfrm>
                  <a:off x="720" y="912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06" name="Line 228"/>
                <p:cNvSpPr>
                  <a:spLocks noChangeShapeType="1"/>
                </p:cNvSpPr>
                <p:nvPr/>
              </p:nvSpPr>
              <p:spPr bwMode="auto">
                <a:xfrm>
                  <a:off x="731" y="987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07" name="Line 229"/>
                <p:cNvSpPr>
                  <a:spLocks noChangeShapeType="1"/>
                </p:cNvSpPr>
                <p:nvPr/>
              </p:nvSpPr>
              <p:spPr bwMode="auto">
                <a:xfrm>
                  <a:off x="788" y="924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7" name="Group 230"/>
              <p:cNvGrpSpPr>
                <a:grpSpLocks/>
              </p:cNvGrpSpPr>
              <p:nvPr/>
            </p:nvGrpSpPr>
            <p:grpSpPr bwMode="auto">
              <a:xfrm>
                <a:off x="1694" y="992"/>
                <a:ext cx="149" cy="150"/>
                <a:chOff x="1728" y="1056"/>
                <a:chExt cx="141" cy="150"/>
              </a:xfrm>
            </p:grpSpPr>
            <p:sp>
              <p:nvSpPr>
                <p:cNvPr id="5202" name="Oval 231"/>
                <p:cNvSpPr>
                  <a:spLocks noChangeArrowheads="1"/>
                </p:cNvSpPr>
                <p:nvPr/>
              </p:nvSpPr>
              <p:spPr bwMode="auto">
                <a:xfrm>
                  <a:off x="1728" y="1056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03" name="Line 232"/>
                <p:cNvSpPr>
                  <a:spLocks noChangeShapeType="1"/>
                </p:cNvSpPr>
                <p:nvPr/>
              </p:nvSpPr>
              <p:spPr bwMode="auto">
                <a:xfrm>
                  <a:off x="1739" y="1131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204" name="Line 233"/>
                <p:cNvSpPr>
                  <a:spLocks noChangeShapeType="1"/>
                </p:cNvSpPr>
                <p:nvPr/>
              </p:nvSpPr>
              <p:spPr bwMode="auto">
                <a:xfrm>
                  <a:off x="1796" y="1068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8" name="Group 234"/>
              <p:cNvGrpSpPr>
                <a:grpSpLocks/>
              </p:cNvGrpSpPr>
              <p:nvPr/>
            </p:nvGrpSpPr>
            <p:grpSpPr bwMode="auto">
              <a:xfrm>
                <a:off x="1337" y="1136"/>
                <a:ext cx="150" cy="150"/>
                <a:chOff x="1337" y="1136"/>
                <a:chExt cx="150" cy="150"/>
              </a:xfrm>
            </p:grpSpPr>
            <p:grpSp>
              <p:nvGrpSpPr>
                <p:cNvPr id="5198" name="Group 235"/>
                <p:cNvGrpSpPr>
                  <a:grpSpLocks/>
                </p:cNvGrpSpPr>
                <p:nvPr/>
              </p:nvGrpSpPr>
              <p:grpSpPr bwMode="auto">
                <a:xfrm>
                  <a:off x="1337" y="1136"/>
                  <a:ext cx="150" cy="150"/>
                  <a:chOff x="1392" y="1200"/>
                  <a:chExt cx="141" cy="150"/>
                </a:xfrm>
              </p:grpSpPr>
              <p:sp>
                <p:nvSpPr>
                  <p:cNvPr id="5200" name="Oval 236"/>
                  <p:cNvSpPr>
                    <a:spLocks noChangeArrowheads="1"/>
                  </p:cNvSpPr>
                  <p:nvPr/>
                </p:nvSpPr>
                <p:spPr bwMode="auto">
                  <a:xfrm>
                    <a:off x="1392" y="1200"/>
                    <a:ext cx="141" cy="150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201" name="Line 237"/>
                  <p:cNvSpPr>
                    <a:spLocks noChangeShapeType="1"/>
                  </p:cNvSpPr>
                  <p:nvPr/>
                </p:nvSpPr>
                <p:spPr bwMode="auto">
                  <a:xfrm>
                    <a:off x="1403" y="1275"/>
                    <a:ext cx="113" cy="1"/>
                  </a:xfrm>
                  <a:prstGeom prst="line">
                    <a:avLst/>
                  </a:prstGeom>
                  <a:noFill/>
                  <a:ln w="57150">
                    <a:solidFill>
                      <a:srgbClr val="339933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</p:grpSp>
            <p:sp>
              <p:nvSpPr>
                <p:cNvPr id="5199" name="Line 238"/>
                <p:cNvSpPr>
                  <a:spLocks noChangeShapeType="1"/>
                </p:cNvSpPr>
                <p:nvPr/>
              </p:nvSpPr>
              <p:spPr bwMode="auto">
                <a:xfrm>
                  <a:off x="1409" y="1148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49" name="Group 239"/>
              <p:cNvGrpSpPr>
                <a:grpSpLocks/>
              </p:cNvGrpSpPr>
              <p:nvPr/>
            </p:nvGrpSpPr>
            <p:grpSpPr bwMode="auto">
              <a:xfrm>
                <a:off x="992" y="1234"/>
                <a:ext cx="149" cy="150"/>
                <a:chOff x="1008" y="1248"/>
                <a:chExt cx="141" cy="150"/>
              </a:xfrm>
            </p:grpSpPr>
            <p:sp>
              <p:nvSpPr>
                <p:cNvPr id="5195" name="Oval 240"/>
                <p:cNvSpPr>
                  <a:spLocks noChangeArrowheads="1"/>
                </p:cNvSpPr>
                <p:nvPr/>
              </p:nvSpPr>
              <p:spPr bwMode="auto">
                <a:xfrm>
                  <a:off x="1008" y="1248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96" name="Line 241"/>
                <p:cNvSpPr>
                  <a:spLocks noChangeShapeType="1"/>
                </p:cNvSpPr>
                <p:nvPr/>
              </p:nvSpPr>
              <p:spPr bwMode="auto">
                <a:xfrm>
                  <a:off x="1019" y="1323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97" name="Line 242"/>
                <p:cNvSpPr>
                  <a:spLocks noChangeShapeType="1"/>
                </p:cNvSpPr>
                <p:nvPr/>
              </p:nvSpPr>
              <p:spPr bwMode="auto">
                <a:xfrm>
                  <a:off x="1076" y="1260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0" name="Group 243"/>
              <p:cNvGrpSpPr>
                <a:grpSpLocks/>
              </p:cNvGrpSpPr>
              <p:nvPr/>
            </p:nvGrpSpPr>
            <p:grpSpPr bwMode="auto">
              <a:xfrm>
                <a:off x="727" y="1136"/>
                <a:ext cx="149" cy="150"/>
                <a:chOff x="816" y="1200"/>
                <a:chExt cx="141" cy="150"/>
              </a:xfrm>
            </p:grpSpPr>
            <p:sp>
              <p:nvSpPr>
                <p:cNvPr id="5192" name="Oval 244"/>
                <p:cNvSpPr>
                  <a:spLocks noChangeArrowheads="1"/>
                </p:cNvSpPr>
                <p:nvPr/>
              </p:nvSpPr>
              <p:spPr bwMode="auto">
                <a:xfrm>
                  <a:off x="816" y="1200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93" name="Line 245"/>
                <p:cNvSpPr>
                  <a:spLocks noChangeShapeType="1"/>
                </p:cNvSpPr>
                <p:nvPr/>
              </p:nvSpPr>
              <p:spPr bwMode="auto">
                <a:xfrm>
                  <a:off x="884" y="1212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94" name="Line 246"/>
                <p:cNvSpPr>
                  <a:spLocks noChangeShapeType="1"/>
                </p:cNvSpPr>
                <p:nvPr/>
              </p:nvSpPr>
              <p:spPr bwMode="auto">
                <a:xfrm>
                  <a:off x="827" y="1275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1" name="Group 247"/>
              <p:cNvGrpSpPr>
                <a:grpSpLocks/>
              </p:cNvGrpSpPr>
              <p:nvPr/>
            </p:nvGrpSpPr>
            <p:grpSpPr bwMode="auto">
              <a:xfrm>
                <a:off x="558" y="1280"/>
                <a:ext cx="150" cy="150"/>
                <a:chOff x="624" y="1344"/>
                <a:chExt cx="141" cy="150"/>
              </a:xfrm>
            </p:grpSpPr>
            <p:sp>
              <p:nvSpPr>
                <p:cNvPr id="5189" name="Oval 248"/>
                <p:cNvSpPr>
                  <a:spLocks noChangeArrowheads="1"/>
                </p:cNvSpPr>
                <p:nvPr/>
              </p:nvSpPr>
              <p:spPr bwMode="auto">
                <a:xfrm>
                  <a:off x="624" y="134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90" name="Line 249"/>
                <p:cNvSpPr>
                  <a:spLocks noChangeShapeType="1"/>
                </p:cNvSpPr>
                <p:nvPr/>
              </p:nvSpPr>
              <p:spPr bwMode="auto">
                <a:xfrm>
                  <a:off x="635" y="141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91" name="Line 250"/>
                <p:cNvSpPr>
                  <a:spLocks noChangeShapeType="1"/>
                </p:cNvSpPr>
                <p:nvPr/>
              </p:nvSpPr>
              <p:spPr bwMode="auto">
                <a:xfrm>
                  <a:off x="692" y="1356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2" name="Group 251"/>
              <p:cNvGrpSpPr>
                <a:grpSpLocks/>
              </p:cNvGrpSpPr>
              <p:nvPr/>
            </p:nvGrpSpPr>
            <p:grpSpPr bwMode="auto">
              <a:xfrm>
                <a:off x="777" y="1520"/>
                <a:ext cx="150" cy="150"/>
                <a:chOff x="864" y="1584"/>
                <a:chExt cx="141" cy="150"/>
              </a:xfrm>
            </p:grpSpPr>
            <p:sp>
              <p:nvSpPr>
                <p:cNvPr id="5186" name="Oval 252"/>
                <p:cNvSpPr>
                  <a:spLocks noChangeArrowheads="1"/>
                </p:cNvSpPr>
                <p:nvPr/>
              </p:nvSpPr>
              <p:spPr bwMode="auto">
                <a:xfrm>
                  <a:off x="864" y="158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87" name="Line 253"/>
                <p:cNvSpPr>
                  <a:spLocks noChangeShapeType="1"/>
                </p:cNvSpPr>
                <p:nvPr/>
              </p:nvSpPr>
              <p:spPr bwMode="auto">
                <a:xfrm>
                  <a:off x="875" y="165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88" name="Line 254"/>
                <p:cNvSpPr>
                  <a:spLocks noChangeShapeType="1"/>
                </p:cNvSpPr>
                <p:nvPr/>
              </p:nvSpPr>
              <p:spPr bwMode="auto">
                <a:xfrm>
                  <a:off x="932" y="1596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3" name="Group 255"/>
              <p:cNvGrpSpPr>
                <a:grpSpLocks/>
              </p:cNvGrpSpPr>
              <p:nvPr/>
            </p:nvGrpSpPr>
            <p:grpSpPr bwMode="auto">
              <a:xfrm>
                <a:off x="574" y="1664"/>
                <a:ext cx="149" cy="150"/>
                <a:chOff x="672" y="1728"/>
                <a:chExt cx="141" cy="150"/>
              </a:xfrm>
            </p:grpSpPr>
            <p:sp>
              <p:nvSpPr>
                <p:cNvPr id="5183" name="Oval 256"/>
                <p:cNvSpPr>
                  <a:spLocks noChangeArrowheads="1"/>
                </p:cNvSpPr>
                <p:nvPr/>
              </p:nvSpPr>
              <p:spPr bwMode="auto">
                <a:xfrm>
                  <a:off x="672" y="1728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84" name="Line 257"/>
                <p:cNvSpPr>
                  <a:spLocks noChangeShapeType="1"/>
                </p:cNvSpPr>
                <p:nvPr/>
              </p:nvSpPr>
              <p:spPr bwMode="auto">
                <a:xfrm>
                  <a:off x="683" y="1803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85" name="Line 258"/>
                <p:cNvSpPr>
                  <a:spLocks noChangeShapeType="1"/>
                </p:cNvSpPr>
                <p:nvPr/>
              </p:nvSpPr>
              <p:spPr bwMode="auto">
                <a:xfrm>
                  <a:off x="740" y="1740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4" name="Group 259"/>
              <p:cNvGrpSpPr>
                <a:grpSpLocks/>
              </p:cNvGrpSpPr>
              <p:nvPr/>
            </p:nvGrpSpPr>
            <p:grpSpPr bwMode="auto">
              <a:xfrm>
                <a:off x="879" y="1952"/>
                <a:ext cx="150" cy="150"/>
                <a:chOff x="960" y="2016"/>
                <a:chExt cx="141" cy="150"/>
              </a:xfrm>
            </p:grpSpPr>
            <p:sp>
              <p:nvSpPr>
                <p:cNvPr id="5180" name="Oval 260"/>
                <p:cNvSpPr>
                  <a:spLocks noChangeArrowheads="1"/>
                </p:cNvSpPr>
                <p:nvPr/>
              </p:nvSpPr>
              <p:spPr bwMode="auto">
                <a:xfrm>
                  <a:off x="960" y="2016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81" name="Line 261"/>
                <p:cNvSpPr>
                  <a:spLocks noChangeShapeType="1"/>
                </p:cNvSpPr>
                <p:nvPr/>
              </p:nvSpPr>
              <p:spPr bwMode="auto">
                <a:xfrm>
                  <a:off x="971" y="2091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82" name="Line 262"/>
                <p:cNvSpPr>
                  <a:spLocks noChangeShapeType="1"/>
                </p:cNvSpPr>
                <p:nvPr/>
              </p:nvSpPr>
              <p:spPr bwMode="auto">
                <a:xfrm>
                  <a:off x="1028" y="2028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5" name="Group 263"/>
              <p:cNvGrpSpPr>
                <a:grpSpLocks/>
              </p:cNvGrpSpPr>
              <p:nvPr/>
            </p:nvGrpSpPr>
            <p:grpSpPr bwMode="auto">
              <a:xfrm>
                <a:off x="727" y="2720"/>
                <a:ext cx="149" cy="150"/>
                <a:chOff x="816" y="2784"/>
                <a:chExt cx="141" cy="150"/>
              </a:xfrm>
            </p:grpSpPr>
            <p:sp>
              <p:nvSpPr>
                <p:cNvPr id="5177" name="Oval 264"/>
                <p:cNvSpPr>
                  <a:spLocks noChangeArrowheads="1"/>
                </p:cNvSpPr>
                <p:nvPr/>
              </p:nvSpPr>
              <p:spPr bwMode="auto">
                <a:xfrm>
                  <a:off x="816" y="278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78" name="Line 265"/>
                <p:cNvSpPr>
                  <a:spLocks noChangeShapeType="1"/>
                </p:cNvSpPr>
                <p:nvPr/>
              </p:nvSpPr>
              <p:spPr bwMode="auto">
                <a:xfrm>
                  <a:off x="827" y="285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79" name="Line 266"/>
                <p:cNvSpPr>
                  <a:spLocks noChangeShapeType="1"/>
                </p:cNvSpPr>
                <p:nvPr/>
              </p:nvSpPr>
              <p:spPr bwMode="auto">
                <a:xfrm>
                  <a:off x="884" y="2796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6" name="Group 267"/>
              <p:cNvGrpSpPr>
                <a:grpSpLocks/>
              </p:cNvGrpSpPr>
              <p:nvPr/>
            </p:nvGrpSpPr>
            <p:grpSpPr bwMode="auto">
              <a:xfrm>
                <a:off x="574" y="3248"/>
                <a:ext cx="149" cy="150"/>
                <a:chOff x="672" y="3312"/>
                <a:chExt cx="141" cy="150"/>
              </a:xfrm>
            </p:grpSpPr>
            <p:sp>
              <p:nvSpPr>
                <p:cNvPr id="5174" name="Oval 268"/>
                <p:cNvSpPr>
                  <a:spLocks noChangeArrowheads="1"/>
                </p:cNvSpPr>
                <p:nvPr/>
              </p:nvSpPr>
              <p:spPr bwMode="auto">
                <a:xfrm>
                  <a:off x="672" y="3312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75" name="Line 269"/>
                <p:cNvSpPr>
                  <a:spLocks noChangeShapeType="1"/>
                </p:cNvSpPr>
                <p:nvPr/>
              </p:nvSpPr>
              <p:spPr bwMode="auto">
                <a:xfrm>
                  <a:off x="740" y="3324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76" name="Line 270"/>
                <p:cNvSpPr>
                  <a:spLocks noChangeShapeType="1"/>
                </p:cNvSpPr>
                <p:nvPr/>
              </p:nvSpPr>
              <p:spPr bwMode="auto">
                <a:xfrm>
                  <a:off x="683" y="3387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7" name="Group 271"/>
              <p:cNvGrpSpPr>
                <a:grpSpLocks/>
              </p:cNvGrpSpPr>
              <p:nvPr/>
            </p:nvGrpSpPr>
            <p:grpSpPr bwMode="auto">
              <a:xfrm>
                <a:off x="835" y="3914"/>
                <a:ext cx="149" cy="150"/>
                <a:chOff x="918" y="3978"/>
                <a:chExt cx="141" cy="150"/>
              </a:xfrm>
            </p:grpSpPr>
            <p:grpSp>
              <p:nvGrpSpPr>
                <p:cNvPr id="5170" name="Group 272"/>
                <p:cNvGrpSpPr>
                  <a:grpSpLocks/>
                </p:cNvGrpSpPr>
                <p:nvPr/>
              </p:nvGrpSpPr>
              <p:grpSpPr bwMode="auto">
                <a:xfrm>
                  <a:off x="918" y="3978"/>
                  <a:ext cx="141" cy="150"/>
                  <a:chOff x="912" y="3978"/>
                  <a:chExt cx="141" cy="150"/>
                </a:xfrm>
              </p:grpSpPr>
              <p:sp>
                <p:nvSpPr>
                  <p:cNvPr id="5172" name="Oval 273"/>
                  <p:cNvSpPr>
                    <a:spLocks noChangeArrowheads="1"/>
                  </p:cNvSpPr>
                  <p:nvPr/>
                </p:nvSpPr>
                <p:spPr bwMode="auto">
                  <a:xfrm>
                    <a:off x="912" y="3978"/>
                    <a:ext cx="141" cy="150"/>
                  </a:xfrm>
                  <a:prstGeom prst="ellipse">
                    <a:avLst/>
                  </a:prstGeom>
                  <a:solidFill>
                    <a:schemeClr val="bg1"/>
                  </a:solidFill>
                  <a:ln w="57150">
                    <a:noFill/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  <p:sp>
                <p:nvSpPr>
                  <p:cNvPr id="5173" name="Line 274"/>
                  <p:cNvSpPr>
                    <a:spLocks noChangeShapeType="1"/>
                  </p:cNvSpPr>
                  <p:nvPr/>
                </p:nvSpPr>
                <p:spPr bwMode="auto">
                  <a:xfrm>
                    <a:off x="980" y="3996"/>
                    <a:ext cx="0" cy="125"/>
                  </a:xfrm>
                  <a:prstGeom prst="line">
                    <a:avLst/>
                  </a:prstGeom>
                  <a:noFill/>
                  <a:ln w="57150">
                    <a:solidFill>
                      <a:srgbClr val="339933"/>
                    </a:solidFill>
                    <a:miter lim="800000"/>
                    <a:headEnd type="none" w="sm" len="sm"/>
                    <a:tailEnd type="none" w="sm" len="sm"/>
                  </a:ln>
                </p:spPr>
                <p:txBody>
                  <a:bodyPr wrap="none"/>
                  <a:lstStyle/>
                  <a:p>
                    <a:pPr algn="l">
                      <a:lnSpc>
                        <a:spcPct val="100000"/>
                      </a:lnSpc>
                      <a:spcBef>
                        <a:spcPct val="0"/>
                      </a:spcBef>
                    </a:pPr>
                    <a:endParaRPr lang="es-AR" sz="2000">
                      <a:solidFill>
                        <a:srgbClr val="FFFFFF"/>
                      </a:solidFill>
                      <a:latin typeface="Arial Black" pitchFamily="34" charset="0"/>
                      <a:cs typeface="+mn-cs"/>
                    </a:endParaRPr>
                  </a:p>
                </p:txBody>
              </p:sp>
            </p:grpSp>
            <p:sp>
              <p:nvSpPr>
                <p:cNvPr id="5171" name="Line 275"/>
                <p:cNvSpPr>
                  <a:spLocks noChangeShapeType="1"/>
                </p:cNvSpPr>
                <p:nvPr/>
              </p:nvSpPr>
              <p:spPr bwMode="auto">
                <a:xfrm>
                  <a:off x="923" y="4059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8" name="Group 276"/>
              <p:cNvGrpSpPr>
                <a:grpSpLocks/>
              </p:cNvGrpSpPr>
              <p:nvPr/>
            </p:nvGrpSpPr>
            <p:grpSpPr bwMode="auto">
              <a:xfrm>
                <a:off x="2063" y="752"/>
                <a:ext cx="149" cy="150"/>
                <a:chOff x="2076" y="534"/>
                <a:chExt cx="141" cy="150"/>
              </a:xfrm>
            </p:grpSpPr>
            <p:sp>
              <p:nvSpPr>
                <p:cNvPr id="5167" name="Oval 277"/>
                <p:cNvSpPr>
                  <a:spLocks noChangeArrowheads="1"/>
                </p:cNvSpPr>
                <p:nvPr/>
              </p:nvSpPr>
              <p:spPr bwMode="auto">
                <a:xfrm>
                  <a:off x="2076" y="53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68" name="Line 278"/>
                <p:cNvSpPr>
                  <a:spLocks noChangeShapeType="1"/>
                </p:cNvSpPr>
                <p:nvPr/>
              </p:nvSpPr>
              <p:spPr bwMode="auto">
                <a:xfrm>
                  <a:off x="2087" y="603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69" name="Line 279"/>
                <p:cNvSpPr>
                  <a:spLocks noChangeShapeType="1"/>
                </p:cNvSpPr>
                <p:nvPr/>
              </p:nvSpPr>
              <p:spPr bwMode="auto">
                <a:xfrm>
                  <a:off x="2144" y="540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59" name="Group 280"/>
              <p:cNvGrpSpPr>
                <a:grpSpLocks/>
              </p:cNvGrpSpPr>
              <p:nvPr/>
            </p:nvGrpSpPr>
            <p:grpSpPr bwMode="auto">
              <a:xfrm>
                <a:off x="1535" y="1430"/>
                <a:ext cx="149" cy="150"/>
                <a:chOff x="1578" y="1494"/>
                <a:chExt cx="141" cy="150"/>
              </a:xfrm>
            </p:grpSpPr>
            <p:sp>
              <p:nvSpPr>
                <p:cNvPr id="5164" name="Oval 281"/>
                <p:cNvSpPr>
                  <a:spLocks noChangeArrowheads="1"/>
                </p:cNvSpPr>
                <p:nvPr/>
              </p:nvSpPr>
              <p:spPr bwMode="auto">
                <a:xfrm>
                  <a:off x="1578" y="1494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65" name="Line 282"/>
                <p:cNvSpPr>
                  <a:spLocks noChangeShapeType="1"/>
                </p:cNvSpPr>
                <p:nvPr/>
              </p:nvSpPr>
              <p:spPr bwMode="auto">
                <a:xfrm>
                  <a:off x="1595" y="1563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66" name="Line 283"/>
                <p:cNvSpPr>
                  <a:spLocks noChangeShapeType="1"/>
                </p:cNvSpPr>
                <p:nvPr/>
              </p:nvSpPr>
              <p:spPr bwMode="auto">
                <a:xfrm>
                  <a:off x="1652" y="1500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  <p:grpSp>
            <p:nvGrpSpPr>
              <p:cNvPr id="5160" name="Group 284"/>
              <p:cNvGrpSpPr>
                <a:grpSpLocks/>
              </p:cNvGrpSpPr>
              <p:nvPr/>
            </p:nvGrpSpPr>
            <p:grpSpPr bwMode="auto">
              <a:xfrm>
                <a:off x="839" y="2432"/>
                <a:ext cx="141" cy="150"/>
                <a:chOff x="1547" y="2815"/>
                <a:chExt cx="141" cy="150"/>
              </a:xfrm>
            </p:grpSpPr>
            <p:sp>
              <p:nvSpPr>
                <p:cNvPr id="5161" name="Oval 285"/>
                <p:cNvSpPr>
                  <a:spLocks noChangeArrowheads="1"/>
                </p:cNvSpPr>
                <p:nvPr/>
              </p:nvSpPr>
              <p:spPr bwMode="auto">
                <a:xfrm>
                  <a:off x="1547" y="2815"/>
                  <a:ext cx="141" cy="150"/>
                </a:xfrm>
                <a:prstGeom prst="ellipse">
                  <a:avLst/>
                </a:prstGeom>
                <a:solidFill>
                  <a:schemeClr val="bg1"/>
                </a:solidFill>
                <a:ln w="57150">
                  <a:noFill/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62" name="Line 286"/>
                <p:cNvSpPr>
                  <a:spLocks noChangeShapeType="1"/>
                </p:cNvSpPr>
                <p:nvPr/>
              </p:nvSpPr>
              <p:spPr bwMode="auto">
                <a:xfrm>
                  <a:off x="1614" y="2831"/>
                  <a:ext cx="0" cy="125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  <p:sp>
              <p:nvSpPr>
                <p:cNvPr id="5163" name="Line 287"/>
                <p:cNvSpPr>
                  <a:spLocks noChangeShapeType="1"/>
                </p:cNvSpPr>
                <p:nvPr/>
              </p:nvSpPr>
              <p:spPr bwMode="auto">
                <a:xfrm>
                  <a:off x="1565" y="2892"/>
                  <a:ext cx="113" cy="1"/>
                </a:xfrm>
                <a:prstGeom prst="line">
                  <a:avLst/>
                </a:prstGeom>
                <a:noFill/>
                <a:ln w="57150">
                  <a:solidFill>
                    <a:srgbClr val="339933"/>
                  </a:solidFill>
                  <a:miter lim="800000"/>
                  <a:headEnd type="none" w="sm" len="sm"/>
                  <a:tailEnd type="none" w="sm" len="sm"/>
                </a:ln>
              </p:spPr>
              <p:txBody>
                <a:bodyPr wrap="none"/>
                <a:lstStyle/>
                <a:p>
                  <a:pPr algn="l">
                    <a:lnSpc>
                      <a:spcPct val="100000"/>
                    </a:lnSpc>
                    <a:spcBef>
                      <a:spcPct val="0"/>
                    </a:spcBef>
                  </a:pPr>
                  <a:endParaRPr lang="es-AR" sz="2000">
                    <a:solidFill>
                      <a:srgbClr val="FFFFFF"/>
                    </a:solidFill>
                    <a:latin typeface="Arial Black" pitchFamily="34" charset="0"/>
                    <a:cs typeface="+mn-cs"/>
                  </a:endParaRPr>
                </a:p>
              </p:txBody>
            </p:sp>
          </p:grpSp>
        </p:grpSp>
      </p:grpSp>
      <p:sp>
        <p:nvSpPr>
          <p:cNvPr id="5134" name="Text Box 288"/>
          <p:cNvSpPr txBox="1">
            <a:spLocks noChangeArrowheads="1"/>
          </p:cNvSpPr>
          <p:nvPr/>
        </p:nvSpPr>
        <p:spPr bwMode="auto">
          <a:xfrm>
            <a:off x="250825" y="260350"/>
            <a:ext cx="5394325" cy="641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en-US" sz="800">
              <a:solidFill>
                <a:srgbClr val="FFFFFF"/>
              </a:solidFill>
              <a:latin typeface="Arial Black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286FA0"/>
                </a:solidFill>
                <a:latin typeface="Trebuchet MS" pitchFamily="34" charset="0"/>
                <a:cs typeface="+mn-cs"/>
              </a:rPr>
              <a:t>NUCLEAR ACTIVITIES</a:t>
            </a:r>
            <a:endParaRPr lang="es-ES" sz="2800" b="1">
              <a:solidFill>
                <a:srgbClr val="286FA0"/>
              </a:solidFill>
              <a:latin typeface="Trebuchet MS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594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2000"/>
                                        <p:tgtEl>
                                          <p:spTgt spid="32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2"/>
          <p:cNvSpPr txBox="1">
            <a:spLocks noChangeArrowheads="1"/>
          </p:cNvSpPr>
          <p:nvPr/>
        </p:nvSpPr>
        <p:spPr bwMode="auto">
          <a:xfrm>
            <a:off x="1204913" y="1249363"/>
            <a:ext cx="7602537" cy="505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  <a:buFont typeface="Wingdings" pitchFamily="2" charset="2"/>
              <a:buChar char="Ø"/>
            </a:pP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</a:rPr>
              <a:t> NUCLEAR POWER PLANTS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600" b="1">
                <a:solidFill>
                  <a:srgbClr val="808080"/>
                </a:solidFill>
                <a:latin typeface="Trebuchet MS" pitchFamily="34" charset="0"/>
                <a:cs typeface="+mn-cs"/>
              </a:rPr>
              <a:t>   </a:t>
            </a:r>
            <a:r>
              <a:rPr lang="en-US" sz="1600" b="1">
                <a:solidFill>
                  <a:srgbClr val="808080"/>
                </a:solidFill>
                <a:latin typeface="Trebuchet MS" pitchFamily="34" charset="0"/>
                <a:cs typeface="Times New Roman" pitchFamily="18" charset="0"/>
              </a:rPr>
              <a:t>•</a:t>
            </a:r>
            <a:r>
              <a:rPr lang="en-US" sz="1600" b="1">
                <a:solidFill>
                  <a:srgbClr val="808080"/>
                </a:solidFill>
                <a:latin typeface="Trebuchet MS" pitchFamily="34" charset="0"/>
                <a:cs typeface="+mn-cs"/>
              </a:rPr>
              <a:t>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Atucha I (350 MWe)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 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•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Embalse (650 MWe)</a:t>
            </a:r>
          </a:p>
          <a:p>
            <a:pPr algn="l">
              <a:lnSpc>
                <a:spcPct val="10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 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•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Atucha II (750 Mwe), to be started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Times New Roman" pitchFamily="18" charset="0"/>
              </a:rPr>
              <a:t> RESEARCH AND PRODUCTION REACTORS</a:t>
            </a:r>
          </a:p>
          <a:p>
            <a:pPr algn="l">
              <a:lnSpc>
                <a:spcPct val="100000"/>
              </a:lnSpc>
              <a:spcBef>
                <a:spcPct val="50000"/>
              </a:spcBef>
            </a:pP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  <a:sym typeface="Wingdings" pitchFamily="2" charset="2"/>
              </a:rPr>
              <a:t></a:t>
            </a: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</a:rPr>
              <a:t> MEDICAL AND INDUSTRIAL APPLICATIONS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   Radioisotopes for medicine and industry, produced in: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  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•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One research/production reactor: </a:t>
            </a:r>
            <a:r>
              <a:rPr lang="es-ES" sz="1600" b="1" baseline="30000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99</a:t>
            </a:r>
            <a:r>
              <a:rPr lang="es-E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Mo, </a:t>
            </a:r>
            <a:r>
              <a:rPr lang="es-ES" sz="1600" b="1" baseline="30000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131</a:t>
            </a:r>
            <a:r>
              <a:rPr lang="es-E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I, </a:t>
            </a:r>
            <a:r>
              <a:rPr lang="es-ES" sz="1600" b="1" baseline="30000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32</a:t>
            </a:r>
            <a:r>
              <a:rPr lang="es-E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P,</a:t>
            </a:r>
            <a:r>
              <a:rPr lang="es-ES_tradnl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</a:t>
            </a:r>
            <a:r>
              <a:rPr lang="es-ES" sz="1600" b="1" baseline="30000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153</a:t>
            </a:r>
            <a:r>
              <a:rPr lang="es-E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Sm</a:t>
            </a:r>
            <a:r>
              <a:rPr lang="es-ES_tradnl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, </a:t>
            </a:r>
            <a:r>
              <a:rPr lang="es-ES_tradnl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51</a:t>
            </a:r>
            <a:r>
              <a:rPr lang="es-ES_tradnl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Cr, </a:t>
            </a:r>
            <a:r>
              <a:rPr lang="es-ES_tradnl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177</a:t>
            </a:r>
            <a:r>
              <a:rPr lang="es-ES_tradnl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Lu, </a:t>
            </a:r>
            <a:r>
              <a:rPr lang="es-ES_tradnl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192</a:t>
            </a:r>
            <a:r>
              <a:rPr lang="es-ES_tradnl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Ir</a:t>
            </a:r>
            <a:endParaRPr lang="en-US" sz="1600" b="1">
              <a:solidFill>
                <a:srgbClr val="5F5F5F"/>
              </a:solidFill>
              <a:latin typeface="Trebuchet MS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   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•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Two cyclotrons: </a:t>
            </a:r>
            <a:r>
              <a:rPr lang="en-US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201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Tl, </a:t>
            </a:r>
            <a:r>
              <a:rPr lang="en-US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18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F, </a:t>
            </a:r>
            <a:r>
              <a:rPr lang="en-US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67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Ga, </a:t>
            </a:r>
            <a:r>
              <a:rPr lang="en-US" sz="1600" b="1" baseline="30000">
                <a:solidFill>
                  <a:srgbClr val="5F5F5F"/>
                </a:solidFill>
                <a:latin typeface="Trebuchet MS" pitchFamily="34" charset="0"/>
                <a:cs typeface="+mn-cs"/>
              </a:rPr>
              <a:t>111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In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    • Embalse NPP:  </a:t>
            </a:r>
            <a:r>
              <a:rPr lang="en-US" sz="1600" b="1" baseline="30000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60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Co</a:t>
            </a:r>
            <a:r>
              <a:rPr lang="es-E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</a:t>
            </a:r>
            <a:endParaRPr lang="en-US" sz="1600" b="1">
              <a:solidFill>
                <a:srgbClr val="5F5F5F"/>
              </a:solidFill>
              <a:latin typeface="Trebuchet MS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50000"/>
              </a:spcBef>
              <a:buFont typeface="Wingdings" pitchFamily="2" charset="2"/>
              <a:buChar char="Ø"/>
            </a:pP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  <a:sym typeface="Wingdings" pitchFamily="2" charset="2"/>
              </a:rPr>
              <a:t> </a:t>
            </a: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</a:rPr>
              <a:t>NUCLEAR INDUSTRY</a:t>
            </a:r>
          </a:p>
          <a:p>
            <a:pPr algn="l">
              <a:lnSpc>
                <a:spcPct val="100000"/>
              </a:lnSpc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   •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Uranium mines and  U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O</a:t>
            </a:r>
            <a:r>
              <a:rPr lang="en-US" sz="1600" b="1" baseline="-30000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2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 conversion plant </a:t>
            </a:r>
          </a:p>
          <a:p>
            <a:pPr algn="l">
              <a:lnSpc>
                <a:spcPct val="100000"/>
              </a:lnSpc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   •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Fuel elements fabrication for the NPP’s and RR’s</a:t>
            </a:r>
          </a:p>
          <a:p>
            <a:pPr algn="l">
              <a:lnSpc>
                <a:spcPct val="100000"/>
              </a:lnSpc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   •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Zy tubes manufacturing for fuel cladding</a:t>
            </a:r>
          </a:p>
          <a:p>
            <a:pPr algn="l">
              <a:lnSpc>
                <a:spcPct val="100000"/>
              </a:lnSpc>
            </a:pP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Times New Roman" pitchFamily="18" charset="0"/>
              </a:rPr>
              <a:t>    • </a:t>
            </a:r>
            <a: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  <a:t>Heavy water production</a:t>
            </a:r>
            <a:br>
              <a:rPr lang="en-US" sz="1600" b="1">
                <a:solidFill>
                  <a:srgbClr val="5F5F5F"/>
                </a:solidFill>
                <a:latin typeface="Trebuchet MS" pitchFamily="34" charset="0"/>
                <a:cs typeface="+mn-cs"/>
              </a:rPr>
            </a:br>
            <a:endParaRPr lang="en-US" sz="1600" b="1">
              <a:solidFill>
                <a:srgbClr val="0984E9"/>
              </a:solidFill>
              <a:latin typeface="Trebuchet MS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</a:rPr>
              <a:t>     RADWASTE IS GENERATED DURING OPERATION, MAINTENANCE &amp; FUTURE </a:t>
            </a: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1600" b="1">
                <a:solidFill>
                  <a:srgbClr val="0984E9"/>
                </a:solidFill>
                <a:latin typeface="Trebuchet MS" pitchFamily="34" charset="0"/>
                <a:cs typeface="+mn-cs"/>
              </a:rPr>
              <a:t>     DECOMMISSIONING </a:t>
            </a:r>
          </a:p>
        </p:txBody>
      </p:sp>
      <p:sp>
        <p:nvSpPr>
          <p:cNvPr id="8195" name="Text Box 3"/>
          <p:cNvSpPr txBox="1">
            <a:spLocks noChangeArrowheads="1"/>
          </p:cNvSpPr>
          <p:nvPr/>
        </p:nvSpPr>
        <p:spPr bwMode="auto">
          <a:xfrm>
            <a:off x="242888" y="382588"/>
            <a:ext cx="9144000" cy="519112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336699"/>
                </a:solidFill>
                <a:latin typeface="Trebuchet MS" pitchFamily="34" charset="0"/>
                <a:cs typeface="+mn-cs"/>
              </a:rPr>
              <a:t>MAIN PLANTS AND FACILITIES</a:t>
            </a:r>
            <a:endParaRPr lang="es-ES" sz="2800" b="1">
              <a:solidFill>
                <a:srgbClr val="336699"/>
              </a:solidFill>
              <a:latin typeface="Trebuchet MS" pitchFamily="34" charset="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6340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 Box 2"/>
          <p:cNvSpPr txBox="1">
            <a:spLocks noChangeArrowheads="1"/>
          </p:cNvSpPr>
          <p:nvPr/>
        </p:nvSpPr>
        <p:spPr bwMode="auto">
          <a:xfrm>
            <a:off x="303213" y="420688"/>
            <a:ext cx="9144000" cy="6413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>
              <a:lnSpc>
                <a:spcPct val="100000"/>
              </a:lnSpc>
              <a:spcBef>
                <a:spcPct val="0"/>
              </a:spcBef>
            </a:pPr>
            <a:endParaRPr lang="en-US" sz="800">
              <a:solidFill>
                <a:srgbClr val="FFFFFF"/>
              </a:solidFill>
              <a:latin typeface="Arial Black" pitchFamily="34" charset="0"/>
              <a:cs typeface="+mn-cs"/>
            </a:endParaRPr>
          </a:p>
          <a:p>
            <a:pPr algn="l">
              <a:lnSpc>
                <a:spcPct val="100000"/>
              </a:lnSpc>
              <a:spcBef>
                <a:spcPct val="0"/>
              </a:spcBef>
            </a:pPr>
            <a:r>
              <a:rPr lang="en-US" sz="2800" b="1">
                <a:solidFill>
                  <a:srgbClr val="336699"/>
                </a:solidFill>
                <a:latin typeface="Trebuchet MS" pitchFamily="34" charset="0"/>
                <a:cs typeface="+mn-cs"/>
              </a:rPr>
              <a:t>NUCLEAR POWER PLANTS</a:t>
            </a:r>
            <a:endParaRPr lang="es-ES" sz="2800" b="1">
              <a:solidFill>
                <a:srgbClr val="336699"/>
              </a:solidFill>
              <a:latin typeface="Trebuchet MS" pitchFamily="34" charset="0"/>
              <a:cs typeface="+mn-cs"/>
            </a:endParaRPr>
          </a:p>
        </p:txBody>
      </p:sp>
      <p:sp>
        <p:nvSpPr>
          <p:cNvPr id="9219" name="Rectangle 5"/>
          <p:cNvSpPr>
            <a:spLocks noChangeArrowheads="1"/>
          </p:cNvSpPr>
          <p:nvPr/>
        </p:nvSpPr>
        <p:spPr bwMode="auto">
          <a:xfrm>
            <a:off x="228600" y="1104900"/>
            <a:ext cx="8686800" cy="5105400"/>
          </a:xfrm>
          <a:prstGeom prst="rect">
            <a:avLst/>
          </a:prstGeom>
          <a:noFill/>
          <a:ln w="57150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lnSpc>
                <a:spcPct val="100000"/>
              </a:lnSpc>
              <a:spcBef>
                <a:spcPct val="0"/>
              </a:spcBef>
            </a:pPr>
            <a:endParaRPr lang="es-AR" sz="2000">
              <a:solidFill>
                <a:srgbClr val="FFFFFF"/>
              </a:solidFill>
              <a:latin typeface="Arial Black" pitchFamily="34" charset="0"/>
              <a:cs typeface="+mn-cs"/>
            </a:endParaRPr>
          </a:p>
        </p:txBody>
      </p:sp>
      <p:graphicFrame>
        <p:nvGraphicFramePr>
          <p:cNvPr id="8235" name="Group 43"/>
          <p:cNvGraphicFramePr>
            <a:graphicFrameLocks noGrp="1"/>
          </p:cNvGraphicFramePr>
          <p:nvPr>
            <p:extLst/>
          </p:nvPr>
        </p:nvGraphicFramePr>
        <p:xfrm>
          <a:off x="304800" y="1736725"/>
          <a:ext cx="8534400" cy="3495675"/>
        </p:xfrm>
        <a:graphic>
          <a:graphicData uri="http://schemas.openxmlformats.org/drawingml/2006/table">
            <a:tbl>
              <a:tblPr/>
              <a:tblGrid>
                <a:gridCol w="1524000"/>
                <a:gridCol w="2286000"/>
                <a:gridCol w="1143000"/>
                <a:gridCol w="1371600"/>
                <a:gridCol w="2209800"/>
              </a:tblGrid>
              <a:tr h="68897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NPP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3A9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REACTOR TYPE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3A9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POWER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[MW]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3A9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START UP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3A9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EOL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(foreseen)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3A9F7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ATUCHA-I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HWR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Pressure vessel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(Siemens design)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350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1974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2019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(extension to 2027) 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EMBALSE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HWR-CANDU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Pressure tubes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(AECL design)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650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1984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2012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Trebuchet MS" pitchFamily="34" charset="0"/>
                        </a:rPr>
                        <a:t>(extension to 2039)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66"/>
                          </a:solidFill>
                          <a:effectLst/>
                          <a:latin typeface="Trebuchet MS" pitchFamily="34" charset="0"/>
                        </a:rPr>
                        <a:t>ATUCHA-II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66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HWR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Pressure vessel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(Siemens design)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750</a:t>
                      </a:r>
                      <a:endParaRPr kumimoji="0" lang="es-ES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anchor="ctr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  <a:sym typeface="Symbol" pitchFamily="18" charset="2"/>
                        </a:rPr>
                        <a:t> </a:t>
                      </a: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Construction started in 1981   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  <a:cs typeface="Arial" charset="0"/>
                          <a:sym typeface="Symbol" pitchFamily="18" charset="2"/>
                        </a:rPr>
                        <a:t></a:t>
                      </a: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Interrupted in 1994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/>
                      </a:pPr>
                      <a:r>
                        <a:rPr kumimoji="0" lang="en-GB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Re-started in 2006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Symbol" pitchFamily="18" charset="2"/>
                        <a:buChar char="·"/>
                        <a:tabLst/>
                      </a:pP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</a:t>
                      </a:r>
                      <a:r>
                        <a:rPr kumimoji="0" lang="es-ES_tradnl" sz="16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Start</a:t>
                      </a:r>
                      <a:r>
                        <a:rPr kumimoji="0" lang="es-ES_tradn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rebuchet MS" pitchFamily="34" charset="0"/>
                        </a:rPr>
                        <a:t> up 2012-2013</a:t>
                      </a:r>
                      <a:endParaRPr kumimoji="0" lang="es-ES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F5F5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AR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7091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s-E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8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s-E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Diseño personalizado">
  <a:themeElements>
    <a:clrScheme name="1_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Diseño personalizado">
  <a:themeElements>
    <a:clrScheme name="1_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3_Diseño personalizado">
  <a:themeElements>
    <a:clrScheme name="1_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4_Diseño personalizado">
  <a:themeElements>
    <a:clrScheme name="1_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5_Diseño personalizado">
  <a:themeElements>
    <a:clrScheme name="1_Diseño personaliz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Diseño personaliz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s-ES" sz="20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 Black" pitchFamily="34" charset="0"/>
          </a:defRPr>
        </a:defPPr>
      </a:lstStyle>
    </a:lnDef>
  </a:objectDefaults>
  <a:extraClrSchemeLst>
    <a:extraClrScheme>
      <a:clrScheme name="1_Diseño personaliz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iseño personaliz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iseño personaliz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12816</TotalTime>
  <Words>775</Words>
  <Application>Microsoft Office PowerPoint</Application>
  <PresentationFormat>On-screen Show (4:3)</PresentationFormat>
  <Paragraphs>231</Paragraphs>
  <Slides>47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6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47</vt:i4>
      </vt:variant>
    </vt:vector>
  </HeadingPairs>
  <TitlesOfParts>
    <vt:vector size="62" baseType="lpstr">
      <vt:lpstr>Arial</vt:lpstr>
      <vt:lpstr>Arial Black</vt:lpstr>
      <vt:lpstr>Calibri</vt:lpstr>
      <vt:lpstr>Cambria Math</vt:lpstr>
      <vt:lpstr>Symbol</vt:lpstr>
      <vt:lpstr>Times New Roman</vt:lpstr>
      <vt:lpstr>Trebuchet MS</vt:lpstr>
      <vt:lpstr>Wingdings</vt:lpstr>
      <vt:lpstr>Diseño predeterminado</vt:lpstr>
      <vt:lpstr>1_Diseño personalizado</vt:lpstr>
      <vt:lpstr>2_Diseño personalizado</vt:lpstr>
      <vt:lpstr>3_Diseño personalizado</vt:lpstr>
      <vt:lpstr>4_Diseño personalizado</vt:lpstr>
      <vt:lpstr>5_Diseño personalizado</vt:lpstr>
      <vt:lpstr>SPW 10.0 Graph</vt:lpstr>
      <vt:lpstr>PowerPoint Presentation</vt:lpstr>
      <vt:lpstr>Pyrolysis and Plasma applied to Nuclear ion Exchange Resins Treatment  Hugo L. Bianchi, Vittorio Luca, Hernán Castro  and Raúl Ariel Rodriguez Constituyentes Atomic Center, CNEA       Sydney, Nov. 2, 2017</vt:lpstr>
      <vt:lpstr> Argentinean Nuclear  Waste Streams (Set 2016)</vt:lpstr>
      <vt:lpstr> Argentinean Nuclear  Waste Streams (Set 2016)</vt:lpstr>
      <vt:lpstr>PowerPoint Presentation</vt:lpstr>
      <vt:lpstr>Optimal process requierements</vt:lpstr>
      <vt:lpstr>Low Temperature Pyrolisis</vt:lpstr>
      <vt:lpstr>Low Temperature Pyrolysis Process</vt:lpstr>
      <vt:lpstr>PowerPoint Presentation</vt:lpstr>
      <vt:lpstr>PowerPoint Presentation</vt:lpstr>
      <vt:lpstr>Low Temperature Pyrolysis Process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Anionic resins water reabsortion</vt:lpstr>
      <vt:lpstr>Low Temperature Pyrolysis Process</vt:lpstr>
      <vt:lpstr>PowerPoint Presentation</vt:lpstr>
      <vt:lpstr>Anionic funtional group loss start at 125C</vt:lpstr>
      <vt:lpstr>Anion resin C14 behavior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Setup experimental instrumentado con MS, OES y análisis de gases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...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GQ54</dc:creator>
  <cp:lastModifiedBy>hugo bianchi</cp:lastModifiedBy>
  <cp:revision>160</cp:revision>
  <dcterms:created xsi:type="dcterms:W3CDTF">2013-07-25T19:38:40Z</dcterms:created>
  <dcterms:modified xsi:type="dcterms:W3CDTF">2017-11-01T19:41:34Z</dcterms:modified>
</cp:coreProperties>
</file>