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7"/>
  </p:notesMasterIdLst>
  <p:sldIdLst>
    <p:sldId id="256" r:id="rId2"/>
    <p:sldId id="257" r:id="rId3"/>
    <p:sldId id="272" r:id="rId4"/>
    <p:sldId id="258" r:id="rId5"/>
    <p:sldId id="259" r:id="rId6"/>
    <p:sldId id="260" r:id="rId7"/>
    <p:sldId id="261" r:id="rId8"/>
    <p:sldId id="262" r:id="rId9"/>
    <p:sldId id="269" r:id="rId10"/>
    <p:sldId id="263" r:id="rId11"/>
    <p:sldId id="264" r:id="rId12"/>
    <p:sldId id="265" r:id="rId13"/>
    <p:sldId id="266" r:id="rId14"/>
    <p:sldId id="271" r:id="rId15"/>
    <p:sldId id="268" r:id="rId16"/>
  </p:sldIdLst>
  <p:sldSz cx="5765800" cy="3244850"/>
  <p:notesSz cx="5765800" cy="324485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0053" autoAdjust="0"/>
  </p:normalViewPr>
  <p:slideViewPr>
    <p:cSldViewPr>
      <p:cViewPr>
        <p:scale>
          <a:sx n="127" d="100"/>
          <a:sy n="127" d="100"/>
        </p:scale>
        <p:origin x="884" y="68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8069669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 fontScale="25000" lnSpcReduction="20000"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 fontScale="25000" lnSpcReduction="20000"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 fontScale="25000" lnSpcReduction="20000"/>
          </a:bodyPr>
          <a:lstStyle/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20156247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 fontScale="25000" lnSpcReduction="20000"/>
          </a:bodyPr>
          <a:lstStyle/>
          <a:p>
            <a:pPr marL="171450" indent="-171450">
              <a:buFontTx/>
              <a:buChar char="-"/>
            </a:pPr>
            <a:r>
              <a:rPr lang="en-AU" dirty="0"/>
              <a:t>Theoretical</a:t>
            </a:r>
            <a:r>
              <a:rPr lang="en-AU" baseline="0" dirty="0"/>
              <a:t> studies have shown that both the carrier mobility and bandgap can be tuned according to the carbon content</a:t>
            </a:r>
          </a:p>
          <a:p>
            <a:pPr marL="171450" indent="-171450">
              <a:buFontTx/>
              <a:buChar char="-"/>
            </a:pPr>
            <a:r>
              <a:rPr lang="en-AU" baseline="0" dirty="0"/>
              <a:t>If domains are large then the two materials retain their properties – useful for atomically thin circuitry. For example split closed loop resonator</a:t>
            </a:r>
          </a:p>
          <a:p>
            <a:pPr marL="171450" indent="-171450">
              <a:buFontTx/>
              <a:buChar char="-"/>
            </a:pPr>
            <a:r>
              <a:rPr lang="en-AU" dirty="0"/>
              <a:t>For</a:t>
            </a:r>
            <a:r>
              <a:rPr lang="en-AU" baseline="0" dirty="0"/>
              <a:t> zig-zag edges a bandgap can be opened by applying an electric field. For armchair a gap can be opened by quantum confinement effects.</a:t>
            </a: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 fontScale="25000" lnSpcReduction="20000"/>
          </a:bodyPr>
          <a:lstStyle/>
          <a:p>
            <a:endParaRPr dirty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 fontScale="25000" lnSpcReduction="20000"/>
          </a:bodyPr>
          <a:lstStyle/>
          <a:p>
            <a:r>
              <a:rPr lang="en-AU" dirty="0"/>
              <a:t>Substitution reaction</a:t>
            </a:r>
            <a:r>
              <a:rPr lang="en-AU" baseline="0" dirty="0"/>
              <a:t> is the best option for h-BN on SiC substrates</a:t>
            </a:r>
            <a:endParaRPr dirty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 fontScale="25000" lnSpcReduction="20000"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 fontScale="25000" lnSpcReduction="20000"/>
          </a:bodyPr>
          <a:lstStyle/>
          <a:p>
            <a:pPr marL="171450" indent="-171450">
              <a:buFontTx/>
              <a:buChar char="-"/>
            </a:pPr>
            <a:r>
              <a:rPr lang="en-AU" dirty="0"/>
              <a:t>Purple</a:t>
            </a:r>
            <a:r>
              <a:rPr lang="en-AU" baseline="0" dirty="0"/>
              <a:t> peaks in N 1s and B 1s indicate growth of h-BN</a:t>
            </a:r>
          </a:p>
          <a:p>
            <a:pPr marL="171450" indent="-171450">
              <a:buFontTx/>
              <a:buChar char="-"/>
            </a:pPr>
            <a:r>
              <a:rPr lang="en-AU" baseline="0" dirty="0"/>
              <a:t>Orange and green peaks correspond to C-N and C-B bonds, respectively.</a:t>
            </a:r>
          </a:p>
          <a:p>
            <a:pPr marL="171450" indent="-171450">
              <a:buFontTx/>
              <a:buChar char="-"/>
            </a:pPr>
            <a:r>
              <a:rPr lang="en-AU" baseline="0" dirty="0"/>
              <a:t>C 1s shows a decrease in the graphene peak intensity relative to SiC.</a:t>
            </a:r>
          </a:p>
          <a:p>
            <a:pPr marL="171450" indent="-171450">
              <a:buFontTx/>
              <a:buChar char="-"/>
            </a:pPr>
            <a:r>
              <a:rPr lang="en-AU" baseline="0" dirty="0"/>
              <a:t>These results suggest h-BN is growing in-plane with graphene.</a:t>
            </a:r>
          </a:p>
          <a:p>
            <a:pPr marL="171450" indent="-171450">
              <a:buFontTx/>
              <a:buChar char="-"/>
            </a:pPr>
            <a:endParaRPr lang="en-AU" baseline="0" dirty="0"/>
          </a:p>
          <a:p>
            <a:pPr marL="171450" indent="-171450">
              <a:buFontTx/>
              <a:buChar char="-"/>
            </a:pPr>
            <a:r>
              <a:rPr lang="en-AU" baseline="0" dirty="0"/>
              <a:t>Presence of the buffer layer has been confirmed by LEED and STM</a:t>
            </a:r>
          </a:p>
          <a:p>
            <a:pPr marL="171450" indent="-171450">
              <a:buFontTx/>
              <a:buChar char="-"/>
            </a:pPr>
            <a:endParaRPr lang="en-AU" baseline="0" dirty="0"/>
          </a:p>
          <a:p>
            <a:pPr marL="171450" indent="-171450">
              <a:buFontTx/>
              <a:buChar char="-"/>
            </a:pPr>
            <a:r>
              <a:rPr lang="en-AU" baseline="0" dirty="0"/>
              <a:t>Boron oxide residue can be removed by further rinsing in hot water</a:t>
            </a: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 fontScale="25000" lnSpcReduction="20000"/>
          </a:bodyPr>
          <a:lstStyle/>
          <a:p>
            <a:pPr marL="171450" indent="-171450">
              <a:buFontTx/>
              <a:buChar char="-"/>
            </a:pPr>
            <a:r>
              <a:rPr lang="en-AU" dirty="0"/>
              <a:t>h-BN</a:t>
            </a:r>
            <a:r>
              <a:rPr lang="en-AU" baseline="0" dirty="0"/>
              <a:t> patches are mostly seen at step edges</a:t>
            </a:r>
          </a:p>
          <a:p>
            <a:pPr marL="171450" indent="-171450">
              <a:buFontTx/>
              <a:buChar char="-"/>
            </a:pPr>
            <a:r>
              <a:rPr lang="en-AU" baseline="0" dirty="0"/>
              <a:t>This is expected since these are the points with highest reactivity</a:t>
            </a:r>
          </a:p>
          <a:p>
            <a:pPr marL="171450" indent="-171450">
              <a:buFontTx/>
              <a:buChar char="-"/>
            </a:pPr>
            <a:endParaRPr lang="en-AU" baseline="0" dirty="0"/>
          </a:p>
          <a:p>
            <a:pPr marL="171450" indent="-171450">
              <a:buFontTx/>
              <a:buChar char="-"/>
            </a:pPr>
            <a:r>
              <a:rPr lang="en-AU" baseline="0" dirty="0"/>
              <a:t>It is possible there are some areas where h-BN sits on top of the graphene</a:t>
            </a:r>
          </a:p>
          <a:p>
            <a:pPr marL="171450" indent="-171450">
              <a:buFontTx/>
              <a:buChar char="-"/>
            </a:pPr>
            <a:endParaRPr lang="en-AU" baseline="0" dirty="0"/>
          </a:p>
          <a:p>
            <a:pPr marL="171450" indent="-171450">
              <a:buFontTx/>
              <a:buChar char="-"/>
            </a:pPr>
            <a:r>
              <a:rPr lang="en-AU" baseline="0" dirty="0"/>
              <a:t>(arrows only point to a few areas)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30239735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 fontScale="25000" lnSpcReduction="20000"/>
          </a:bodyPr>
          <a:lstStyle/>
          <a:p>
            <a:pPr marL="171450" indent="-171450">
              <a:buFontTx/>
              <a:buChar char="-"/>
            </a:pPr>
            <a:r>
              <a:rPr lang="en-AU" dirty="0"/>
              <a:t>Step</a:t>
            </a:r>
            <a:r>
              <a:rPr lang="en-AU" baseline="0" dirty="0"/>
              <a:t> height of the h-BN/graphene domain is too small to be a SiC or graphene step edge</a:t>
            </a:r>
          </a:p>
          <a:p>
            <a:pPr marL="171450" indent="-171450">
              <a:buFontTx/>
              <a:buChar char="-"/>
            </a:pPr>
            <a:r>
              <a:rPr lang="en-AU" baseline="0" dirty="0"/>
              <a:t>Change in step height with tip bias is due a density of states effect</a:t>
            </a:r>
          </a:p>
          <a:p>
            <a:pPr marL="171450" indent="-171450">
              <a:buFontTx/>
              <a:buChar char="-"/>
            </a:pPr>
            <a:r>
              <a:rPr lang="en-US" dirty="0"/>
              <a:t>Bright “hump” at the interface suggests the creation of interface states</a:t>
            </a:r>
          </a:p>
          <a:p>
            <a:pPr marL="171450" indent="-171450">
              <a:buFontTx/>
              <a:buChar char="-"/>
            </a:pPr>
            <a:r>
              <a:rPr lang="en-US" dirty="0"/>
              <a:t>This is consistent previous reports in the literature (Park, et. al., </a:t>
            </a:r>
            <a:r>
              <a:rPr lang="en-US" i="1" dirty="0"/>
              <a:t>Nat </a:t>
            </a:r>
            <a:r>
              <a:rPr lang="en-US" i="1" dirty="0" err="1"/>
              <a:t>Commun</a:t>
            </a:r>
            <a:r>
              <a:rPr lang="en-US" i="1" dirty="0"/>
              <a:t>. </a:t>
            </a:r>
            <a:r>
              <a:rPr lang="en-US" b="1" i="0" dirty="0"/>
              <a:t>5</a:t>
            </a:r>
            <a:r>
              <a:rPr lang="en-US" b="0" i="0" dirty="0"/>
              <a:t> (2014</a:t>
            </a:r>
            <a:r>
              <a:rPr lang="en-US" dirty="0"/>
              <a:t>))</a:t>
            </a:r>
          </a:p>
          <a:p>
            <a:pPr marL="0" indent="0">
              <a:buFontTx/>
              <a:buNone/>
            </a:pPr>
            <a:endParaRPr lang="en-AU" baseline="0" dirty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 fontScale="25000" lnSpcReduction="20000"/>
          </a:bodyPr>
          <a:lstStyle/>
          <a:p>
            <a:pPr marL="0" indent="0">
              <a:buFontTx/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 fontScale="25000" lnSpcReduction="20000"/>
          </a:bodyPr>
          <a:lstStyle/>
          <a:p>
            <a:r>
              <a:rPr lang="en-AU" dirty="0"/>
              <a:t>Plot</a:t>
            </a:r>
            <a:r>
              <a:rPr lang="en-AU" baseline="0" dirty="0"/>
              <a:t> on the right is a peak model of the D band after h-BN growth</a:t>
            </a:r>
            <a:endParaRPr dirty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 fontScale="25000" lnSpcReduction="20000"/>
          </a:bodyPr>
          <a:lstStyle/>
          <a:p>
            <a:r>
              <a:rPr lang="en-AU" dirty="0"/>
              <a:t>- Proposed a method of patterning h-BN domains by inducing defects into the lattice to control the nucleation sites.</a:t>
            </a:r>
          </a:p>
          <a:p>
            <a:endParaRPr lang="en-AU" dirty="0"/>
          </a:p>
          <a:p>
            <a:r>
              <a:rPr lang="en-AU" dirty="0"/>
              <a:t>- Can potentially control the interface structure by patterning along certain lattice directions since graphene grows epitaxially on </a:t>
            </a:r>
            <a:r>
              <a:rPr lang="en-AU" dirty="0" err="1"/>
              <a:t>SiC</a:t>
            </a:r>
            <a:r>
              <a:rPr lang="en-AU" dirty="0"/>
              <a:t> with a 30 degree rotation.</a:t>
            </a:r>
            <a:endParaRPr dirty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 fontScale="25000" lnSpcReduction="20000"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59250236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 fontScale="25000" lnSpcReduction="20000"/>
          </a:bodyPr>
          <a:lstStyle/>
          <a:p>
            <a:r>
              <a:rPr lang="en-AU" dirty="0"/>
              <a:t>Luca helped out with the STM</a:t>
            </a:r>
            <a:endParaRPr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432435" y="1005903"/>
            <a:ext cx="4900930" cy="68141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864870" y="1817116"/>
            <a:ext cx="4036059" cy="81121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8/15/2018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800" b="0" i="0">
                <a:solidFill>
                  <a:srgbClr val="22373B"/>
                </a:solidFill>
                <a:latin typeface="Arial"/>
                <a:cs typeface="Arial"/>
              </a:defRPr>
            </a:lvl1pPr>
          </a:lstStyle>
          <a:p>
            <a:pPr marL="78740">
              <a:lnSpc>
                <a:spcPct val="100000"/>
              </a:lnSpc>
            </a:pPr>
            <a:fld id="{81D60167-4931-47E6-BA6A-407CBD079E47}" type="slidenum">
              <a:rPr spc="-25" dirty="0"/>
              <a:t>‹#›</a:t>
            </a:fld>
            <a:endParaRPr spc="-25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rgbClr val="FAFAFA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8/15/2018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800" b="0" i="0">
                <a:solidFill>
                  <a:srgbClr val="22373B"/>
                </a:solidFill>
                <a:latin typeface="Arial"/>
                <a:cs typeface="Arial"/>
              </a:defRPr>
            </a:lvl1pPr>
          </a:lstStyle>
          <a:p>
            <a:pPr marL="78740">
              <a:lnSpc>
                <a:spcPct val="100000"/>
              </a:lnSpc>
            </a:pPr>
            <a:fld id="{81D60167-4931-47E6-BA6A-407CBD079E47}" type="slidenum">
              <a:rPr spc="-25" dirty="0"/>
              <a:t>‹#›</a:t>
            </a:fld>
            <a:endParaRPr spc="-25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rgbClr val="FAFAFA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288290" y="746315"/>
            <a:ext cx="2508123" cy="214160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2969386" y="746315"/>
            <a:ext cx="2508123" cy="214160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8/15/2018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800" b="0" i="0">
                <a:solidFill>
                  <a:srgbClr val="22373B"/>
                </a:solidFill>
                <a:latin typeface="Arial"/>
                <a:cs typeface="Arial"/>
              </a:defRPr>
            </a:lvl1pPr>
          </a:lstStyle>
          <a:p>
            <a:pPr marL="78740">
              <a:lnSpc>
                <a:spcPct val="100000"/>
              </a:lnSpc>
            </a:pPr>
            <a:fld id="{81D60167-4931-47E6-BA6A-407CBD079E47}" type="slidenum">
              <a:rPr spc="-25" dirty="0"/>
              <a:t>‹#›</a:t>
            </a:fld>
            <a:endParaRPr spc="-25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rgbClr val="FAFAFA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8/15/2018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800" b="0" i="0">
                <a:solidFill>
                  <a:srgbClr val="22373B"/>
                </a:solidFill>
                <a:latin typeface="Arial"/>
                <a:cs typeface="Arial"/>
              </a:defRPr>
            </a:lvl1pPr>
          </a:lstStyle>
          <a:p>
            <a:pPr marL="78740">
              <a:lnSpc>
                <a:spcPct val="100000"/>
              </a:lnSpc>
            </a:pPr>
            <a:fld id="{81D60167-4931-47E6-BA6A-407CBD079E47}" type="slidenum">
              <a:rPr spc="-25" dirty="0"/>
              <a:t>‹#›</a:t>
            </a:fld>
            <a:endParaRPr spc="-25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8/15/2018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800" b="0" i="0">
                <a:solidFill>
                  <a:srgbClr val="22373B"/>
                </a:solidFill>
                <a:latin typeface="Arial"/>
                <a:cs typeface="Arial"/>
              </a:defRPr>
            </a:lvl1pPr>
          </a:lstStyle>
          <a:p>
            <a:pPr marL="78740">
              <a:lnSpc>
                <a:spcPct val="100000"/>
              </a:lnSpc>
            </a:pPr>
            <a:fld id="{81D60167-4931-47E6-BA6A-407CBD079E47}" type="slidenum">
              <a:rPr spc="-25" dirty="0"/>
              <a:t>‹#›</a:t>
            </a:fld>
            <a:endParaRPr spc="-25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0" y="376391"/>
            <a:ext cx="5760085" cy="2863850"/>
          </a:xfrm>
          <a:custGeom>
            <a:avLst/>
            <a:gdLst/>
            <a:ahLst/>
            <a:cxnLst/>
            <a:rect l="l" t="t" r="r" b="b"/>
            <a:pathLst>
              <a:path w="5760085" h="2863850">
                <a:moveTo>
                  <a:pt x="0" y="2863632"/>
                </a:moveTo>
                <a:lnTo>
                  <a:pt x="5759958" y="2863632"/>
                </a:lnTo>
                <a:lnTo>
                  <a:pt x="5759958" y="0"/>
                </a:lnTo>
                <a:lnTo>
                  <a:pt x="0" y="0"/>
                </a:lnTo>
                <a:lnTo>
                  <a:pt x="0" y="2863632"/>
                </a:lnTo>
                <a:close/>
              </a:path>
            </a:pathLst>
          </a:custGeom>
          <a:solidFill>
            <a:srgbClr val="FAFAF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k object 17"/>
          <p:cNvSpPr/>
          <p:nvPr/>
        </p:nvSpPr>
        <p:spPr>
          <a:xfrm>
            <a:off x="0" y="24"/>
            <a:ext cx="5760085" cy="376555"/>
          </a:xfrm>
          <a:custGeom>
            <a:avLst/>
            <a:gdLst/>
            <a:ahLst/>
            <a:cxnLst/>
            <a:rect l="l" t="t" r="r" b="b"/>
            <a:pathLst>
              <a:path w="5760085" h="376555">
                <a:moveTo>
                  <a:pt x="0" y="376367"/>
                </a:moveTo>
                <a:lnTo>
                  <a:pt x="5759958" y="376367"/>
                </a:lnTo>
                <a:lnTo>
                  <a:pt x="5759958" y="0"/>
                </a:lnTo>
                <a:lnTo>
                  <a:pt x="0" y="0"/>
                </a:lnTo>
                <a:lnTo>
                  <a:pt x="0" y="376367"/>
                </a:lnTo>
              </a:path>
            </a:pathLst>
          </a:custGeom>
          <a:solidFill>
            <a:srgbClr val="22373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22769" y="114355"/>
            <a:ext cx="5520260" cy="1778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200" b="0" i="0">
                <a:solidFill>
                  <a:srgbClr val="FAFAFA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485845" y="941155"/>
            <a:ext cx="4794109" cy="152018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1960372" y="3017710"/>
            <a:ext cx="1845055" cy="16224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288290" y="3017710"/>
            <a:ext cx="1326134" cy="16224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8/15/2018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525828" y="3016450"/>
            <a:ext cx="158750" cy="1270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800" b="0" i="0">
                <a:solidFill>
                  <a:srgbClr val="22373B"/>
                </a:solidFill>
                <a:latin typeface="Arial"/>
                <a:cs typeface="Arial"/>
              </a:defRPr>
            </a:lvl1pPr>
          </a:lstStyle>
          <a:p>
            <a:pPr marL="78740">
              <a:lnSpc>
                <a:spcPct val="100000"/>
              </a:lnSpc>
            </a:pPr>
            <a:fld id="{81D60167-4931-47E6-BA6A-407CBD079E47}" type="slidenum">
              <a:rPr spc="-25" dirty="0"/>
              <a:t>‹#›</a:t>
            </a:fld>
            <a:endParaRPr spc="-25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jpg"/><Relationship Id="rId4" Type="http://schemas.openxmlformats.org/officeDocument/2006/relationships/image" Target="../media/image3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jpg"/><Relationship Id="rId5" Type="http://schemas.openxmlformats.org/officeDocument/2006/relationships/image" Target="../media/image9.jpg"/><Relationship Id="rId4" Type="http://schemas.openxmlformats.org/officeDocument/2006/relationships/image" Target="../media/image8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png"/><Relationship Id="rId4" Type="http://schemas.openxmlformats.org/officeDocument/2006/relationships/image" Target="../media/image11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jpeg"/><Relationship Id="rId5" Type="http://schemas.openxmlformats.org/officeDocument/2006/relationships/image" Target="../media/image15.jpeg"/><Relationship Id="rId4" Type="http://schemas.openxmlformats.org/officeDocument/2006/relationships/image" Target="../media/image1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8.png"/><Relationship Id="rId4" Type="http://schemas.openxmlformats.org/officeDocument/2006/relationships/image" Target="../media/image17.jp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0.png"/><Relationship Id="rId4" Type="http://schemas.openxmlformats.org/officeDocument/2006/relationships/image" Target="../media/image19.jp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jp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5.jpeg"/><Relationship Id="rId4" Type="http://schemas.openxmlformats.org/officeDocument/2006/relationships/image" Target="../media/image24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30"/>
            <a:ext cx="5760085" cy="3240405"/>
          </a:xfrm>
          <a:custGeom>
            <a:avLst/>
            <a:gdLst/>
            <a:ahLst/>
            <a:cxnLst/>
            <a:rect l="l" t="t" r="r" b="b"/>
            <a:pathLst>
              <a:path w="5760085" h="3240405">
                <a:moveTo>
                  <a:pt x="0" y="3239993"/>
                </a:moveTo>
                <a:lnTo>
                  <a:pt x="5759958" y="3239993"/>
                </a:lnTo>
                <a:lnTo>
                  <a:pt x="5759958" y="0"/>
                </a:lnTo>
                <a:lnTo>
                  <a:pt x="0" y="0"/>
                </a:lnTo>
                <a:lnTo>
                  <a:pt x="0" y="3239993"/>
                </a:lnTo>
              </a:path>
            </a:pathLst>
          </a:custGeom>
          <a:solidFill>
            <a:srgbClr val="FAFAF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4064264" y="277102"/>
            <a:ext cx="1335758" cy="414006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347297" y="756604"/>
            <a:ext cx="4888865" cy="43088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lang="en-AU" sz="1400" spc="45" dirty="0">
                <a:solidFill>
                  <a:srgbClr val="22373B"/>
                </a:solidFill>
                <a:latin typeface="Arial"/>
                <a:cs typeface="Arial"/>
              </a:rPr>
              <a:t>Lateral Graphene/h-BN Heterostructures from Chemically Converted Epitaxial Graphene on SiC (0001)</a:t>
            </a:r>
            <a:endParaRPr sz="1400" dirty="0">
              <a:latin typeface="Arial"/>
              <a:cs typeface="Arial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360001" y="1448199"/>
            <a:ext cx="5045710" cy="0"/>
          </a:xfrm>
          <a:custGeom>
            <a:avLst/>
            <a:gdLst/>
            <a:ahLst/>
            <a:cxnLst/>
            <a:rect l="l" t="t" r="r" b="b"/>
            <a:pathLst>
              <a:path w="5045710">
                <a:moveTo>
                  <a:pt x="0" y="0"/>
                </a:moveTo>
                <a:lnTo>
                  <a:pt x="5045142" y="0"/>
                </a:lnTo>
              </a:path>
            </a:pathLst>
          </a:custGeom>
          <a:ln w="6330">
            <a:solidFill>
              <a:srgbClr val="EB801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347293" y="1755870"/>
            <a:ext cx="5066030" cy="104900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1832610">
              <a:lnSpc>
                <a:spcPct val="114599"/>
              </a:lnSpc>
            </a:pPr>
            <a:r>
              <a:rPr sz="1000" spc="50" dirty="0">
                <a:solidFill>
                  <a:srgbClr val="22373B"/>
                </a:solidFill>
                <a:latin typeface="Tahoma"/>
                <a:cs typeface="Tahoma"/>
              </a:rPr>
              <a:t>J</a:t>
            </a:r>
            <a:r>
              <a:rPr sz="1000" spc="-50" dirty="0">
                <a:solidFill>
                  <a:srgbClr val="22373B"/>
                </a:solidFill>
                <a:latin typeface="Tahoma"/>
                <a:cs typeface="Tahoma"/>
              </a:rPr>
              <a:t>ona</a:t>
            </a:r>
            <a:r>
              <a:rPr sz="1000" spc="20" dirty="0">
                <a:solidFill>
                  <a:srgbClr val="22373B"/>
                </a:solidFill>
                <a:latin typeface="Tahoma"/>
                <a:cs typeface="Tahoma"/>
              </a:rPr>
              <a:t>t</a:t>
            </a:r>
            <a:r>
              <a:rPr sz="1000" spc="-45" dirty="0">
                <a:solidFill>
                  <a:srgbClr val="22373B"/>
                </a:solidFill>
                <a:latin typeface="Tahoma"/>
                <a:cs typeface="Tahoma"/>
              </a:rPr>
              <a:t>h</a:t>
            </a:r>
            <a:r>
              <a:rPr sz="1000" spc="-50" dirty="0">
                <a:solidFill>
                  <a:srgbClr val="22373B"/>
                </a:solidFill>
                <a:latin typeface="Tahoma"/>
                <a:cs typeface="Tahoma"/>
              </a:rPr>
              <a:t>a</a:t>
            </a:r>
            <a:r>
              <a:rPr sz="1000" spc="-45" dirty="0">
                <a:solidFill>
                  <a:srgbClr val="22373B"/>
                </a:solidFill>
                <a:latin typeface="Tahoma"/>
                <a:cs typeface="Tahoma"/>
              </a:rPr>
              <a:t>n</a:t>
            </a:r>
            <a:r>
              <a:rPr sz="1000" spc="15" dirty="0">
                <a:solidFill>
                  <a:srgbClr val="22373B"/>
                </a:solidFill>
                <a:latin typeface="Tahoma"/>
                <a:cs typeface="Tahoma"/>
              </a:rPr>
              <a:t> </a:t>
            </a:r>
            <a:r>
              <a:rPr sz="1000" spc="70" dirty="0">
                <a:solidFill>
                  <a:srgbClr val="22373B"/>
                </a:solidFill>
                <a:latin typeface="Tahoma"/>
                <a:cs typeface="Tahoma"/>
              </a:rPr>
              <a:t>B</a:t>
            </a:r>
            <a:r>
              <a:rPr sz="1000" spc="-25" dirty="0">
                <a:solidFill>
                  <a:srgbClr val="22373B"/>
                </a:solidFill>
                <a:latin typeface="Tahoma"/>
                <a:cs typeface="Tahoma"/>
              </a:rPr>
              <a:t>r</a:t>
            </a:r>
            <a:r>
              <a:rPr sz="1000" spc="-50" dirty="0">
                <a:solidFill>
                  <a:srgbClr val="22373B"/>
                </a:solidFill>
                <a:latin typeface="Tahoma"/>
                <a:cs typeface="Tahoma"/>
              </a:rPr>
              <a:t>a</a:t>
            </a:r>
            <a:r>
              <a:rPr sz="1000" spc="-45" dirty="0">
                <a:solidFill>
                  <a:srgbClr val="22373B"/>
                </a:solidFill>
                <a:latin typeface="Tahoma"/>
                <a:cs typeface="Tahoma"/>
              </a:rPr>
              <a:t>d</a:t>
            </a:r>
            <a:r>
              <a:rPr sz="1000" spc="-20" dirty="0">
                <a:solidFill>
                  <a:srgbClr val="22373B"/>
                </a:solidFill>
                <a:latin typeface="Tahoma"/>
                <a:cs typeface="Tahoma"/>
              </a:rPr>
              <a:t>f</a:t>
            </a:r>
            <a:r>
              <a:rPr sz="1000" spc="-80" dirty="0">
                <a:solidFill>
                  <a:srgbClr val="22373B"/>
                </a:solidFill>
                <a:latin typeface="Tahoma"/>
                <a:cs typeface="Tahoma"/>
              </a:rPr>
              <a:t>o</a:t>
            </a:r>
            <a:r>
              <a:rPr sz="1000" spc="-25" dirty="0">
                <a:solidFill>
                  <a:srgbClr val="22373B"/>
                </a:solidFill>
                <a:latin typeface="Tahoma"/>
                <a:cs typeface="Tahoma"/>
              </a:rPr>
              <a:t>r</a:t>
            </a:r>
            <a:r>
              <a:rPr sz="1000" spc="-45" dirty="0">
                <a:solidFill>
                  <a:srgbClr val="22373B"/>
                </a:solidFill>
                <a:latin typeface="Tahoma"/>
                <a:cs typeface="Tahoma"/>
              </a:rPr>
              <a:t>d</a:t>
            </a:r>
            <a:r>
              <a:rPr sz="1050" spc="44" baseline="27777" dirty="0">
                <a:solidFill>
                  <a:srgbClr val="22373B"/>
                </a:solidFill>
                <a:latin typeface="Arial"/>
                <a:cs typeface="Arial"/>
              </a:rPr>
              <a:t>1</a:t>
            </a:r>
            <a:r>
              <a:rPr sz="1000" spc="-30" dirty="0">
                <a:solidFill>
                  <a:srgbClr val="22373B"/>
                </a:solidFill>
                <a:latin typeface="Tahoma"/>
                <a:cs typeface="Tahoma"/>
              </a:rPr>
              <a:t>,</a:t>
            </a:r>
            <a:r>
              <a:rPr sz="1000" spc="15" dirty="0">
                <a:solidFill>
                  <a:srgbClr val="22373B"/>
                </a:solidFill>
                <a:latin typeface="Tahoma"/>
                <a:cs typeface="Tahoma"/>
              </a:rPr>
              <a:t> </a:t>
            </a:r>
            <a:r>
              <a:rPr sz="1000" spc="50" dirty="0">
                <a:solidFill>
                  <a:srgbClr val="22373B"/>
                </a:solidFill>
                <a:latin typeface="Tahoma"/>
                <a:cs typeface="Tahoma"/>
              </a:rPr>
              <a:t>J</a:t>
            </a:r>
            <a:r>
              <a:rPr sz="1000" spc="-60" dirty="0">
                <a:solidFill>
                  <a:srgbClr val="22373B"/>
                </a:solidFill>
                <a:latin typeface="Tahoma"/>
                <a:cs typeface="Tahoma"/>
              </a:rPr>
              <a:t>os</a:t>
            </a:r>
            <a:r>
              <a:rPr sz="1000" spc="-45" dirty="0">
                <a:solidFill>
                  <a:srgbClr val="22373B"/>
                </a:solidFill>
                <a:latin typeface="Tahoma"/>
                <a:cs typeface="Tahoma"/>
              </a:rPr>
              <a:t>h</a:t>
            </a:r>
            <a:r>
              <a:rPr sz="1000" spc="20" dirty="0">
                <a:solidFill>
                  <a:srgbClr val="22373B"/>
                </a:solidFill>
                <a:latin typeface="Tahoma"/>
                <a:cs typeface="Tahoma"/>
              </a:rPr>
              <a:t> </a:t>
            </a:r>
            <a:r>
              <a:rPr sz="1000" spc="35" dirty="0">
                <a:solidFill>
                  <a:srgbClr val="22373B"/>
                </a:solidFill>
                <a:latin typeface="Tahoma"/>
                <a:cs typeface="Tahoma"/>
              </a:rPr>
              <a:t>L</a:t>
            </a:r>
            <a:r>
              <a:rPr sz="1000" spc="5" dirty="0">
                <a:solidFill>
                  <a:srgbClr val="22373B"/>
                </a:solidFill>
                <a:latin typeface="Tahoma"/>
                <a:cs typeface="Tahoma"/>
              </a:rPr>
              <a:t>i</a:t>
            </a:r>
            <a:r>
              <a:rPr sz="1000" spc="-45" dirty="0">
                <a:solidFill>
                  <a:srgbClr val="22373B"/>
                </a:solidFill>
                <a:latin typeface="Tahoma"/>
                <a:cs typeface="Tahoma"/>
              </a:rPr>
              <a:t>p</a:t>
            </a:r>
            <a:r>
              <a:rPr sz="1000" spc="20" dirty="0">
                <a:solidFill>
                  <a:srgbClr val="22373B"/>
                </a:solidFill>
                <a:latin typeface="Tahoma"/>
                <a:cs typeface="Tahoma"/>
              </a:rPr>
              <a:t>t</a:t>
            </a:r>
            <a:r>
              <a:rPr sz="1000" spc="-45" dirty="0">
                <a:solidFill>
                  <a:srgbClr val="22373B"/>
                </a:solidFill>
                <a:latin typeface="Tahoma"/>
                <a:cs typeface="Tahoma"/>
              </a:rPr>
              <a:t>on-</a:t>
            </a:r>
            <a:r>
              <a:rPr sz="1000" spc="40" dirty="0">
                <a:solidFill>
                  <a:srgbClr val="22373B"/>
                </a:solidFill>
                <a:latin typeface="Tahoma"/>
                <a:cs typeface="Tahoma"/>
              </a:rPr>
              <a:t>D</a:t>
            </a:r>
            <a:r>
              <a:rPr sz="1000" spc="-45" dirty="0">
                <a:solidFill>
                  <a:srgbClr val="22373B"/>
                </a:solidFill>
                <a:latin typeface="Tahoma"/>
                <a:cs typeface="Tahoma"/>
              </a:rPr>
              <a:t>u</a:t>
            </a:r>
            <a:r>
              <a:rPr sz="1000" spc="-25" dirty="0">
                <a:solidFill>
                  <a:srgbClr val="22373B"/>
                </a:solidFill>
                <a:latin typeface="Tahoma"/>
                <a:cs typeface="Tahoma"/>
              </a:rPr>
              <a:t>ffi</a:t>
            </a:r>
            <a:r>
              <a:rPr sz="1000" spc="-45" dirty="0">
                <a:solidFill>
                  <a:srgbClr val="22373B"/>
                </a:solidFill>
                <a:latin typeface="Tahoma"/>
                <a:cs typeface="Tahoma"/>
              </a:rPr>
              <a:t>n</a:t>
            </a:r>
            <a:r>
              <a:rPr sz="1050" spc="44" baseline="27777" dirty="0">
                <a:solidFill>
                  <a:srgbClr val="22373B"/>
                </a:solidFill>
                <a:latin typeface="Arial"/>
                <a:cs typeface="Arial"/>
              </a:rPr>
              <a:t>1</a:t>
            </a:r>
            <a:r>
              <a:rPr sz="1000" spc="-30" dirty="0">
                <a:solidFill>
                  <a:srgbClr val="22373B"/>
                </a:solidFill>
                <a:latin typeface="Tahoma"/>
                <a:cs typeface="Tahoma"/>
              </a:rPr>
              <a:t>,</a:t>
            </a:r>
            <a:r>
              <a:rPr sz="1000" spc="15" dirty="0">
                <a:solidFill>
                  <a:srgbClr val="22373B"/>
                </a:solidFill>
                <a:latin typeface="Tahoma"/>
                <a:cs typeface="Tahoma"/>
              </a:rPr>
              <a:t> </a:t>
            </a:r>
            <a:r>
              <a:rPr sz="1000" spc="25" dirty="0">
                <a:solidFill>
                  <a:srgbClr val="22373B"/>
                </a:solidFill>
                <a:latin typeface="Tahoma"/>
                <a:cs typeface="Tahoma"/>
              </a:rPr>
              <a:t>Ma</a:t>
            </a:r>
            <a:r>
              <a:rPr sz="1000" spc="-45" dirty="0">
                <a:solidFill>
                  <a:srgbClr val="22373B"/>
                </a:solidFill>
                <a:latin typeface="Tahoma"/>
                <a:cs typeface="Tahoma"/>
              </a:rPr>
              <a:t>hn</a:t>
            </a:r>
            <a:r>
              <a:rPr sz="1000" spc="-50" dirty="0">
                <a:solidFill>
                  <a:srgbClr val="22373B"/>
                </a:solidFill>
                <a:latin typeface="Tahoma"/>
                <a:cs typeface="Tahoma"/>
              </a:rPr>
              <a:t>a</a:t>
            </a:r>
            <a:r>
              <a:rPr sz="1000" spc="-15" dirty="0">
                <a:solidFill>
                  <a:srgbClr val="22373B"/>
                </a:solidFill>
                <a:latin typeface="Tahoma"/>
                <a:cs typeface="Tahoma"/>
              </a:rPr>
              <a:t>z</a:t>
            </a:r>
            <a:r>
              <a:rPr sz="1000" spc="20" dirty="0">
                <a:solidFill>
                  <a:srgbClr val="22373B"/>
                </a:solidFill>
                <a:latin typeface="Tahoma"/>
                <a:cs typeface="Tahoma"/>
              </a:rPr>
              <a:t> </a:t>
            </a:r>
            <a:r>
              <a:rPr sz="1000" spc="-15" dirty="0">
                <a:solidFill>
                  <a:srgbClr val="22373B"/>
                </a:solidFill>
                <a:latin typeface="Tahoma"/>
                <a:cs typeface="Tahoma"/>
              </a:rPr>
              <a:t>S</a:t>
            </a:r>
            <a:r>
              <a:rPr sz="1000" spc="-45" dirty="0">
                <a:solidFill>
                  <a:srgbClr val="22373B"/>
                </a:solidFill>
                <a:latin typeface="Tahoma"/>
                <a:cs typeface="Tahoma"/>
              </a:rPr>
              <a:t>h</a:t>
            </a:r>
            <a:r>
              <a:rPr sz="1000" spc="-50" dirty="0">
                <a:solidFill>
                  <a:srgbClr val="22373B"/>
                </a:solidFill>
                <a:latin typeface="Tahoma"/>
                <a:cs typeface="Tahoma"/>
              </a:rPr>
              <a:t>a</a:t>
            </a:r>
            <a:r>
              <a:rPr sz="1000" spc="-10" dirty="0">
                <a:solidFill>
                  <a:srgbClr val="22373B"/>
                </a:solidFill>
                <a:latin typeface="Tahoma"/>
                <a:cs typeface="Tahoma"/>
              </a:rPr>
              <a:t>fi</a:t>
            </a:r>
            <a:r>
              <a:rPr sz="1000" spc="-85" dirty="0">
                <a:solidFill>
                  <a:srgbClr val="22373B"/>
                </a:solidFill>
                <a:latin typeface="Tahoma"/>
                <a:cs typeface="Tahoma"/>
              </a:rPr>
              <a:t>e</a:t>
            </a:r>
            <a:r>
              <a:rPr sz="1000" spc="5" dirty="0">
                <a:solidFill>
                  <a:srgbClr val="22373B"/>
                </a:solidFill>
                <a:latin typeface="Tahoma"/>
                <a:cs typeface="Tahoma"/>
              </a:rPr>
              <a:t>i</a:t>
            </a:r>
            <a:r>
              <a:rPr sz="1050" spc="-30" baseline="27777" dirty="0">
                <a:solidFill>
                  <a:srgbClr val="22373B"/>
                </a:solidFill>
                <a:latin typeface="Arial"/>
                <a:cs typeface="Arial"/>
              </a:rPr>
              <a:t>1</a:t>
            </a:r>
            <a:r>
              <a:rPr sz="1050" spc="15" baseline="27777" dirty="0">
                <a:solidFill>
                  <a:srgbClr val="22373B"/>
                </a:solidFill>
                <a:latin typeface="Lucida Sans Unicode"/>
                <a:cs typeface="Lucida Sans Unicode"/>
              </a:rPr>
              <a:t>,</a:t>
            </a:r>
            <a:r>
              <a:rPr sz="1050" spc="44" baseline="27777" dirty="0">
                <a:solidFill>
                  <a:srgbClr val="22373B"/>
                </a:solidFill>
                <a:latin typeface="Arial"/>
                <a:cs typeface="Arial"/>
              </a:rPr>
              <a:t>2</a:t>
            </a:r>
            <a:r>
              <a:rPr sz="1000" spc="-30" dirty="0">
                <a:solidFill>
                  <a:srgbClr val="22373B"/>
                </a:solidFill>
                <a:latin typeface="Tahoma"/>
                <a:cs typeface="Tahoma"/>
              </a:rPr>
              <a:t>, </a:t>
            </a:r>
            <a:r>
              <a:rPr sz="1000" spc="50" dirty="0">
                <a:solidFill>
                  <a:srgbClr val="22373B"/>
                </a:solidFill>
                <a:latin typeface="Tahoma"/>
                <a:cs typeface="Tahoma"/>
              </a:rPr>
              <a:t>J</a:t>
            </a:r>
            <a:r>
              <a:rPr sz="1000" spc="-85" dirty="0">
                <a:solidFill>
                  <a:srgbClr val="22373B"/>
                </a:solidFill>
                <a:latin typeface="Tahoma"/>
                <a:cs typeface="Tahoma"/>
              </a:rPr>
              <a:t>e</a:t>
            </a:r>
            <a:r>
              <a:rPr sz="1000" spc="-45" dirty="0">
                <a:solidFill>
                  <a:srgbClr val="22373B"/>
                </a:solidFill>
                <a:latin typeface="Tahoma"/>
                <a:cs typeface="Tahoma"/>
              </a:rPr>
              <a:t>nn</a:t>
            </a:r>
            <a:r>
              <a:rPr sz="1000" spc="5" dirty="0">
                <a:solidFill>
                  <a:srgbClr val="22373B"/>
                </a:solidFill>
                <a:latin typeface="Tahoma"/>
                <a:cs typeface="Tahoma"/>
              </a:rPr>
              <a:t>i</a:t>
            </a:r>
            <a:r>
              <a:rPr sz="1000" spc="-20" dirty="0">
                <a:solidFill>
                  <a:srgbClr val="22373B"/>
                </a:solidFill>
                <a:latin typeface="Tahoma"/>
                <a:cs typeface="Tahoma"/>
              </a:rPr>
              <a:t>f</a:t>
            </a:r>
            <a:r>
              <a:rPr sz="1000" spc="-85" dirty="0">
                <a:solidFill>
                  <a:srgbClr val="22373B"/>
                </a:solidFill>
                <a:latin typeface="Tahoma"/>
                <a:cs typeface="Tahoma"/>
              </a:rPr>
              <a:t>e</a:t>
            </a:r>
            <a:r>
              <a:rPr sz="1000" spc="-25" dirty="0">
                <a:solidFill>
                  <a:srgbClr val="22373B"/>
                </a:solidFill>
                <a:latin typeface="Tahoma"/>
                <a:cs typeface="Tahoma"/>
              </a:rPr>
              <a:t>r</a:t>
            </a:r>
            <a:r>
              <a:rPr sz="1000" spc="15" dirty="0">
                <a:solidFill>
                  <a:srgbClr val="22373B"/>
                </a:solidFill>
                <a:latin typeface="Tahoma"/>
                <a:cs typeface="Tahoma"/>
              </a:rPr>
              <a:t> </a:t>
            </a:r>
            <a:r>
              <a:rPr sz="1000" spc="25" dirty="0">
                <a:solidFill>
                  <a:srgbClr val="22373B"/>
                </a:solidFill>
                <a:latin typeface="Tahoma"/>
                <a:cs typeface="Tahoma"/>
              </a:rPr>
              <a:t>Ma</a:t>
            </a:r>
            <a:r>
              <a:rPr sz="1000" spc="-25" dirty="0">
                <a:solidFill>
                  <a:srgbClr val="22373B"/>
                </a:solidFill>
                <a:latin typeface="Tahoma"/>
                <a:cs typeface="Tahoma"/>
              </a:rPr>
              <a:t>c</a:t>
            </a:r>
            <a:r>
              <a:rPr sz="1000" spc="35" dirty="0">
                <a:solidFill>
                  <a:srgbClr val="22373B"/>
                </a:solidFill>
                <a:latin typeface="Tahoma"/>
                <a:cs typeface="Tahoma"/>
              </a:rPr>
              <a:t>L</a:t>
            </a:r>
            <a:r>
              <a:rPr sz="1000" spc="-85" dirty="0">
                <a:solidFill>
                  <a:srgbClr val="22373B"/>
                </a:solidFill>
                <a:latin typeface="Tahoma"/>
                <a:cs typeface="Tahoma"/>
              </a:rPr>
              <a:t>e</a:t>
            </a:r>
            <a:r>
              <a:rPr sz="1000" spc="-25" dirty="0">
                <a:solidFill>
                  <a:srgbClr val="22373B"/>
                </a:solidFill>
                <a:latin typeface="Tahoma"/>
                <a:cs typeface="Tahoma"/>
              </a:rPr>
              <a:t>o</a:t>
            </a:r>
            <a:r>
              <a:rPr sz="1000" spc="-45" dirty="0">
                <a:solidFill>
                  <a:srgbClr val="22373B"/>
                </a:solidFill>
                <a:latin typeface="Tahoma"/>
                <a:cs typeface="Tahoma"/>
              </a:rPr>
              <a:t>d</a:t>
            </a:r>
            <a:r>
              <a:rPr sz="1050" spc="-30" baseline="27777" dirty="0">
                <a:solidFill>
                  <a:srgbClr val="22373B"/>
                </a:solidFill>
                <a:latin typeface="Arial"/>
                <a:cs typeface="Arial"/>
              </a:rPr>
              <a:t>1</a:t>
            </a:r>
            <a:r>
              <a:rPr sz="1050" baseline="27777" dirty="0">
                <a:solidFill>
                  <a:srgbClr val="22373B"/>
                </a:solidFill>
                <a:latin typeface="Arial"/>
                <a:cs typeface="Arial"/>
              </a:rPr>
              <a:t> </a:t>
            </a:r>
            <a:r>
              <a:rPr sz="1050" spc="-15" baseline="27777" dirty="0">
                <a:solidFill>
                  <a:srgbClr val="22373B"/>
                </a:solidFill>
                <a:latin typeface="Arial"/>
                <a:cs typeface="Arial"/>
              </a:rPr>
              <a:t> </a:t>
            </a:r>
            <a:r>
              <a:rPr sz="1000" spc="-50" dirty="0">
                <a:solidFill>
                  <a:srgbClr val="22373B"/>
                </a:solidFill>
                <a:latin typeface="Tahoma"/>
                <a:cs typeface="Tahoma"/>
              </a:rPr>
              <a:t>a</a:t>
            </a:r>
            <a:r>
              <a:rPr sz="1000" spc="-45" dirty="0">
                <a:solidFill>
                  <a:srgbClr val="22373B"/>
                </a:solidFill>
                <a:latin typeface="Tahoma"/>
                <a:cs typeface="Tahoma"/>
              </a:rPr>
              <a:t>nd</a:t>
            </a:r>
            <a:r>
              <a:rPr sz="1000" spc="15" dirty="0">
                <a:solidFill>
                  <a:srgbClr val="22373B"/>
                </a:solidFill>
                <a:latin typeface="Tahoma"/>
                <a:cs typeface="Tahoma"/>
              </a:rPr>
              <a:t> </a:t>
            </a:r>
            <a:r>
              <a:rPr sz="1000" spc="30" dirty="0">
                <a:solidFill>
                  <a:srgbClr val="22373B"/>
                </a:solidFill>
                <a:latin typeface="Tahoma"/>
                <a:cs typeface="Tahoma"/>
              </a:rPr>
              <a:t>N</a:t>
            </a:r>
            <a:r>
              <a:rPr sz="1000" spc="-45" dirty="0">
                <a:solidFill>
                  <a:srgbClr val="22373B"/>
                </a:solidFill>
                <a:latin typeface="Tahoma"/>
                <a:cs typeface="Tahoma"/>
              </a:rPr>
              <a:t>un</a:t>
            </a:r>
            <a:r>
              <a:rPr sz="1000" spc="-15" dirty="0">
                <a:solidFill>
                  <a:srgbClr val="22373B"/>
                </a:solidFill>
                <a:latin typeface="Tahoma"/>
                <a:cs typeface="Tahoma"/>
              </a:rPr>
              <a:t>z</a:t>
            </a:r>
            <a:r>
              <a:rPr sz="1000" spc="5" dirty="0">
                <a:solidFill>
                  <a:srgbClr val="22373B"/>
                </a:solidFill>
                <a:latin typeface="Tahoma"/>
                <a:cs typeface="Tahoma"/>
              </a:rPr>
              <a:t>i</a:t>
            </a:r>
            <a:r>
              <a:rPr sz="1000" spc="-50" dirty="0">
                <a:solidFill>
                  <a:srgbClr val="22373B"/>
                </a:solidFill>
                <a:latin typeface="Tahoma"/>
                <a:cs typeface="Tahoma"/>
              </a:rPr>
              <a:t>o</a:t>
            </a:r>
            <a:r>
              <a:rPr sz="1000" spc="15" dirty="0">
                <a:solidFill>
                  <a:srgbClr val="22373B"/>
                </a:solidFill>
                <a:latin typeface="Tahoma"/>
                <a:cs typeface="Tahoma"/>
              </a:rPr>
              <a:t> </a:t>
            </a:r>
            <a:r>
              <a:rPr sz="1000" spc="20" dirty="0">
                <a:solidFill>
                  <a:srgbClr val="22373B"/>
                </a:solidFill>
                <a:latin typeface="Tahoma"/>
                <a:cs typeface="Tahoma"/>
              </a:rPr>
              <a:t>Mott</a:t>
            </a:r>
            <a:r>
              <a:rPr sz="1000" spc="-50" dirty="0">
                <a:solidFill>
                  <a:srgbClr val="22373B"/>
                </a:solidFill>
                <a:latin typeface="Tahoma"/>
                <a:cs typeface="Tahoma"/>
              </a:rPr>
              <a:t>a</a:t>
            </a:r>
            <a:r>
              <a:rPr sz="1050" spc="-30" baseline="27777" dirty="0">
                <a:solidFill>
                  <a:srgbClr val="22373B"/>
                </a:solidFill>
                <a:latin typeface="Arial"/>
                <a:cs typeface="Arial"/>
              </a:rPr>
              <a:t>1</a:t>
            </a:r>
            <a:endParaRPr sz="1050" baseline="27777" dirty="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24"/>
              </a:spcBef>
            </a:pPr>
            <a:endParaRPr sz="900" dirty="0">
              <a:latin typeface="Times New Roman"/>
              <a:cs typeface="Times New Roman"/>
            </a:endParaRPr>
          </a:p>
          <a:p>
            <a:pPr marL="12700" marR="5080">
              <a:lnSpc>
                <a:spcPct val="113399"/>
              </a:lnSpc>
            </a:pPr>
            <a:r>
              <a:rPr sz="900" spc="-30" baseline="27777" dirty="0">
                <a:solidFill>
                  <a:srgbClr val="22373B"/>
                </a:solidFill>
                <a:latin typeface="Arial"/>
                <a:cs typeface="Arial"/>
              </a:rPr>
              <a:t>1 </a:t>
            </a:r>
            <a:r>
              <a:rPr sz="900" spc="37" baseline="27777" dirty="0">
                <a:solidFill>
                  <a:srgbClr val="22373B"/>
                </a:solidFill>
                <a:latin typeface="Arial"/>
                <a:cs typeface="Arial"/>
              </a:rPr>
              <a:t> </a:t>
            </a:r>
            <a:r>
              <a:rPr sz="800" spc="10" dirty="0">
                <a:solidFill>
                  <a:srgbClr val="22373B"/>
                </a:solidFill>
                <a:latin typeface="Arial"/>
                <a:cs typeface="Arial"/>
              </a:rPr>
              <a:t>I</a:t>
            </a:r>
            <a:r>
              <a:rPr sz="800" spc="-10" dirty="0">
                <a:solidFill>
                  <a:srgbClr val="22373B"/>
                </a:solidFill>
                <a:latin typeface="Arial"/>
                <a:cs typeface="Arial"/>
              </a:rPr>
              <a:t>n</a:t>
            </a:r>
            <a:r>
              <a:rPr sz="800" spc="-80" dirty="0">
                <a:solidFill>
                  <a:srgbClr val="22373B"/>
                </a:solidFill>
                <a:latin typeface="Arial"/>
                <a:cs typeface="Arial"/>
              </a:rPr>
              <a:t>s</a:t>
            </a:r>
            <a:r>
              <a:rPr sz="800" spc="80" dirty="0">
                <a:solidFill>
                  <a:srgbClr val="22373B"/>
                </a:solidFill>
                <a:latin typeface="Arial"/>
                <a:cs typeface="Arial"/>
              </a:rPr>
              <a:t>t</a:t>
            </a:r>
            <a:r>
              <a:rPr sz="800" spc="20" dirty="0">
                <a:solidFill>
                  <a:srgbClr val="22373B"/>
                </a:solidFill>
                <a:latin typeface="Arial"/>
                <a:cs typeface="Arial"/>
              </a:rPr>
              <a:t>i</a:t>
            </a:r>
            <a:r>
              <a:rPr sz="800" spc="80" dirty="0">
                <a:solidFill>
                  <a:srgbClr val="22373B"/>
                </a:solidFill>
                <a:latin typeface="Arial"/>
                <a:cs typeface="Arial"/>
              </a:rPr>
              <a:t>t</a:t>
            </a:r>
            <a:r>
              <a:rPr sz="800" spc="-10" dirty="0">
                <a:solidFill>
                  <a:srgbClr val="22373B"/>
                </a:solidFill>
                <a:latin typeface="Arial"/>
                <a:cs typeface="Arial"/>
              </a:rPr>
              <a:t>u</a:t>
            </a:r>
            <a:r>
              <a:rPr sz="800" spc="80" dirty="0">
                <a:solidFill>
                  <a:srgbClr val="22373B"/>
                </a:solidFill>
                <a:latin typeface="Arial"/>
                <a:cs typeface="Arial"/>
              </a:rPr>
              <a:t>t</a:t>
            </a:r>
            <a:r>
              <a:rPr sz="800" spc="-75" dirty="0">
                <a:solidFill>
                  <a:srgbClr val="22373B"/>
                </a:solidFill>
                <a:latin typeface="Arial"/>
                <a:cs typeface="Arial"/>
              </a:rPr>
              <a:t>e</a:t>
            </a:r>
            <a:r>
              <a:rPr sz="800" spc="85" dirty="0">
                <a:solidFill>
                  <a:srgbClr val="22373B"/>
                </a:solidFill>
                <a:latin typeface="Arial"/>
                <a:cs typeface="Arial"/>
              </a:rPr>
              <a:t> </a:t>
            </a:r>
            <a:r>
              <a:rPr sz="800" spc="35" dirty="0">
                <a:solidFill>
                  <a:srgbClr val="22373B"/>
                </a:solidFill>
                <a:latin typeface="Arial"/>
                <a:cs typeface="Arial"/>
              </a:rPr>
              <a:t>f</a:t>
            </a:r>
            <a:r>
              <a:rPr sz="800" spc="-50" dirty="0">
                <a:solidFill>
                  <a:srgbClr val="22373B"/>
                </a:solidFill>
                <a:latin typeface="Arial"/>
                <a:cs typeface="Arial"/>
              </a:rPr>
              <a:t>o</a:t>
            </a:r>
            <a:r>
              <a:rPr sz="800" spc="20" dirty="0">
                <a:solidFill>
                  <a:srgbClr val="22373B"/>
                </a:solidFill>
                <a:latin typeface="Arial"/>
                <a:cs typeface="Arial"/>
              </a:rPr>
              <a:t>r</a:t>
            </a:r>
            <a:r>
              <a:rPr sz="800" spc="85" dirty="0">
                <a:solidFill>
                  <a:srgbClr val="22373B"/>
                </a:solidFill>
                <a:latin typeface="Arial"/>
                <a:cs typeface="Arial"/>
              </a:rPr>
              <a:t> </a:t>
            </a:r>
            <a:r>
              <a:rPr sz="800" spc="-35" dirty="0">
                <a:solidFill>
                  <a:srgbClr val="22373B"/>
                </a:solidFill>
                <a:latin typeface="Arial"/>
                <a:cs typeface="Arial"/>
              </a:rPr>
              <a:t>F</a:t>
            </a:r>
            <a:r>
              <a:rPr sz="800" spc="-10" dirty="0">
                <a:solidFill>
                  <a:srgbClr val="22373B"/>
                </a:solidFill>
                <a:latin typeface="Arial"/>
                <a:cs typeface="Arial"/>
              </a:rPr>
              <a:t>u</a:t>
            </a:r>
            <a:r>
              <a:rPr sz="800" spc="80" dirty="0">
                <a:solidFill>
                  <a:srgbClr val="22373B"/>
                </a:solidFill>
                <a:latin typeface="Arial"/>
                <a:cs typeface="Arial"/>
              </a:rPr>
              <a:t>t</a:t>
            </a:r>
            <a:r>
              <a:rPr sz="800" spc="-10" dirty="0">
                <a:solidFill>
                  <a:srgbClr val="22373B"/>
                </a:solidFill>
                <a:latin typeface="Arial"/>
                <a:cs typeface="Arial"/>
              </a:rPr>
              <a:t>u</a:t>
            </a:r>
            <a:r>
              <a:rPr sz="800" spc="20" dirty="0">
                <a:solidFill>
                  <a:srgbClr val="22373B"/>
                </a:solidFill>
                <a:latin typeface="Arial"/>
                <a:cs typeface="Arial"/>
              </a:rPr>
              <a:t>r</a:t>
            </a:r>
            <a:r>
              <a:rPr sz="800" spc="-75" dirty="0">
                <a:solidFill>
                  <a:srgbClr val="22373B"/>
                </a:solidFill>
                <a:latin typeface="Arial"/>
                <a:cs typeface="Arial"/>
              </a:rPr>
              <a:t>e</a:t>
            </a:r>
            <a:r>
              <a:rPr sz="800" spc="85" dirty="0">
                <a:solidFill>
                  <a:srgbClr val="22373B"/>
                </a:solidFill>
                <a:latin typeface="Arial"/>
                <a:cs typeface="Arial"/>
              </a:rPr>
              <a:t> </a:t>
            </a:r>
            <a:r>
              <a:rPr sz="800" spc="-30" dirty="0">
                <a:solidFill>
                  <a:srgbClr val="22373B"/>
                </a:solidFill>
                <a:latin typeface="Arial"/>
                <a:cs typeface="Arial"/>
              </a:rPr>
              <a:t>E</a:t>
            </a:r>
            <a:r>
              <a:rPr sz="800" spc="-10" dirty="0">
                <a:solidFill>
                  <a:srgbClr val="22373B"/>
                </a:solidFill>
                <a:latin typeface="Arial"/>
                <a:cs typeface="Arial"/>
              </a:rPr>
              <a:t>n</a:t>
            </a:r>
            <a:r>
              <a:rPr sz="800" spc="-15" dirty="0">
                <a:solidFill>
                  <a:srgbClr val="22373B"/>
                </a:solidFill>
                <a:latin typeface="Arial"/>
                <a:cs typeface="Arial"/>
              </a:rPr>
              <a:t>v</a:t>
            </a:r>
            <a:r>
              <a:rPr sz="800" spc="20" dirty="0">
                <a:solidFill>
                  <a:srgbClr val="22373B"/>
                </a:solidFill>
                <a:latin typeface="Arial"/>
                <a:cs typeface="Arial"/>
              </a:rPr>
              <a:t>ir</a:t>
            </a:r>
            <a:r>
              <a:rPr sz="800" spc="-25" dirty="0">
                <a:solidFill>
                  <a:srgbClr val="22373B"/>
                </a:solidFill>
                <a:latin typeface="Arial"/>
                <a:cs typeface="Arial"/>
              </a:rPr>
              <a:t>o</a:t>
            </a:r>
            <a:r>
              <a:rPr sz="800" spc="-10" dirty="0">
                <a:solidFill>
                  <a:srgbClr val="22373B"/>
                </a:solidFill>
                <a:latin typeface="Arial"/>
                <a:cs typeface="Arial"/>
              </a:rPr>
              <a:t>n</a:t>
            </a:r>
            <a:r>
              <a:rPr sz="800" dirty="0">
                <a:solidFill>
                  <a:srgbClr val="22373B"/>
                </a:solidFill>
                <a:latin typeface="Arial"/>
                <a:cs typeface="Arial"/>
              </a:rPr>
              <a:t>m</a:t>
            </a:r>
            <a:r>
              <a:rPr sz="800" spc="-75" dirty="0">
                <a:solidFill>
                  <a:srgbClr val="22373B"/>
                </a:solidFill>
                <a:latin typeface="Arial"/>
                <a:cs typeface="Arial"/>
              </a:rPr>
              <a:t>e</a:t>
            </a:r>
            <a:r>
              <a:rPr sz="800" spc="-10" dirty="0">
                <a:solidFill>
                  <a:srgbClr val="22373B"/>
                </a:solidFill>
                <a:latin typeface="Arial"/>
                <a:cs typeface="Arial"/>
              </a:rPr>
              <a:t>n</a:t>
            </a:r>
            <a:r>
              <a:rPr sz="800" spc="80" dirty="0">
                <a:solidFill>
                  <a:srgbClr val="22373B"/>
                </a:solidFill>
                <a:latin typeface="Arial"/>
                <a:cs typeface="Arial"/>
              </a:rPr>
              <a:t>t</a:t>
            </a:r>
            <a:r>
              <a:rPr sz="800" spc="-80" dirty="0">
                <a:solidFill>
                  <a:srgbClr val="22373B"/>
                </a:solidFill>
                <a:latin typeface="Arial"/>
                <a:cs typeface="Arial"/>
              </a:rPr>
              <a:t>s</a:t>
            </a:r>
            <a:r>
              <a:rPr sz="800" spc="85" dirty="0">
                <a:solidFill>
                  <a:srgbClr val="22373B"/>
                </a:solidFill>
                <a:latin typeface="Arial"/>
                <a:cs typeface="Arial"/>
              </a:rPr>
              <a:t> </a:t>
            </a:r>
            <a:r>
              <a:rPr sz="800" spc="-40" dirty="0">
                <a:solidFill>
                  <a:srgbClr val="22373B"/>
                </a:solidFill>
                <a:latin typeface="Arial"/>
                <a:cs typeface="Arial"/>
              </a:rPr>
              <a:t>a</a:t>
            </a:r>
            <a:r>
              <a:rPr sz="800" spc="-10" dirty="0">
                <a:solidFill>
                  <a:srgbClr val="22373B"/>
                </a:solidFill>
                <a:latin typeface="Arial"/>
                <a:cs typeface="Arial"/>
              </a:rPr>
              <a:t>nd</a:t>
            </a:r>
            <a:r>
              <a:rPr sz="800" spc="85" dirty="0">
                <a:solidFill>
                  <a:srgbClr val="22373B"/>
                </a:solidFill>
                <a:latin typeface="Arial"/>
                <a:cs typeface="Arial"/>
              </a:rPr>
              <a:t> </a:t>
            </a:r>
            <a:r>
              <a:rPr sz="800" spc="-65" dirty="0">
                <a:solidFill>
                  <a:srgbClr val="22373B"/>
                </a:solidFill>
                <a:latin typeface="Arial"/>
                <a:cs typeface="Arial"/>
              </a:rPr>
              <a:t>S</a:t>
            </a:r>
            <a:r>
              <a:rPr sz="800" spc="-25" dirty="0">
                <a:solidFill>
                  <a:srgbClr val="22373B"/>
                </a:solidFill>
                <a:latin typeface="Arial"/>
                <a:cs typeface="Arial"/>
              </a:rPr>
              <a:t>c</a:t>
            </a:r>
            <a:r>
              <a:rPr sz="800" spc="-10" dirty="0">
                <a:solidFill>
                  <a:srgbClr val="22373B"/>
                </a:solidFill>
                <a:latin typeface="Arial"/>
                <a:cs typeface="Arial"/>
              </a:rPr>
              <a:t>h</a:t>
            </a:r>
            <a:r>
              <a:rPr sz="800" spc="-5" dirty="0">
                <a:solidFill>
                  <a:srgbClr val="22373B"/>
                </a:solidFill>
                <a:latin typeface="Arial"/>
                <a:cs typeface="Arial"/>
              </a:rPr>
              <a:t>o</a:t>
            </a:r>
            <a:r>
              <a:rPr sz="800" spc="-25" dirty="0">
                <a:solidFill>
                  <a:srgbClr val="22373B"/>
                </a:solidFill>
                <a:latin typeface="Arial"/>
                <a:cs typeface="Arial"/>
              </a:rPr>
              <a:t>o</a:t>
            </a:r>
            <a:r>
              <a:rPr sz="800" spc="20" dirty="0">
                <a:solidFill>
                  <a:srgbClr val="22373B"/>
                </a:solidFill>
                <a:latin typeface="Arial"/>
                <a:cs typeface="Arial"/>
              </a:rPr>
              <a:t>l</a:t>
            </a:r>
            <a:r>
              <a:rPr sz="800" spc="85" dirty="0">
                <a:solidFill>
                  <a:srgbClr val="22373B"/>
                </a:solidFill>
                <a:latin typeface="Arial"/>
                <a:cs typeface="Arial"/>
              </a:rPr>
              <a:t> </a:t>
            </a:r>
            <a:r>
              <a:rPr sz="800" spc="-25" dirty="0">
                <a:solidFill>
                  <a:srgbClr val="22373B"/>
                </a:solidFill>
                <a:latin typeface="Arial"/>
                <a:cs typeface="Arial"/>
              </a:rPr>
              <a:t>o</a:t>
            </a:r>
            <a:r>
              <a:rPr sz="800" spc="35" dirty="0">
                <a:solidFill>
                  <a:srgbClr val="22373B"/>
                </a:solidFill>
                <a:latin typeface="Arial"/>
                <a:cs typeface="Arial"/>
              </a:rPr>
              <a:t>f</a:t>
            </a:r>
            <a:r>
              <a:rPr sz="800" spc="85" dirty="0">
                <a:solidFill>
                  <a:srgbClr val="22373B"/>
                </a:solidFill>
                <a:latin typeface="Arial"/>
                <a:cs typeface="Arial"/>
              </a:rPr>
              <a:t> </a:t>
            </a:r>
            <a:r>
              <a:rPr sz="800" spc="-50" dirty="0">
                <a:solidFill>
                  <a:srgbClr val="22373B"/>
                </a:solidFill>
                <a:latin typeface="Arial"/>
                <a:cs typeface="Arial"/>
              </a:rPr>
              <a:t>C</a:t>
            </a:r>
            <a:r>
              <a:rPr sz="800" spc="-10" dirty="0">
                <a:solidFill>
                  <a:srgbClr val="22373B"/>
                </a:solidFill>
                <a:latin typeface="Arial"/>
                <a:cs typeface="Arial"/>
              </a:rPr>
              <a:t>h</a:t>
            </a:r>
            <a:r>
              <a:rPr sz="800" spc="-75" dirty="0">
                <a:solidFill>
                  <a:srgbClr val="22373B"/>
                </a:solidFill>
                <a:latin typeface="Arial"/>
                <a:cs typeface="Arial"/>
              </a:rPr>
              <a:t>e</a:t>
            </a:r>
            <a:r>
              <a:rPr sz="800" dirty="0">
                <a:solidFill>
                  <a:srgbClr val="22373B"/>
                </a:solidFill>
                <a:latin typeface="Arial"/>
                <a:cs typeface="Arial"/>
              </a:rPr>
              <a:t>m</a:t>
            </a:r>
            <a:r>
              <a:rPr sz="800" spc="20" dirty="0">
                <a:solidFill>
                  <a:srgbClr val="22373B"/>
                </a:solidFill>
                <a:latin typeface="Arial"/>
                <a:cs typeface="Arial"/>
              </a:rPr>
              <a:t>i</a:t>
            </a:r>
            <a:r>
              <a:rPr sz="800" spc="-80" dirty="0">
                <a:solidFill>
                  <a:srgbClr val="22373B"/>
                </a:solidFill>
                <a:latin typeface="Arial"/>
                <a:cs typeface="Arial"/>
              </a:rPr>
              <a:t>s</a:t>
            </a:r>
            <a:r>
              <a:rPr sz="800" spc="80" dirty="0">
                <a:solidFill>
                  <a:srgbClr val="22373B"/>
                </a:solidFill>
                <a:latin typeface="Arial"/>
                <a:cs typeface="Arial"/>
              </a:rPr>
              <a:t>t</a:t>
            </a:r>
            <a:r>
              <a:rPr sz="800" spc="20" dirty="0">
                <a:solidFill>
                  <a:srgbClr val="22373B"/>
                </a:solidFill>
                <a:latin typeface="Arial"/>
                <a:cs typeface="Arial"/>
              </a:rPr>
              <a:t>r</a:t>
            </a:r>
            <a:r>
              <a:rPr sz="800" spc="-85" dirty="0">
                <a:solidFill>
                  <a:srgbClr val="22373B"/>
                </a:solidFill>
                <a:latin typeface="Arial"/>
                <a:cs typeface="Arial"/>
              </a:rPr>
              <a:t>y</a:t>
            </a:r>
            <a:r>
              <a:rPr sz="800" spc="10" dirty="0">
                <a:solidFill>
                  <a:srgbClr val="22373B"/>
                </a:solidFill>
                <a:latin typeface="Arial"/>
                <a:cs typeface="Arial"/>
              </a:rPr>
              <a:t>,</a:t>
            </a:r>
            <a:r>
              <a:rPr sz="800" spc="95" dirty="0">
                <a:solidFill>
                  <a:srgbClr val="22373B"/>
                </a:solidFill>
                <a:latin typeface="Arial"/>
                <a:cs typeface="Arial"/>
              </a:rPr>
              <a:t> </a:t>
            </a:r>
            <a:r>
              <a:rPr sz="800" spc="5" dirty="0">
                <a:solidFill>
                  <a:srgbClr val="22373B"/>
                </a:solidFill>
                <a:latin typeface="Arial"/>
                <a:cs typeface="Arial"/>
              </a:rPr>
              <a:t>P</a:t>
            </a:r>
            <a:r>
              <a:rPr sz="800" spc="-10" dirty="0">
                <a:solidFill>
                  <a:srgbClr val="22373B"/>
                </a:solidFill>
                <a:latin typeface="Arial"/>
                <a:cs typeface="Arial"/>
              </a:rPr>
              <a:t>h</a:t>
            </a:r>
            <a:r>
              <a:rPr sz="800" spc="-15" dirty="0">
                <a:solidFill>
                  <a:srgbClr val="22373B"/>
                </a:solidFill>
                <a:latin typeface="Arial"/>
                <a:cs typeface="Arial"/>
              </a:rPr>
              <a:t>y</a:t>
            </a:r>
            <a:r>
              <a:rPr sz="800" spc="-80" dirty="0">
                <a:solidFill>
                  <a:srgbClr val="22373B"/>
                </a:solidFill>
                <a:latin typeface="Arial"/>
                <a:cs typeface="Arial"/>
              </a:rPr>
              <a:t>s</a:t>
            </a:r>
            <a:r>
              <a:rPr sz="800" spc="20" dirty="0">
                <a:solidFill>
                  <a:srgbClr val="22373B"/>
                </a:solidFill>
                <a:latin typeface="Arial"/>
                <a:cs typeface="Arial"/>
              </a:rPr>
              <a:t>i</a:t>
            </a:r>
            <a:r>
              <a:rPr sz="800" spc="-25" dirty="0">
                <a:solidFill>
                  <a:srgbClr val="22373B"/>
                </a:solidFill>
                <a:latin typeface="Arial"/>
                <a:cs typeface="Arial"/>
              </a:rPr>
              <a:t>c</a:t>
            </a:r>
            <a:r>
              <a:rPr sz="800" spc="-80" dirty="0">
                <a:solidFill>
                  <a:srgbClr val="22373B"/>
                </a:solidFill>
                <a:latin typeface="Arial"/>
                <a:cs typeface="Arial"/>
              </a:rPr>
              <a:t>s</a:t>
            </a:r>
            <a:r>
              <a:rPr sz="800" spc="85" dirty="0">
                <a:solidFill>
                  <a:srgbClr val="22373B"/>
                </a:solidFill>
                <a:latin typeface="Arial"/>
                <a:cs typeface="Arial"/>
              </a:rPr>
              <a:t> </a:t>
            </a:r>
            <a:r>
              <a:rPr sz="800" spc="-40" dirty="0">
                <a:solidFill>
                  <a:srgbClr val="22373B"/>
                </a:solidFill>
                <a:latin typeface="Arial"/>
                <a:cs typeface="Arial"/>
              </a:rPr>
              <a:t>a</a:t>
            </a:r>
            <a:r>
              <a:rPr sz="800" spc="-10" dirty="0">
                <a:solidFill>
                  <a:srgbClr val="22373B"/>
                </a:solidFill>
                <a:latin typeface="Arial"/>
                <a:cs typeface="Arial"/>
              </a:rPr>
              <a:t>nd</a:t>
            </a:r>
            <a:r>
              <a:rPr sz="800" spc="85" dirty="0">
                <a:solidFill>
                  <a:srgbClr val="22373B"/>
                </a:solidFill>
                <a:latin typeface="Arial"/>
                <a:cs typeface="Arial"/>
              </a:rPr>
              <a:t> </a:t>
            </a:r>
            <a:r>
              <a:rPr sz="800" spc="65" dirty="0">
                <a:solidFill>
                  <a:srgbClr val="22373B"/>
                </a:solidFill>
                <a:latin typeface="Arial"/>
                <a:cs typeface="Arial"/>
              </a:rPr>
              <a:t>M</a:t>
            </a:r>
            <a:r>
              <a:rPr sz="800" spc="-75" dirty="0">
                <a:solidFill>
                  <a:srgbClr val="22373B"/>
                </a:solidFill>
                <a:latin typeface="Arial"/>
                <a:cs typeface="Arial"/>
              </a:rPr>
              <a:t>e</a:t>
            </a:r>
            <a:r>
              <a:rPr sz="800" spc="-25" dirty="0">
                <a:solidFill>
                  <a:srgbClr val="22373B"/>
                </a:solidFill>
                <a:latin typeface="Arial"/>
                <a:cs typeface="Arial"/>
              </a:rPr>
              <a:t>c</a:t>
            </a:r>
            <a:r>
              <a:rPr sz="800" spc="-10" dirty="0">
                <a:solidFill>
                  <a:srgbClr val="22373B"/>
                </a:solidFill>
                <a:latin typeface="Arial"/>
                <a:cs typeface="Arial"/>
              </a:rPr>
              <a:t>h</a:t>
            </a:r>
            <a:r>
              <a:rPr sz="800" spc="-40" dirty="0">
                <a:solidFill>
                  <a:srgbClr val="22373B"/>
                </a:solidFill>
                <a:latin typeface="Arial"/>
                <a:cs typeface="Arial"/>
              </a:rPr>
              <a:t>a</a:t>
            </a:r>
            <a:r>
              <a:rPr sz="800" spc="-10" dirty="0">
                <a:solidFill>
                  <a:srgbClr val="22373B"/>
                </a:solidFill>
                <a:latin typeface="Arial"/>
                <a:cs typeface="Arial"/>
              </a:rPr>
              <a:t>n</a:t>
            </a:r>
            <a:r>
              <a:rPr sz="800" spc="20" dirty="0">
                <a:solidFill>
                  <a:srgbClr val="22373B"/>
                </a:solidFill>
                <a:latin typeface="Arial"/>
                <a:cs typeface="Arial"/>
              </a:rPr>
              <a:t>i</a:t>
            </a:r>
            <a:r>
              <a:rPr sz="800" spc="-25" dirty="0">
                <a:solidFill>
                  <a:srgbClr val="22373B"/>
                </a:solidFill>
                <a:latin typeface="Arial"/>
                <a:cs typeface="Arial"/>
              </a:rPr>
              <a:t>c</a:t>
            </a:r>
            <a:r>
              <a:rPr sz="800" spc="-40" dirty="0">
                <a:solidFill>
                  <a:srgbClr val="22373B"/>
                </a:solidFill>
                <a:latin typeface="Arial"/>
                <a:cs typeface="Arial"/>
              </a:rPr>
              <a:t>a</a:t>
            </a:r>
            <a:r>
              <a:rPr sz="800" spc="20" dirty="0">
                <a:solidFill>
                  <a:srgbClr val="22373B"/>
                </a:solidFill>
                <a:latin typeface="Arial"/>
                <a:cs typeface="Arial"/>
              </a:rPr>
              <a:t>l</a:t>
            </a:r>
            <a:r>
              <a:rPr sz="800" spc="85" dirty="0">
                <a:solidFill>
                  <a:srgbClr val="22373B"/>
                </a:solidFill>
                <a:latin typeface="Arial"/>
                <a:cs typeface="Arial"/>
              </a:rPr>
              <a:t> </a:t>
            </a:r>
            <a:r>
              <a:rPr sz="800" spc="-30" dirty="0">
                <a:solidFill>
                  <a:srgbClr val="22373B"/>
                </a:solidFill>
                <a:latin typeface="Arial"/>
                <a:cs typeface="Arial"/>
              </a:rPr>
              <a:t>E</a:t>
            </a:r>
            <a:r>
              <a:rPr sz="800" spc="-10" dirty="0">
                <a:solidFill>
                  <a:srgbClr val="22373B"/>
                </a:solidFill>
                <a:latin typeface="Arial"/>
                <a:cs typeface="Arial"/>
              </a:rPr>
              <a:t>n</a:t>
            </a:r>
            <a:r>
              <a:rPr sz="800" spc="-30" dirty="0">
                <a:solidFill>
                  <a:srgbClr val="22373B"/>
                </a:solidFill>
                <a:latin typeface="Arial"/>
                <a:cs typeface="Arial"/>
              </a:rPr>
              <a:t>g</a:t>
            </a:r>
            <a:r>
              <a:rPr sz="800" spc="20" dirty="0">
                <a:solidFill>
                  <a:srgbClr val="22373B"/>
                </a:solidFill>
                <a:latin typeface="Arial"/>
                <a:cs typeface="Arial"/>
              </a:rPr>
              <a:t>i</a:t>
            </a:r>
            <a:r>
              <a:rPr sz="800" spc="-10" dirty="0">
                <a:solidFill>
                  <a:srgbClr val="22373B"/>
                </a:solidFill>
                <a:latin typeface="Arial"/>
                <a:cs typeface="Arial"/>
              </a:rPr>
              <a:t>n</a:t>
            </a:r>
            <a:r>
              <a:rPr sz="800" spc="-75" dirty="0">
                <a:solidFill>
                  <a:srgbClr val="22373B"/>
                </a:solidFill>
                <a:latin typeface="Arial"/>
                <a:cs typeface="Arial"/>
              </a:rPr>
              <a:t>ee</a:t>
            </a:r>
            <a:r>
              <a:rPr sz="800" spc="20" dirty="0">
                <a:solidFill>
                  <a:srgbClr val="22373B"/>
                </a:solidFill>
                <a:latin typeface="Arial"/>
                <a:cs typeface="Arial"/>
              </a:rPr>
              <a:t>ri</a:t>
            </a:r>
            <a:r>
              <a:rPr sz="800" spc="-10" dirty="0">
                <a:solidFill>
                  <a:srgbClr val="22373B"/>
                </a:solidFill>
                <a:latin typeface="Arial"/>
                <a:cs typeface="Arial"/>
              </a:rPr>
              <a:t>n</a:t>
            </a:r>
            <a:r>
              <a:rPr sz="800" spc="-25" dirty="0">
                <a:solidFill>
                  <a:srgbClr val="22373B"/>
                </a:solidFill>
                <a:latin typeface="Arial"/>
                <a:cs typeface="Arial"/>
              </a:rPr>
              <a:t>g</a:t>
            </a:r>
            <a:r>
              <a:rPr sz="800" spc="10" dirty="0">
                <a:solidFill>
                  <a:srgbClr val="22373B"/>
                </a:solidFill>
                <a:latin typeface="Arial"/>
                <a:cs typeface="Arial"/>
              </a:rPr>
              <a:t>,</a:t>
            </a:r>
            <a:r>
              <a:rPr sz="800" spc="95" dirty="0">
                <a:solidFill>
                  <a:srgbClr val="22373B"/>
                </a:solidFill>
                <a:latin typeface="Arial"/>
                <a:cs typeface="Arial"/>
              </a:rPr>
              <a:t> </a:t>
            </a:r>
            <a:r>
              <a:rPr sz="800" dirty="0">
                <a:solidFill>
                  <a:srgbClr val="22373B"/>
                </a:solidFill>
                <a:latin typeface="Arial"/>
                <a:cs typeface="Arial"/>
              </a:rPr>
              <a:t>Q</a:t>
            </a:r>
            <a:r>
              <a:rPr sz="800" spc="-10" dirty="0">
                <a:solidFill>
                  <a:srgbClr val="22373B"/>
                </a:solidFill>
                <a:latin typeface="Arial"/>
                <a:cs typeface="Arial"/>
              </a:rPr>
              <a:t>u</a:t>
            </a:r>
            <a:r>
              <a:rPr sz="800" spc="-75" dirty="0">
                <a:solidFill>
                  <a:srgbClr val="22373B"/>
                </a:solidFill>
                <a:latin typeface="Arial"/>
                <a:cs typeface="Arial"/>
              </a:rPr>
              <a:t>ee</a:t>
            </a:r>
            <a:r>
              <a:rPr sz="800" spc="-10" dirty="0">
                <a:solidFill>
                  <a:srgbClr val="22373B"/>
                </a:solidFill>
                <a:latin typeface="Arial"/>
                <a:cs typeface="Arial"/>
              </a:rPr>
              <a:t>n</a:t>
            </a:r>
            <a:r>
              <a:rPr sz="800" spc="-80" dirty="0">
                <a:solidFill>
                  <a:srgbClr val="22373B"/>
                </a:solidFill>
                <a:latin typeface="Arial"/>
                <a:cs typeface="Arial"/>
              </a:rPr>
              <a:t>s</a:t>
            </a:r>
            <a:r>
              <a:rPr sz="800" spc="20" dirty="0">
                <a:solidFill>
                  <a:srgbClr val="22373B"/>
                </a:solidFill>
                <a:latin typeface="Arial"/>
                <a:cs typeface="Arial"/>
              </a:rPr>
              <a:t>l</a:t>
            </a:r>
            <a:r>
              <a:rPr sz="800" spc="-40" dirty="0">
                <a:solidFill>
                  <a:srgbClr val="22373B"/>
                </a:solidFill>
                <a:latin typeface="Arial"/>
                <a:cs typeface="Arial"/>
              </a:rPr>
              <a:t>a</a:t>
            </a:r>
            <a:r>
              <a:rPr sz="800" spc="-10" dirty="0">
                <a:solidFill>
                  <a:srgbClr val="22373B"/>
                </a:solidFill>
                <a:latin typeface="Arial"/>
                <a:cs typeface="Arial"/>
              </a:rPr>
              <a:t>nd</a:t>
            </a:r>
            <a:r>
              <a:rPr sz="800" spc="-5" dirty="0">
                <a:solidFill>
                  <a:srgbClr val="22373B"/>
                </a:solidFill>
                <a:latin typeface="Arial"/>
                <a:cs typeface="Arial"/>
              </a:rPr>
              <a:t> </a:t>
            </a:r>
            <a:r>
              <a:rPr lang="en-AU" sz="800" spc="-5" dirty="0">
                <a:solidFill>
                  <a:srgbClr val="22373B"/>
                </a:solidFill>
                <a:latin typeface="Arial"/>
                <a:cs typeface="Arial"/>
              </a:rPr>
              <a:t>        </a:t>
            </a:r>
            <a:r>
              <a:rPr sz="800" dirty="0">
                <a:solidFill>
                  <a:srgbClr val="22373B"/>
                </a:solidFill>
                <a:latin typeface="Arial"/>
                <a:cs typeface="Arial"/>
              </a:rPr>
              <a:t>U</a:t>
            </a:r>
            <a:r>
              <a:rPr sz="800" spc="-10" dirty="0">
                <a:solidFill>
                  <a:srgbClr val="22373B"/>
                </a:solidFill>
                <a:latin typeface="Arial"/>
                <a:cs typeface="Arial"/>
              </a:rPr>
              <a:t>n</a:t>
            </a:r>
            <a:r>
              <a:rPr sz="800" spc="20" dirty="0">
                <a:solidFill>
                  <a:srgbClr val="22373B"/>
                </a:solidFill>
                <a:latin typeface="Arial"/>
                <a:cs typeface="Arial"/>
              </a:rPr>
              <a:t>i</a:t>
            </a:r>
            <a:r>
              <a:rPr sz="800" spc="-15" dirty="0">
                <a:solidFill>
                  <a:srgbClr val="22373B"/>
                </a:solidFill>
                <a:latin typeface="Arial"/>
                <a:cs typeface="Arial"/>
              </a:rPr>
              <a:t>v</a:t>
            </a:r>
            <a:r>
              <a:rPr sz="800" spc="-75" dirty="0">
                <a:solidFill>
                  <a:srgbClr val="22373B"/>
                </a:solidFill>
                <a:latin typeface="Arial"/>
                <a:cs typeface="Arial"/>
              </a:rPr>
              <a:t>e</a:t>
            </a:r>
            <a:r>
              <a:rPr sz="800" spc="20" dirty="0">
                <a:solidFill>
                  <a:srgbClr val="22373B"/>
                </a:solidFill>
                <a:latin typeface="Arial"/>
                <a:cs typeface="Arial"/>
              </a:rPr>
              <a:t>r</a:t>
            </a:r>
            <a:r>
              <a:rPr sz="800" spc="-80" dirty="0">
                <a:solidFill>
                  <a:srgbClr val="22373B"/>
                </a:solidFill>
                <a:latin typeface="Arial"/>
                <a:cs typeface="Arial"/>
              </a:rPr>
              <a:t>s</a:t>
            </a:r>
            <a:r>
              <a:rPr sz="800" spc="20" dirty="0">
                <a:solidFill>
                  <a:srgbClr val="22373B"/>
                </a:solidFill>
                <a:latin typeface="Arial"/>
                <a:cs typeface="Arial"/>
              </a:rPr>
              <a:t>i</a:t>
            </a:r>
            <a:r>
              <a:rPr sz="800" spc="55" dirty="0">
                <a:solidFill>
                  <a:srgbClr val="22373B"/>
                </a:solidFill>
                <a:latin typeface="Arial"/>
                <a:cs typeface="Arial"/>
              </a:rPr>
              <a:t>t</a:t>
            </a:r>
            <a:r>
              <a:rPr sz="800" spc="-15" dirty="0">
                <a:solidFill>
                  <a:srgbClr val="22373B"/>
                </a:solidFill>
                <a:latin typeface="Arial"/>
                <a:cs typeface="Arial"/>
              </a:rPr>
              <a:t>y</a:t>
            </a:r>
            <a:r>
              <a:rPr sz="800" spc="60" dirty="0">
                <a:solidFill>
                  <a:srgbClr val="22373B"/>
                </a:solidFill>
                <a:latin typeface="Arial"/>
                <a:cs typeface="Arial"/>
              </a:rPr>
              <a:t> </a:t>
            </a:r>
            <a:r>
              <a:rPr sz="800" spc="-25" dirty="0">
                <a:solidFill>
                  <a:srgbClr val="22373B"/>
                </a:solidFill>
                <a:latin typeface="Arial"/>
                <a:cs typeface="Arial"/>
              </a:rPr>
              <a:t>o</a:t>
            </a:r>
            <a:r>
              <a:rPr sz="800" spc="35" dirty="0">
                <a:solidFill>
                  <a:srgbClr val="22373B"/>
                </a:solidFill>
                <a:latin typeface="Arial"/>
                <a:cs typeface="Arial"/>
              </a:rPr>
              <a:t>f</a:t>
            </a:r>
            <a:r>
              <a:rPr sz="800" spc="60" dirty="0">
                <a:solidFill>
                  <a:srgbClr val="22373B"/>
                </a:solidFill>
                <a:latin typeface="Arial"/>
                <a:cs typeface="Arial"/>
              </a:rPr>
              <a:t> </a:t>
            </a:r>
            <a:r>
              <a:rPr sz="800" spc="10" dirty="0">
                <a:solidFill>
                  <a:srgbClr val="22373B"/>
                </a:solidFill>
                <a:latin typeface="Arial"/>
                <a:cs typeface="Arial"/>
              </a:rPr>
              <a:t>T</a:t>
            </a:r>
            <a:r>
              <a:rPr sz="800" spc="-75" dirty="0">
                <a:solidFill>
                  <a:srgbClr val="22373B"/>
                </a:solidFill>
                <a:latin typeface="Arial"/>
                <a:cs typeface="Arial"/>
              </a:rPr>
              <a:t>e</a:t>
            </a:r>
            <a:r>
              <a:rPr sz="800" spc="-25" dirty="0">
                <a:solidFill>
                  <a:srgbClr val="22373B"/>
                </a:solidFill>
                <a:latin typeface="Arial"/>
                <a:cs typeface="Arial"/>
              </a:rPr>
              <a:t>c</a:t>
            </a:r>
            <a:r>
              <a:rPr sz="800" spc="-10" dirty="0">
                <a:solidFill>
                  <a:srgbClr val="22373B"/>
                </a:solidFill>
                <a:latin typeface="Arial"/>
                <a:cs typeface="Arial"/>
              </a:rPr>
              <a:t>hn</a:t>
            </a:r>
            <a:r>
              <a:rPr sz="800" spc="-25" dirty="0">
                <a:solidFill>
                  <a:srgbClr val="22373B"/>
                </a:solidFill>
                <a:latin typeface="Arial"/>
                <a:cs typeface="Arial"/>
              </a:rPr>
              <a:t>o</a:t>
            </a:r>
            <a:r>
              <a:rPr sz="800" spc="20" dirty="0">
                <a:solidFill>
                  <a:srgbClr val="22373B"/>
                </a:solidFill>
                <a:latin typeface="Arial"/>
                <a:cs typeface="Arial"/>
              </a:rPr>
              <a:t>l</a:t>
            </a:r>
            <a:r>
              <a:rPr sz="800" spc="-25" dirty="0">
                <a:solidFill>
                  <a:srgbClr val="22373B"/>
                </a:solidFill>
                <a:latin typeface="Arial"/>
                <a:cs typeface="Arial"/>
              </a:rPr>
              <a:t>og</a:t>
            </a:r>
            <a:r>
              <a:rPr sz="800" spc="-85" dirty="0">
                <a:solidFill>
                  <a:srgbClr val="22373B"/>
                </a:solidFill>
                <a:latin typeface="Arial"/>
                <a:cs typeface="Arial"/>
              </a:rPr>
              <a:t>y</a:t>
            </a:r>
            <a:r>
              <a:rPr sz="800" spc="10" dirty="0">
                <a:solidFill>
                  <a:srgbClr val="22373B"/>
                </a:solidFill>
                <a:latin typeface="Arial"/>
                <a:cs typeface="Arial"/>
              </a:rPr>
              <a:t>,</a:t>
            </a:r>
            <a:r>
              <a:rPr sz="800" spc="55" dirty="0">
                <a:solidFill>
                  <a:srgbClr val="22373B"/>
                </a:solidFill>
                <a:latin typeface="Arial"/>
                <a:cs typeface="Arial"/>
              </a:rPr>
              <a:t> </a:t>
            </a:r>
            <a:r>
              <a:rPr sz="800" spc="25" dirty="0">
                <a:solidFill>
                  <a:srgbClr val="22373B"/>
                </a:solidFill>
                <a:latin typeface="Arial"/>
                <a:cs typeface="Arial"/>
              </a:rPr>
              <a:t>B</a:t>
            </a:r>
            <a:r>
              <a:rPr sz="800" spc="20" dirty="0">
                <a:solidFill>
                  <a:srgbClr val="22373B"/>
                </a:solidFill>
                <a:latin typeface="Arial"/>
                <a:cs typeface="Arial"/>
              </a:rPr>
              <a:t>ri</a:t>
            </a:r>
            <a:r>
              <a:rPr sz="800" spc="-80" dirty="0">
                <a:solidFill>
                  <a:srgbClr val="22373B"/>
                </a:solidFill>
                <a:latin typeface="Arial"/>
                <a:cs typeface="Arial"/>
              </a:rPr>
              <a:t>s</a:t>
            </a:r>
            <a:r>
              <a:rPr sz="800" spc="-10" dirty="0">
                <a:solidFill>
                  <a:srgbClr val="22373B"/>
                </a:solidFill>
                <a:latin typeface="Arial"/>
                <a:cs typeface="Arial"/>
              </a:rPr>
              <a:t>b</a:t>
            </a:r>
            <a:r>
              <a:rPr sz="800" spc="-40" dirty="0">
                <a:solidFill>
                  <a:srgbClr val="22373B"/>
                </a:solidFill>
                <a:latin typeface="Arial"/>
                <a:cs typeface="Arial"/>
              </a:rPr>
              <a:t>a</a:t>
            </a:r>
            <a:r>
              <a:rPr sz="800" spc="-10" dirty="0">
                <a:solidFill>
                  <a:srgbClr val="22373B"/>
                </a:solidFill>
                <a:latin typeface="Arial"/>
                <a:cs typeface="Arial"/>
              </a:rPr>
              <a:t>n</a:t>
            </a:r>
            <a:r>
              <a:rPr sz="800" spc="-75" dirty="0">
                <a:solidFill>
                  <a:srgbClr val="22373B"/>
                </a:solidFill>
                <a:latin typeface="Arial"/>
                <a:cs typeface="Arial"/>
              </a:rPr>
              <a:t>e</a:t>
            </a:r>
            <a:r>
              <a:rPr sz="800" spc="10" dirty="0">
                <a:solidFill>
                  <a:srgbClr val="22373B"/>
                </a:solidFill>
                <a:latin typeface="Arial"/>
                <a:cs typeface="Arial"/>
              </a:rPr>
              <a:t>,</a:t>
            </a:r>
            <a:r>
              <a:rPr sz="800" spc="55" dirty="0">
                <a:solidFill>
                  <a:srgbClr val="22373B"/>
                </a:solidFill>
                <a:latin typeface="Arial"/>
                <a:cs typeface="Arial"/>
              </a:rPr>
              <a:t> </a:t>
            </a:r>
            <a:r>
              <a:rPr sz="800" dirty="0">
                <a:solidFill>
                  <a:srgbClr val="22373B"/>
                </a:solidFill>
                <a:latin typeface="Arial"/>
                <a:cs typeface="Arial"/>
              </a:rPr>
              <a:t>Q</a:t>
            </a:r>
            <a:r>
              <a:rPr sz="800" spc="-10" dirty="0">
                <a:solidFill>
                  <a:srgbClr val="22373B"/>
                </a:solidFill>
                <a:latin typeface="Arial"/>
                <a:cs typeface="Arial"/>
              </a:rPr>
              <a:t>u</a:t>
            </a:r>
            <a:r>
              <a:rPr sz="800" spc="-75" dirty="0">
                <a:solidFill>
                  <a:srgbClr val="22373B"/>
                </a:solidFill>
                <a:latin typeface="Arial"/>
                <a:cs typeface="Arial"/>
              </a:rPr>
              <a:t>ee</a:t>
            </a:r>
            <a:r>
              <a:rPr sz="800" spc="-10" dirty="0">
                <a:solidFill>
                  <a:srgbClr val="22373B"/>
                </a:solidFill>
                <a:latin typeface="Arial"/>
                <a:cs typeface="Arial"/>
              </a:rPr>
              <a:t>n</a:t>
            </a:r>
            <a:r>
              <a:rPr sz="800" spc="-80" dirty="0">
                <a:solidFill>
                  <a:srgbClr val="22373B"/>
                </a:solidFill>
                <a:latin typeface="Arial"/>
                <a:cs typeface="Arial"/>
              </a:rPr>
              <a:t>s</a:t>
            </a:r>
            <a:r>
              <a:rPr sz="800" spc="20" dirty="0">
                <a:solidFill>
                  <a:srgbClr val="22373B"/>
                </a:solidFill>
                <a:latin typeface="Arial"/>
                <a:cs typeface="Arial"/>
              </a:rPr>
              <a:t>l</a:t>
            </a:r>
            <a:r>
              <a:rPr sz="800" spc="-40" dirty="0">
                <a:solidFill>
                  <a:srgbClr val="22373B"/>
                </a:solidFill>
                <a:latin typeface="Arial"/>
                <a:cs typeface="Arial"/>
              </a:rPr>
              <a:t>a</a:t>
            </a:r>
            <a:r>
              <a:rPr sz="800" spc="-10" dirty="0">
                <a:solidFill>
                  <a:srgbClr val="22373B"/>
                </a:solidFill>
                <a:latin typeface="Arial"/>
                <a:cs typeface="Arial"/>
              </a:rPr>
              <a:t>nd</a:t>
            </a:r>
            <a:r>
              <a:rPr sz="800" spc="10" dirty="0">
                <a:solidFill>
                  <a:srgbClr val="22373B"/>
                </a:solidFill>
                <a:latin typeface="Arial"/>
                <a:cs typeface="Arial"/>
              </a:rPr>
              <a:t>,</a:t>
            </a:r>
            <a:r>
              <a:rPr sz="800" spc="55" dirty="0">
                <a:solidFill>
                  <a:srgbClr val="22373B"/>
                </a:solidFill>
                <a:latin typeface="Arial"/>
                <a:cs typeface="Arial"/>
              </a:rPr>
              <a:t> </a:t>
            </a:r>
            <a:r>
              <a:rPr sz="800" spc="25" dirty="0">
                <a:solidFill>
                  <a:srgbClr val="22373B"/>
                </a:solidFill>
                <a:latin typeface="Arial"/>
                <a:cs typeface="Arial"/>
              </a:rPr>
              <a:t>A</a:t>
            </a:r>
            <a:r>
              <a:rPr sz="800" spc="-10" dirty="0">
                <a:solidFill>
                  <a:srgbClr val="22373B"/>
                </a:solidFill>
                <a:latin typeface="Arial"/>
                <a:cs typeface="Arial"/>
              </a:rPr>
              <a:t>u</a:t>
            </a:r>
            <a:r>
              <a:rPr sz="800" spc="-80" dirty="0">
                <a:solidFill>
                  <a:srgbClr val="22373B"/>
                </a:solidFill>
                <a:latin typeface="Arial"/>
                <a:cs typeface="Arial"/>
              </a:rPr>
              <a:t>s</a:t>
            </a:r>
            <a:r>
              <a:rPr sz="800" spc="80" dirty="0">
                <a:solidFill>
                  <a:srgbClr val="22373B"/>
                </a:solidFill>
                <a:latin typeface="Arial"/>
                <a:cs typeface="Arial"/>
              </a:rPr>
              <a:t>t</a:t>
            </a:r>
            <a:r>
              <a:rPr sz="800" spc="20" dirty="0">
                <a:solidFill>
                  <a:srgbClr val="22373B"/>
                </a:solidFill>
                <a:latin typeface="Arial"/>
                <a:cs typeface="Arial"/>
              </a:rPr>
              <a:t>r</a:t>
            </a:r>
            <a:r>
              <a:rPr sz="800" spc="-40" dirty="0">
                <a:solidFill>
                  <a:srgbClr val="22373B"/>
                </a:solidFill>
                <a:latin typeface="Arial"/>
                <a:cs typeface="Arial"/>
              </a:rPr>
              <a:t>a</a:t>
            </a:r>
            <a:r>
              <a:rPr sz="800" spc="20" dirty="0">
                <a:solidFill>
                  <a:srgbClr val="22373B"/>
                </a:solidFill>
                <a:latin typeface="Arial"/>
                <a:cs typeface="Arial"/>
              </a:rPr>
              <a:t>li</a:t>
            </a:r>
            <a:r>
              <a:rPr sz="800" spc="-40" dirty="0">
                <a:solidFill>
                  <a:srgbClr val="22373B"/>
                </a:solidFill>
                <a:latin typeface="Arial"/>
                <a:cs typeface="Arial"/>
              </a:rPr>
              <a:t>a</a:t>
            </a:r>
            <a:r>
              <a:rPr sz="800" spc="10" dirty="0">
                <a:solidFill>
                  <a:srgbClr val="22373B"/>
                </a:solidFill>
                <a:latin typeface="Arial"/>
                <a:cs typeface="Arial"/>
              </a:rPr>
              <a:t>.</a:t>
            </a:r>
            <a:endParaRPr sz="800" dirty="0">
              <a:latin typeface="Arial"/>
              <a:cs typeface="Arial"/>
            </a:endParaRPr>
          </a:p>
          <a:p>
            <a:pPr marL="12700" marR="5080">
              <a:lnSpc>
                <a:spcPct val="113399"/>
              </a:lnSpc>
            </a:pPr>
            <a:r>
              <a:rPr sz="900" spc="-30" baseline="27777" dirty="0">
                <a:solidFill>
                  <a:srgbClr val="22373B"/>
                </a:solidFill>
                <a:latin typeface="Arial"/>
                <a:cs typeface="Arial"/>
              </a:rPr>
              <a:t>2  </a:t>
            </a:r>
            <a:r>
              <a:rPr sz="900" spc="-67" baseline="27777" dirty="0">
                <a:solidFill>
                  <a:srgbClr val="22373B"/>
                </a:solidFill>
                <a:latin typeface="Arial"/>
                <a:cs typeface="Arial"/>
              </a:rPr>
              <a:t> </a:t>
            </a:r>
            <a:r>
              <a:rPr sz="800" spc="-35" dirty="0">
                <a:solidFill>
                  <a:srgbClr val="22373B"/>
                </a:solidFill>
                <a:latin typeface="Arial"/>
                <a:cs typeface="Arial"/>
              </a:rPr>
              <a:t>F</a:t>
            </a:r>
            <a:r>
              <a:rPr sz="800" spc="-40" dirty="0">
                <a:solidFill>
                  <a:srgbClr val="22373B"/>
                </a:solidFill>
                <a:latin typeface="Arial"/>
                <a:cs typeface="Arial"/>
              </a:rPr>
              <a:t>a</a:t>
            </a:r>
            <a:r>
              <a:rPr sz="800" spc="-25" dirty="0">
                <a:solidFill>
                  <a:srgbClr val="22373B"/>
                </a:solidFill>
                <a:latin typeface="Arial"/>
                <a:cs typeface="Arial"/>
              </a:rPr>
              <a:t>c</a:t>
            </a:r>
            <a:r>
              <a:rPr sz="800" spc="-10" dirty="0">
                <a:solidFill>
                  <a:srgbClr val="22373B"/>
                </a:solidFill>
                <a:latin typeface="Arial"/>
                <a:cs typeface="Arial"/>
              </a:rPr>
              <a:t>u</a:t>
            </a:r>
            <a:r>
              <a:rPr sz="800" spc="20" dirty="0">
                <a:solidFill>
                  <a:srgbClr val="22373B"/>
                </a:solidFill>
                <a:latin typeface="Arial"/>
                <a:cs typeface="Arial"/>
              </a:rPr>
              <a:t>l</a:t>
            </a:r>
            <a:r>
              <a:rPr sz="800" spc="55" dirty="0">
                <a:solidFill>
                  <a:srgbClr val="22373B"/>
                </a:solidFill>
                <a:latin typeface="Arial"/>
                <a:cs typeface="Arial"/>
              </a:rPr>
              <a:t>t</a:t>
            </a:r>
            <a:r>
              <a:rPr sz="800" spc="-15" dirty="0">
                <a:solidFill>
                  <a:srgbClr val="22373B"/>
                </a:solidFill>
                <a:latin typeface="Arial"/>
                <a:cs typeface="Arial"/>
              </a:rPr>
              <a:t>y</a:t>
            </a:r>
            <a:r>
              <a:rPr sz="800" dirty="0">
                <a:solidFill>
                  <a:srgbClr val="22373B"/>
                </a:solidFill>
                <a:latin typeface="Arial"/>
                <a:cs typeface="Arial"/>
              </a:rPr>
              <a:t> </a:t>
            </a:r>
            <a:r>
              <a:rPr sz="800" spc="-35" dirty="0">
                <a:solidFill>
                  <a:srgbClr val="22373B"/>
                </a:solidFill>
                <a:latin typeface="Arial"/>
                <a:cs typeface="Arial"/>
              </a:rPr>
              <a:t> </a:t>
            </a:r>
            <a:r>
              <a:rPr sz="800" spc="-25" dirty="0">
                <a:solidFill>
                  <a:srgbClr val="22373B"/>
                </a:solidFill>
                <a:latin typeface="Arial"/>
                <a:cs typeface="Arial"/>
              </a:rPr>
              <a:t>o</a:t>
            </a:r>
            <a:r>
              <a:rPr sz="800" spc="35" dirty="0">
                <a:solidFill>
                  <a:srgbClr val="22373B"/>
                </a:solidFill>
                <a:latin typeface="Arial"/>
                <a:cs typeface="Arial"/>
              </a:rPr>
              <a:t>f</a:t>
            </a:r>
            <a:r>
              <a:rPr sz="800" dirty="0">
                <a:solidFill>
                  <a:srgbClr val="22373B"/>
                </a:solidFill>
                <a:latin typeface="Arial"/>
                <a:cs typeface="Arial"/>
              </a:rPr>
              <a:t> </a:t>
            </a:r>
            <a:r>
              <a:rPr sz="800" spc="-35" dirty="0">
                <a:solidFill>
                  <a:srgbClr val="22373B"/>
                </a:solidFill>
                <a:latin typeface="Arial"/>
                <a:cs typeface="Arial"/>
              </a:rPr>
              <a:t> </a:t>
            </a:r>
            <a:r>
              <a:rPr sz="800" spc="-65" dirty="0">
                <a:solidFill>
                  <a:srgbClr val="22373B"/>
                </a:solidFill>
                <a:latin typeface="Arial"/>
                <a:cs typeface="Arial"/>
              </a:rPr>
              <a:t>S</a:t>
            </a:r>
            <a:r>
              <a:rPr sz="800" spc="-25" dirty="0">
                <a:solidFill>
                  <a:srgbClr val="22373B"/>
                </a:solidFill>
                <a:latin typeface="Arial"/>
                <a:cs typeface="Arial"/>
              </a:rPr>
              <a:t>c</a:t>
            </a:r>
            <a:r>
              <a:rPr sz="800" spc="20" dirty="0">
                <a:solidFill>
                  <a:srgbClr val="22373B"/>
                </a:solidFill>
                <a:latin typeface="Arial"/>
                <a:cs typeface="Arial"/>
              </a:rPr>
              <a:t>i</a:t>
            </a:r>
            <a:r>
              <a:rPr sz="800" spc="-75" dirty="0">
                <a:solidFill>
                  <a:srgbClr val="22373B"/>
                </a:solidFill>
                <a:latin typeface="Arial"/>
                <a:cs typeface="Arial"/>
              </a:rPr>
              <a:t>e</a:t>
            </a:r>
            <a:r>
              <a:rPr sz="800" spc="-10" dirty="0">
                <a:solidFill>
                  <a:srgbClr val="22373B"/>
                </a:solidFill>
                <a:latin typeface="Arial"/>
                <a:cs typeface="Arial"/>
              </a:rPr>
              <a:t>n</a:t>
            </a:r>
            <a:r>
              <a:rPr sz="800" spc="-25" dirty="0">
                <a:solidFill>
                  <a:srgbClr val="22373B"/>
                </a:solidFill>
                <a:latin typeface="Arial"/>
                <a:cs typeface="Arial"/>
              </a:rPr>
              <a:t>c</a:t>
            </a:r>
            <a:r>
              <a:rPr sz="800" spc="-75" dirty="0">
                <a:solidFill>
                  <a:srgbClr val="22373B"/>
                </a:solidFill>
                <a:latin typeface="Arial"/>
                <a:cs typeface="Arial"/>
              </a:rPr>
              <a:t>e</a:t>
            </a:r>
            <a:r>
              <a:rPr sz="800" spc="10" dirty="0">
                <a:solidFill>
                  <a:srgbClr val="22373B"/>
                </a:solidFill>
                <a:latin typeface="Arial"/>
                <a:cs typeface="Arial"/>
              </a:rPr>
              <a:t>,</a:t>
            </a:r>
            <a:r>
              <a:rPr sz="800" dirty="0">
                <a:solidFill>
                  <a:srgbClr val="22373B"/>
                </a:solidFill>
                <a:latin typeface="Arial"/>
                <a:cs typeface="Arial"/>
              </a:rPr>
              <a:t> </a:t>
            </a:r>
            <a:r>
              <a:rPr sz="800" spc="-5" dirty="0">
                <a:solidFill>
                  <a:srgbClr val="22373B"/>
                </a:solidFill>
                <a:latin typeface="Arial"/>
                <a:cs typeface="Arial"/>
              </a:rPr>
              <a:t> </a:t>
            </a:r>
            <a:r>
              <a:rPr sz="800" spc="-30" dirty="0">
                <a:solidFill>
                  <a:srgbClr val="22373B"/>
                </a:solidFill>
                <a:latin typeface="Arial"/>
                <a:cs typeface="Arial"/>
              </a:rPr>
              <a:t>E</a:t>
            </a:r>
            <a:r>
              <a:rPr sz="800" spc="-10" dirty="0">
                <a:solidFill>
                  <a:srgbClr val="22373B"/>
                </a:solidFill>
                <a:latin typeface="Arial"/>
                <a:cs typeface="Arial"/>
              </a:rPr>
              <a:t>n</a:t>
            </a:r>
            <a:r>
              <a:rPr sz="800" spc="-25" dirty="0">
                <a:solidFill>
                  <a:srgbClr val="22373B"/>
                </a:solidFill>
                <a:latin typeface="Arial"/>
                <a:cs typeface="Arial"/>
              </a:rPr>
              <a:t>g</a:t>
            </a:r>
            <a:r>
              <a:rPr sz="800" spc="20" dirty="0">
                <a:solidFill>
                  <a:srgbClr val="22373B"/>
                </a:solidFill>
                <a:latin typeface="Arial"/>
                <a:cs typeface="Arial"/>
              </a:rPr>
              <a:t>i</a:t>
            </a:r>
            <a:r>
              <a:rPr sz="800" spc="-10" dirty="0">
                <a:solidFill>
                  <a:srgbClr val="22373B"/>
                </a:solidFill>
                <a:latin typeface="Arial"/>
                <a:cs typeface="Arial"/>
              </a:rPr>
              <a:t>n</a:t>
            </a:r>
            <a:r>
              <a:rPr sz="800" spc="-75" dirty="0">
                <a:solidFill>
                  <a:srgbClr val="22373B"/>
                </a:solidFill>
                <a:latin typeface="Arial"/>
                <a:cs typeface="Arial"/>
              </a:rPr>
              <a:t>ee</a:t>
            </a:r>
            <a:r>
              <a:rPr sz="800" spc="20" dirty="0">
                <a:solidFill>
                  <a:srgbClr val="22373B"/>
                </a:solidFill>
                <a:latin typeface="Arial"/>
                <a:cs typeface="Arial"/>
              </a:rPr>
              <a:t>ri</a:t>
            </a:r>
            <a:r>
              <a:rPr sz="800" spc="-10" dirty="0">
                <a:solidFill>
                  <a:srgbClr val="22373B"/>
                </a:solidFill>
                <a:latin typeface="Arial"/>
                <a:cs typeface="Arial"/>
              </a:rPr>
              <a:t>n</a:t>
            </a:r>
            <a:r>
              <a:rPr sz="800" spc="-25" dirty="0">
                <a:solidFill>
                  <a:srgbClr val="22373B"/>
                </a:solidFill>
                <a:latin typeface="Arial"/>
                <a:cs typeface="Arial"/>
              </a:rPr>
              <a:t>g</a:t>
            </a:r>
            <a:r>
              <a:rPr sz="800" dirty="0">
                <a:solidFill>
                  <a:srgbClr val="22373B"/>
                </a:solidFill>
                <a:latin typeface="Arial"/>
                <a:cs typeface="Arial"/>
              </a:rPr>
              <a:t> </a:t>
            </a:r>
            <a:r>
              <a:rPr sz="800" spc="-40" dirty="0">
                <a:solidFill>
                  <a:srgbClr val="22373B"/>
                </a:solidFill>
                <a:latin typeface="Arial"/>
                <a:cs typeface="Arial"/>
              </a:rPr>
              <a:t> a</a:t>
            </a:r>
            <a:r>
              <a:rPr sz="800" spc="-10" dirty="0">
                <a:solidFill>
                  <a:srgbClr val="22373B"/>
                </a:solidFill>
                <a:latin typeface="Arial"/>
                <a:cs typeface="Arial"/>
              </a:rPr>
              <a:t>nd</a:t>
            </a:r>
            <a:r>
              <a:rPr sz="800" dirty="0">
                <a:solidFill>
                  <a:srgbClr val="22373B"/>
                </a:solidFill>
                <a:latin typeface="Arial"/>
                <a:cs typeface="Arial"/>
              </a:rPr>
              <a:t> </a:t>
            </a:r>
            <a:r>
              <a:rPr sz="800" spc="-35" dirty="0">
                <a:solidFill>
                  <a:srgbClr val="22373B"/>
                </a:solidFill>
                <a:latin typeface="Arial"/>
                <a:cs typeface="Arial"/>
              </a:rPr>
              <a:t> </a:t>
            </a:r>
            <a:r>
              <a:rPr sz="800" spc="15" dirty="0">
                <a:solidFill>
                  <a:srgbClr val="22373B"/>
                </a:solidFill>
                <a:latin typeface="Arial"/>
                <a:cs typeface="Arial"/>
              </a:rPr>
              <a:t>T</a:t>
            </a:r>
            <a:r>
              <a:rPr sz="800" spc="-75" dirty="0">
                <a:solidFill>
                  <a:srgbClr val="22373B"/>
                </a:solidFill>
                <a:latin typeface="Arial"/>
                <a:cs typeface="Arial"/>
              </a:rPr>
              <a:t>e</a:t>
            </a:r>
            <a:r>
              <a:rPr sz="800" spc="-25" dirty="0">
                <a:solidFill>
                  <a:srgbClr val="22373B"/>
                </a:solidFill>
                <a:latin typeface="Arial"/>
                <a:cs typeface="Arial"/>
              </a:rPr>
              <a:t>c</a:t>
            </a:r>
            <a:r>
              <a:rPr sz="800" spc="-10" dirty="0">
                <a:solidFill>
                  <a:srgbClr val="22373B"/>
                </a:solidFill>
                <a:latin typeface="Arial"/>
                <a:cs typeface="Arial"/>
              </a:rPr>
              <a:t>hn</a:t>
            </a:r>
            <a:r>
              <a:rPr sz="800" spc="-25" dirty="0">
                <a:solidFill>
                  <a:srgbClr val="22373B"/>
                </a:solidFill>
                <a:latin typeface="Arial"/>
                <a:cs typeface="Arial"/>
              </a:rPr>
              <a:t>o</a:t>
            </a:r>
            <a:r>
              <a:rPr sz="800" spc="20" dirty="0">
                <a:solidFill>
                  <a:srgbClr val="22373B"/>
                </a:solidFill>
                <a:latin typeface="Arial"/>
                <a:cs typeface="Arial"/>
              </a:rPr>
              <a:t>l</a:t>
            </a:r>
            <a:r>
              <a:rPr sz="800" spc="-25" dirty="0">
                <a:solidFill>
                  <a:srgbClr val="22373B"/>
                </a:solidFill>
                <a:latin typeface="Arial"/>
                <a:cs typeface="Arial"/>
              </a:rPr>
              <a:t>og</a:t>
            </a:r>
            <a:r>
              <a:rPr sz="800" spc="-90" dirty="0">
                <a:solidFill>
                  <a:srgbClr val="22373B"/>
                </a:solidFill>
                <a:latin typeface="Arial"/>
                <a:cs typeface="Arial"/>
              </a:rPr>
              <a:t>y</a:t>
            </a:r>
            <a:r>
              <a:rPr sz="800" spc="10" dirty="0">
                <a:solidFill>
                  <a:srgbClr val="22373B"/>
                </a:solidFill>
                <a:latin typeface="Arial"/>
                <a:cs typeface="Arial"/>
              </a:rPr>
              <a:t>,</a:t>
            </a:r>
            <a:r>
              <a:rPr sz="800" dirty="0">
                <a:solidFill>
                  <a:srgbClr val="22373B"/>
                </a:solidFill>
                <a:latin typeface="Arial"/>
                <a:cs typeface="Arial"/>
              </a:rPr>
              <a:t> </a:t>
            </a:r>
            <a:r>
              <a:rPr sz="800" spc="-5" dirty="0">
                <a:solidFill>
                  <a:srgbClr val="22373B"/>
                </a:solidFill>
                <a:latin typeface="Arial"/>
                <a:cs typeface="Arial"/>
              </a:rPr>
              <a:t> </a:t>
            </a:r>
            <a:r>
              <a:rPr sz="800" spc="-65" dirty="0">
                <a:solidFill>
                  <a:srgbClr val="22373B"/>
                </a:solidFill>
                <a:latin typeface="Arial"/>
                <a:cs typeface="Arial"/>
              </a:rPr>
              <a:t>S</a:t>
            </a:r>
            <a:r>
              <a:rPr sz="800" dirty="0">
                <a:solidFill>
                  <a:srgbClr val="22373B"/>
                </a:solidFill>
                <a:latin typeface="Arial"/>
                <a:cs typeface="Arial"/>
              </a:rPr>
              <a:t>w</a:t>
            </a:r>
            <a:r>
              <a:rPr sz="800" spc="20" dirty="0">
                <a:solidFill>
                  <a:srgbClr val="22373B"/>
                </a:solidFill>
                <a:latin typeface="Arial"/>
                <a:cs typeface="Arial"/>
              </a:rPr>
              <a:t>i</a:t>
            </a:r>
            <a:r>
              <a:rPr sz="800" spc="-10" dirty="0">
                <a:solidFill>
                  <a:srgbClr val="22373B"/>
                </a:solidFill>
                <a:latin typeface="Arial"/>
                <a:cs typeface="Arial"/>
              </a:rPr>
              <a:t>nbu</a:t>
            </a:r>
            <a:r>
              <a:rPr sz="800" spc="20" dirty="0">
                <a:solidFill>
                  <a:srgbClr val="22373B"/>
                </a:solidFill>
                <a:latin typeface="Arial"/>
                <a:cs typeface="Arial"/>
              </a:rPr>
              <a:t>r</a:t>
            </a:r>
            <a:r>
              <a:rPr sz="800" spc="-10" dirty="0">
                <a:solidFill>
                  <a:srgbClr val="22373B"/>
                </a:solidFill>
                <a:latin typeface="Arial"/>
                <a:cs typeface="Arial"/>
              </a:rPr>
              <a:t>n</a:t>
            </a:r>
            <a:r>
              <a:rPr sz="800" spc="-75" dirty="0">
                <a:solidFill>
                  <a:srgbClr val="22373B"/>
                </a:solidFill>
                <a:latin typeface="Arial"/>
                <a:cs typeface="Arial"/>
              </a:rPr>
              <a:t>e</a:t>
            </a:r>
            <a:r>
              <a:rPr sz="800" dirty="0">
                <a:solidFill>
                  <a:srgbClr val="22373B"/>
                </a:solidFill>
                <a:latin typeface="Arial"/>
                <a:cs typeface="Arial"/>
              </a:rPr>
              <a:t> </a:t>
            </a:r>
            <a:r>
              <a:rPr sz="800" spc="-35" dirty="0">
                <a:solidFill>
                  <a:srgbClr val="22373B"/>
                </a:solidFill>
                <a:latin typeface="Arial"/>
                <a:cs typeface="Arial"/>
              </a:rPr>
              <a:t> </a:t>
            </a:r>
            <a:r>
              <a:rPr sz="800" dirty="0">
                <a:solidFill>
                  <a:srgbClr val="22373B"/>
                </a:solidFill>
                <a:latin typeface="Arial"/>
                <a:cs typeface="Arial"/>
              </a:rPr>
              <a:t>U</a:t>
            </a:r>
            <a:r>
              <a:rPr sz="800" spc="-10" dirty="0">
                <a:solidFill>
                  <a:srgbClr val="22373B"/>
                </a:solidFill>
                <a:latin typeface="Arial"/>
                <a:cs typeface="Arial"/>
              </a:rPr>
              <a:t>n</a:t>
            </a:r>
            <a:r>
              <a:rPr sz="800" spc="20" dirty="0">
                <a:solidFill>
                  <a:srgbClr val="22373B"/>
                </a:solidFill>
                <a:latin typeface="Arial"/>
                <a:cs typeface="Arial"/>
              </a:rPr>
              <a:t>i</a:t>
            </a:r>
            <a:r>
              <a:rPr sz="800" spc="-15" dirty="0">
                <a:solidFill>
                  <a:srgbClr val="22373B"/>
                </a:solidFill>
                <a:latin typeface="Arial"/>
                <a:cs typeface="Arial"/>
              </a:rPr>
              <a:t>v</a:t>
            </a:r>
            <a:r>
              <a:rPr sz="800" spc="-75" dirty="0">
                <a:solidFill>
                  <a:srgbClr val="22373B"/>
                </a:solidFill>
                <a:latin typeface="Arial"/>
                <a:cs typeface="Arial"/>
              </a:rPr>
              <a:t>e</a:t>
            </a:r>
            <a:r>
              <a:rPr sz="800" spc="20" dirty="0">
                <a:solidFill>
                  <a:srgbClr val="22373B"/>
                </a:solidFill>
                <a:latin typeface="Arial"/>
                <a:cs typeface="Arial"/>
              </a:rPr>
              <a:t>r</a:t>
            </a:r>
            <a:r>
              <a:rPr sz="800" spc="-80" dirty="0">
                <a:solidFill>
                  <a:srgbClr val="22373B"/>
                </a:solidFill>
                <a:latin typeface="Arial"/>
                <a:cs typeface="Arial"/>
              </a:rPr>
              <a:t>s</a:t>
            </a:r>
            <a:r>
              <a:rPr sz="800" spc="20" dirty="0">
                <a:solidFill>
                  <a:srgbClr val="22373B"/>
                </a:solidFill>
                <a:latin typeface="Arial"/>
                <a:cs typeface="Arial"/>
              </a:rPr>
              <a:t>i</a:t>
            </a:r>
            <a:r>
              <a:rPr sz="800" spc="55" dirty="0">
                <a:solidFill>
                  <a:srgbClr val="22373B"/>
                </a:solidFill>
                <a:latin typeface="Arial"/>
                <a:cs typeface="Arial"/>
              </a:rPr>
              <a:t>t</a:t>
            </a:r>
            <a:r>
              <a:rPr sz="800" spc="-15" dirty="0">
                <a:solidFill>
                  <a:srgbClr val="22373B"/>
                </a:solidFill>
                <a:latin typeface="Arial"/>
                <a:cs typeface="Arial"/>
              </a:rPr>
              <a:t>y</a:t>
            </a:r>
            <a:r>
              <a:rPr sz="800" dirty="0">
                <a:solidFill>
                  <a:srgbClr val="22373B"/>
                </a:solidFill>
                <a:latin typeface="Arial"/>
                <a:cs typeface="Arial"/>
              </a:rPr>
              <a:t> </a:t>
            </a:r>
            <a:r>
              <a:rPr sz="800" spc="-35" dirty="0">
                <a:solidFill>
                  <a:srgbClr val="22373B"/>
                </a:solidFill>
                <a:latin typeface="Arial"/>
                <a:cs typeface="Arial"/>
              </a:rPr>
              <a:t> </a:t>
            </a:r>
            <a:r>
              <a:rPr sz="800" spc="-25" dirty="0">
                <a:solidFill>
                  <a:srgbClr val="22373B"/>
                </a:solidFill>
                <a:latin typeface="Arial"/>
                <a:cs typeface="Arial"/>
              </a:rPr>
              <a:t>o</a:t>
            </a:r>
            <a:r>
              <a:rPr sz="800" spc="35" dirty="0">
                <a:solidFill>
                  <a:srgbClr val="22373B"/>
                </a:solidFill>
                <a:latin typeface="Arial"/>
                <a:cs typeface="Arial"/>
              </a:rPr>
              <a:t>f</a:t>
            </a:r>
            <a:r>
              <a:rPr sz="800" dirty="0">
                <a:solidFill>
                  <a:srgbClr val="22373B"/>
                </a:solidFill>
                <a:latin typeface="Arial"/>
                <a:cs typeface="Arial"/>
              </a:rPr>
              <a:t> </a:t>
            </a:r>
            <a:r>
              <a:rPr sz="800" spc="-35" dirty="0">
                <a:solidFill>
                  <a:srgbClr val="22373B"/>
                </a:solidFill>
                <a:latin typeface="Arial"/>
                <a:cs typeface="Arial"/>
              </a:rPr>
              <a:t> </a:t>
            </a:r>
            <a:r>
              <a:rPr sz="800" spc="10" dirty="0">
                <a:solidFill>
                  <a:srgbClr val="22373B"/>
                </a:solidFill>
                <a:latin typeface="Arial"/>
                <a:cs typeface="Arial"/>
              </a:rPr>
              <a:t>T</a:t>
            </a:r>
            <a:r>
              <a:rPr sz="800" spc="-75" dirty="0">
                <a:solidFill>
                  <a:srgbClr val="22373B"/>
                </a:solidFill>
                <a:latin typeface="Arial"/>
                <a:cs typeface="Arial"/>
              </a:rPr>
              <a:t>e</a:t>
            </a:r>
            <a:r>
              <a:rPr sz="800" spc="-25" dirty="0">
                <a:solidFill>
                  <a:srgbClr val="22373B"/>
                </a:solidFill>
                <a:latin typeface="Arial"/>
                <a:cs typeface="Arial"/>
              </a:rPr>
              <a:t>c</a:t>
            </a:r>
            <a:r>
              <a:rPr sz="800" spc="-10" dirty="0">
                <a:solidFill>
                  <a:srgbClr val="22373B"/>
                </a:solidFill>
                <a:latin typeface="Arial"/>
                <a:cs typeface="Arial"/>
              </a:rPr>
              <a:t>hn</a:t>
            </a:r>
            <a:r>
              <a:rPr sz="800" spc="-25" dirty="0">
                <a:solidFill>
                  <a:srgbClr val="22373B"/>
                </a:solidFill>
                <a:latin typeface="Arial"/>
                <a:cs typeface="Arial"/>
              </a:rPr>
              <a:t>o</a:t>
            </a:r>
            <a:r>
              <a:rPr sz="800" spc="15" dirty="0">
                <a:solidFill>
                  <a:srgbClr val="22373B"/>
                </a:solidFill>
                <a:latin typeface="Arial"/>
                <a:cs typeface="Arial"/>
              </a:rPr>
              <a:t>l</a:t>
            </a:r>
            <a:r>
              <a:rPr sz="800" spc="-25" dirty="0">
                <a:solidFill>
                  <a:srgbClr val="22373B"/>
                </a:solidFill>
                <a:latin typeface="Arial"/>
                <a:cs typeface="Arial"/>
              </a:rPr>
              <a:t>og</a:t>
            </a:r>
            <a:r>
              <a:rPr sz="800" spc="-85" dirty="0">
                <a:solidFill>
                  <a:srgbClr val="22373B"/>
                </a:solidFill>
                <a:latin typeface="Arial"/>
                <a:cs typeface="Arial"/>
              </a:rPr>
              <a:t>y</a:t>
            </a:r>
            <a:r>
              <a:rPr sz="800" spc="10" dirty="0">
                <a:solidFill>
                  <a:srgbClr val="22373B"/>
                </a:solidFill>
                <a:latin typeface="Arial"/>
                <a:cs typeface="Arial"/>
              </a:rPr>
              <a:t>,</a:t>
            </a:r>
            <a:r>
              <a:rPr sz="800" dirty="0">
                <a:solidFill>
                  <a:srgbClr val="22373B"/>
                </a:solidFill>
                <a:latin typeface="Arial"/>
                <a:cs typeface="Arial"/>
              </a:rPr>
              <a:t> </a:t>
            </a:r>
            <a:r>
              <a:rPr sz="800" spc="-5" dirty="0">
                <a:solidFill>
                  <a:srgbClr val="22373B"/>
                </a:solidFill>
                <a:latin typeface="Arial"/>
                <a:cs typeface="Arial"/>
              </a:rPr>
              <a:t> </a:t>
            </a:r>
            <a:r>
              <a:rPr sz="800" spc="-15" dirty="0">
                <a:solidFill>
                  <a:srgbClr val="22373B"/>
                </a:solidFill>
                <a:latin typeface="Arial"/>
                <a:cs typeface="Arial"/>
              </a:rPr>
              <a:t>H</a:t>
            </a:r>
            <a:r>
              <a:rPr sz="800" spc="-35" dirty="0">
                <a:solidFill>
                  <a:srgbClr val="22373B"/>
                </a:solidFill>
                <a:latin typeface="Arial"/>
                <a:cs typeface="Arial"/>
              </a:rPr>
              <a:t>a</a:t>
            </a:r>
            <a:r>
              <a:rPr sz="800" dirty="0">
                <a:solidFill>
                  <a:srgbClr val="22373B"/>
                </a:solidFill>
                <a:latin typeface="Arial"/>
                <a:cs typeface="Arial"/>
              </a:rPr>
              <a:t>w</a:t>
            </a:r>
            <a:r>
              <a:rPr sz="800" spc="80" dirty="0">
                <a:solidFill>
                  <a:srgbClr val="22373B"/>
                </a:solidFill>
                <a:latin typeface="Arial"/>
                <a:cs typeface="Arial"/>
              </a:rPr>
              <a:t>t</a:t>
            </a:r>
            <a:r>
              <a:rPr sz="800" spc="-10" dirty="0">
                <a:solidFill>
                  <a:srgbClr val="22373B"/>
                </a:solidFill>
                <a:latin typeface="Arial"/>
                <a:cs typeface="Arial"/>
              </a:rPr>
              <a:t>h</a:t>
            </a:r>
            <a:r>
              <a:rPr sz="800" spc="-50" dirty="0">
                <a:solidFill>
                  <a:srgbClr val="22373B"/>
                </a:solidFill>
                <a:latin typeface="Arial"/>
                <a:cs typeface="Arial"/>
              </a:rPr>
              <a:t>o</a:t>
            </a:r>
            <a:r>
              <a:rPr sz="800" spc="20" dirty="0">
                <a:solidFill>
                  <a:srgbClr val="22373B"/>
                </a:solidFill>
                <a:latin typeface="Arial"/>
                <a:cs typeface="Arial"/>
              </a:rPr>
              <a:t>r</a:t>
            </a:r>
            <a:r>
              <a:rPr sz="800" spc="-10" dirty="0">
                <a:solidFill>
                  <a:srgbClr val="22373B"/>
                </a:solidFill>
                <a:latin typeface="Arial"/>
                <a:cs typeface="Arial"/>
              </a:rPr>
              <a:t>n</a:t>
            </a:r>
            <a:r>
              <a:rPr sz="800" spc="10" dirty="0">
                <a:solidFill>
                  <a:srgbClr val="22373B"/>
                </a:solidFill>
                <a:latin typeface="Arial"/>
                <a:cs typeface="Arial"/>
              </a:rPr>
              <a:t>,</a:t>
            </a:r>
            <a:r>
              <a:rPr sz="800" dirty="0">
                <a:solidFill>
                  <a:srgbClr val="22373B"/>
                </a:solidFill>
                <a:latin typeface="Arial"/>
                <a:cs typeface="Arial"/>
              </a:rPr>
              <a:t> </a:t>
            </a:r>
            <a:r>
              <a:rPr sz="800" spc="-5" dirty="0">
                <a:solidFill>
                  <a:srgbClr val="22373B"/>
                </a:solidFill>
                <a:latin typeface="Arial"/>
                <a:cs typeface="Arial"/>
              </a:rPr>
              <a:t> </a:t>
            </a:r>
            <a:r>
              <a:rPr sz="800" spc="25" dirty="0">
                <a:solidFill>
                  <a:srgbClr val="22373B"/>
                </a:solidFill>
                <a:latin typeface="Arial"/>
                <a:cs typeface="Arial"/>
              </a:rPr>
              <a:t>V</a:t>
            </a:r>
            <a:r>
              <a:rPr sz="800" spc="20" dirty="0">
                <a:solidFill>
                  <a:srgbClr val="22373B"/>
                </a:solidFill>
                <a:latin typeface="Arial"/>
                <a:cs typeface="Arial"/>
              </a:rPr>
              <a:t>i</a:t>
            </a:r>
            <a:r>
              <a:rPr sz="800" spc="-25" dirty="0">
                <a:solidFill>
                  <a:srgbClr val="22373B"/>
                </a:solidFill>
                <a:latin typeface="Arial"/>
                <a:cs typeface="Arial"/>
              </a:rPr>
              <a:t>c</a:t>
            </a:r>
            <a:r>
              <a:rPr sz="800" spc="80" dirty="0">
                <a:solidFill>
                  <a:srgbClr val="22373B"/>
                </a:solidFill>
                <a:latin typeface="Arial"/>
                <a:cs typeface="Arial"/>
              </a:rPr>
              <a:t>t</a:t>
            </a:r>
            <a:r>
              <a:rPr sz="800" spc="-50" dirty="0">
                <a:solidFill>
                  <a:srgbClr val="22373B"/>
                </a:solidFill>
                <a:latin typeface="Arial"/>
                <a:cs typeface="Arial"/>
              </a:rPr>
              <a:t>o</a:t>
            </a:r>
            <a:r>
              <a:rPr sz="800" spc="20" dirty="0">
                <a:solidFill>
                  <a:srgbClr val="22373B"/>
                </a:solidFill>
                <a:latin typeface="Arial"/>
                <a:cs typeface="Arial"/>
              </a:rPr>
              <a:t>ri</a:t>
            </a:r>
            <a:r>
              <a:rPr sz="800" spc="-40" dirty="0">
                <a:solidFill>
                  <a:srgbClr val="22373B"/>
                </a:solidFill>
                <a:latin typeface="Arial"/>
                <a:cs typeface="Arial"/>
              </a:rPr>
              <a:t>a</a:t>
            </a:r>
            <a:r>
              <a:rPr sz="800" spc="10" dirty="0">
                <a:solidFill>
                  <a:srgbClr val="22373B"/>
                </a:solidFill>
                <a:latin typeface="Arial"/>
                <a:cs typeface="Arial"/>
              </a:rPr>
              <a:t>,</a:t>
            </a:r>
            <a:r>
              <a:rPr sz="800" spc="15" dirty="0">
                <a:solidFill>
                  <a:srgbClr val="22373B"/>
                </a:solidFill>
                <a:latin typeface="Arial"/>
                <a:cs typeface="Arial"/>
              </a:rPr>
              <a:t> A</a:t>
            </a:r>
            <a:r>
              <a:rPr sz="800" spc="-10" dirty="0">
                <a:solidFill>
                  <a:srgbClr val="22373B"/>
                </a:solidFill>
                <a:latin typeface="Arial"/>
                <a:cs typeface="Arial"/>
              </a:rPr>
              <a:t>u</a:t>
            </a:r>
            <a:r>
              <a:rPr sz="800" spc="-80" dirty="0">
                <a:solidFill>
                  <a:srgbClr val="22373B"/>
                </a:solidFill>
                <a:latin typeface="Arial"/>
                <a:cs typeface="Arial"/>
              </a:rPr>
              <a:t>s</a:t>
            </a:r>
            <a:r>
              <a:rPr sz="800" spc="80" dirty="0">
                <a:solidFill>
                  <a:srgbClr val="22373B"/>
                </a:solidFill>
                <a:latin typeface="Arial"/>
                <a:cs typeface="Arial"/>
              </a:rPr>
              <a:t>t</a:t>
            </a:r>
            <a:r>
              <a:rPr sz="800" spc="20" dirty="0">
                <a:solidFill>
                  <a:srgbClr val="22373B"/>
                </a:solidFill>
                <a:latin typeface="Arial"/>
                <a:cs typeface="Arial"/>
              </a:rPr>
              <a:t>r</a:t>
            </a:r>
            <a:r>
              <a:rPr sz="800" spc="-40" dirty="0">
                <a:solidFill>
                  <a:srgbClr val="22373B"/>
                </a:solidFill>
                <a:latin typeface="Arial"/>
                <a:cs typeface="Arial"/>
              </a:rPr>
              <a:t>a</a:t>
            </a:r>
            <a:r>
              <a:rPr sz="800" spc="20" dirty="0">
                <a:solidFill>
                  <a:srgbClr val="22373B"/>
                </a:solidFill>
                <a:latin typeface="Arial"/>
                <a:cs typeface="Arial"/>
              </a:rPr>
              <a:t>li</a:t>
            </a:r>
            <a:r>
              <a:rPr sz="800" spc="-40" dirty="0">
                <a:solidFill>
                  <a:srgbClr val="22373B"/>
                </a:solidFill>
                <a:latin typeface="Arial"/>
                <a:cs typeface="Arial"/>
              </a:rPr>
              <a:t>a</a:t>
            </a:r>
            <a:endParaRPr sz="800" dirty="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22769" y="114355"/>
            <a:ext cx="5520260" cy="1846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lang="en-AU" spc="-40" dirty="0"/>
              <a:t>Epitaxial Graphene Heterostructures on SiC</a:t>
            </a:r>
            <a:endParaRPr spc="-30" dirty="0"/>
          </a:p>
        </p:txBody>
      </p:sp>
      <p:sp>
        <p:nvSpPr>
          <p:cNvPr id="3" name="object 3"/>
          <p:cNvSpPr/>
          <p:nvPr/>
        </p:nvSpPr>
        <p:spPr>
          <a:xfrm>
            <a:off x="0" y="381453"/>
            <a:ext cx="5760085" cy="0"/>
          </a:xfrm>
          <a:custGeom>
            <a:avLst/>
            <a:gdLst/>
            <a:ahLst/>
            <a:cxnLst/>
            <a:rect l="l" t="t" r="r" b="b"/>
            <a:pathLst>
              <a:path w="5760085">
                <a:moveTo>
                  <a:pt x="0" y="0"/>
                </a:moveTo>
                <a:lnTo>
                  <a:pt x="5759958" y="0"/>
                </a:lnTo>
              </a:path>
            </a:pathLst>
          </a:custGeom>
          <a:ln w="10127">
            <a:solidFill>
              <a:srgbClr val="D5C5B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0" y="381456"/>
            <a:ext cx="528955" cy="0"/>
          </a:xfrm>
          <a:custGeom>
            <a:avLst/>
            <a:gdLst/>
            <a:ahLst/>
            <a:cxnLst/>
            <a:rect l="l" t="t" r="r" b="b"/>
            <a:pathLst>
              <a:path w="528955">
                <a:moveTo>
                  <a:pt x="0" y="0"/>
                </a:moveTo>
                <a:lnTo>
                  <a:pt x="528716" y="0"/>
                </a:lnTo>
              </a:path>
            </a:pathLst>
          </a:custGeom>
          <a:ln w="6330">
            <a:solidFill>
              <a:srgbClr val="EB801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5399989" y="26621"/>
            <a:ext cx="315275" cy="317446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152185" y="453496"/>
            <a:ext cx="2727960" cy="139065"/>
          </a:xfrm>
          <a:custGeom>
            <a:avLst/>
            <a:gdLst/>
            <a:ahLst/>
            <a:cxnLst/>
            <a:rect l="l" t="t" r="r" b="b"/>
            <a:pathLst>
              <a:path w="2727960" h="139065">
                <a:moveTo>
                  <a:pt x="0" y="138541"/>
                </a:moveTo>
                <a:lnTo>
                  <a:pt x="2727816" y="138541"/>
                </a:lnTo>
                <a:lnTo>
                  <a:pt x="2727816" y="0"/>
                </a:lnTo>
                <a:lnTo>
                  <a:pt x="0" y="0"/>
                </a:lnTo>
                <a:lnTo>
                  <a:pt x="0" y="138541"/>
                </a:lnTo>
                <a:close/>
              </a:path>
            </a:pathLst>
          </a:custGeom>
          <a:solidFill>
            <a:srgbClr val="FAFAF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628211" y="735407"/>
            <a:ext cx="1775908" cy="1154564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2880003" y="453496"/>
            <a:ext cx="2727960" cy="139065"/>
          </a:xfrm>
          <a:custGeom>
            <a:avLst/>
            <a:gdLst/>
            <a:ahLst/>
            <a:cxnLst/>
            <a:rect l="l" t="t" r="r" b="b"/>
            <a:pathLst>
              <a:path w="2727960" h="139065">
                <a:moveTo>
                  <a:pt x="0" y="138541"/>
                </a:moveTo>
                <a:lnTo>
                  <a:pt x="2727816" y="138541"/>
                </a:lnTo>
                <a:lnTo>
                  <a:pt x="2727816" y="0"/>
                </a:lnTo>
                <a:lnTo>
                  <a:pt x="0" y="0"/>
                </a:lnTo>
                <a:lnTo>
                  <a:pt x="0" y="138541"/>
                </a:lnTo>
                <a:close/>
              </a:path>
            </a:pathLst>
          </a:custGeom>
          <a:solidFill>
            <a:srgbClr val="FAFAF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 txBox="1"/>
          <p:nvPr/>
        </p:nvSpPr>
        <p:spPr>
          <a:xfrm>
            <a:off x="139484" y="453478"/>
            <a:ext cx="5029415" cy="16927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  <a:tabLst>
                <a:tab pos="2740025" algn="l"/>
              </a:tabLst>
            </a:pPr>
            <a:r>
              <a:rPr lang="en-AU" sz="1100" spc="25" dirty="0">
                <a:solidFill>
                  <a:srgbClr val="EB801B"/>
                </a:solidFill>
                <a:latin typeface="Arial"/>
                <a:cs typeface="Arial"/>
              </a:rPr>
              <a:t>2D Material Heterostructures</a:t>
            </a:r>
            <a:r>
              <a:rPr sz="1100" dirty="0">
                <a:solidFill>
                  <a:srgbClr val="EB801B"/>
                </a:solidFill>
                <a:latin typeface="Arial"/>
                <a:cs typeface="Arial"/>
              </a:rPr>
              <a:t>	</a:t>
            </a:r>
            <a:r>
              <a:rPr lang="en-AU" sz="1100" spc="90" dirty="0">
                <a:solidFill>
                  <a:srgbClr val="13AF3D"/>
                </a:solidFill>
                <a:latin typeface="Arial"/>
                <a:cs typeface="Arial"/>
              </a:rPr>
              <a:t>Why Epitaxial Graphene/SiC?</a:t>
            </a:r>
            <a:endParaRPr sz="1100" dirty="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296747" y="2021865"/>
            <a:ext cx="2583815" cy="82073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44780" indent="-132080">
              <a:lnSpc>
                <a:spcPct val="100000"/>
              </a:lnSpc>
              <a:buClr>
                <a:srgbClr val="EB801B"/>
              </a:buClr>
              <a:buFont typeface="Arial"/>
              <a:buChar char="•"/>
              <a:tabLst>
                <a:tab pos="145415" algn="l"/>
              </a:tabLst>
            </a:pPr>
            <a:r>
              <a:rPr lang="en-AU" sz="1000" spc="25" dirty="0">
                <a:solidFill>
                  <a:srgbClr val="22373B"/>
                </a:solidFill>
                <a:latin typeface="Tahoma"/>
                <a:cs typeface="Tahoma"/>
              </a:rPr>
              <a:t>Use 2D materials like building blocks</a:t>
            </a:r>
            <a:endParaRPr sz="1000" dirty="0">
              <a:latin typeface="Tahoma"/>
              <a:cs typeface="Tahoma"/>
            </a:endParaRPr>
          </a:p>
          <a:p>
            <a:pPr marL="144780" indent="-132080">
              <a:lnSpc>
                <a:spcPct val="100000"/>
              </a:lnSpc>
              <a:spcBef>
                <a:spcPts val="770"/>
              </a:spcBef>
              <a:buClr>
                <a:srgbClr val="EB801B"/>
              </a:buClr>
              <a:buFont typeface="Arial"/>
              <a:buChar char="•"/>
              <a:tabLst>
                <a:tab pos="145415" algn="l"/>
              </a:tabLst>
            </a:pPr>
            <a:r>
              <a:rPr lang="en-AU" sz="1000" spc="30" dirty="0">
                <a:solidFill>
                  <a:srgbClr val="22373B"/>
                </a:solidFill>
                <a:latin typeface="Tahoma"/>
                <a:cs typeface="Tahoma"/>
              </a:rPr>
              <a:t>Engineer heterostructures with new properties</a:t>
            </a:r>
            <a:endParaRPr sz="1000" dirty="0">
              <a:latin typeface="Tahoma"/>
              <a:cs typeface="Tahoma"/>
            </a:endParaRPr>
          </a:p>
          <a:p>
            <a:pPr marL="144780" indent="-132080">
              <a:lnSpc>
                <a:spcPct val="100000"/>
              </a:lnSpc>
              <a:spcBef>
                <a:spcPts val="770"/>
              </a:spcBef>
              <a:buClr>
                <a:srgbClr val="EB801B"/>
              </a:buClr>
              <a:buFont typeface="Arial"/>
              <a:buChar char="•"/>
              <a:tabLst>
                <a:tab pos="145415" algn="l"/>
              </a:tabLst>
            </a:pPr>
            <a:r>
              <a:rPr lang="en-AU" sz="1000" spc="5" dirty="0">
                <a:solidFill>
                  <a:srgbClr val="22373B"/>
                </a:solidFill>
                <a:latin typeface="Tahoma"/>
                <a:cs typeface="Tahoma"/>
              </a:rPr>
              <a:t>Tailor properties to suit applications</a:t>
            </a:r>
            <a:endParaRPr sz="1000" dirty="0">
              <a:latin typeface="Tahoma"/>
              <a:cs typeface="Tahoma"/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3612236" y="735355"/>
            <a:ext cx="1263493" cy="1154667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 txBox="1"/>
          <p:nvPr/>
        </p:nvSpPr>
        <p:spPr>
          <a:xfrm>
            <a:off x="3011858" y="2021865"/>
            <a:ext cx="2660015" cy="110799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44780" indent="-132080">
              <a:lnSpc>
                <a:spcPct val="100000"/>
              </a:lnSpc>
              <a:buClr>
                <a:srgbClr val="13AF3D"/>
              </a:buClr>
              <a:buFont typeface="Arial"/>
              <a:buChar char="•"/>
              <a:tabLst>
                <a:tab pos="145415" algn="l"/>
              </a:tabLst>
            </a:pPr>
            <a:r>
              <a:rPr lang="en-AU" sz="1000" spc="-10" dirty="0">
                <a:solidFill>
                  <a:srgbClr val="22373B"/>
                </a:solidFill>
                <a:latin typeface="Tahoma"/>
                <a:cs typeface="Tahoma"/>
              </a:rPr>
              <a:t>SiC is a common material for electronics</a:t>
            </a:r>
            <a:endParaRPr sz="1000" dirty="0">
              <a:latin typeface="Tahoma"/>
              <a:cs typeface="Tahoma"/>
            </a:endParaRPr>
          </a:p>
          <a:p>
            <a:pPr marL="144780" marR="55880" indent="-132080">
              <a:lnSpc>
                <a:spcPct val="114599"/>
              </a:lnSpc>
              <a:spcBef>
                <a:spcPts val="595"/>
              </a:spcBef>
              <a:buClr>
                <a:srgbClr val="13AF3D"/>
              </a:buClr>
              <a:buFont typeface="Arial"/>
              <a:buChar char="•"/>
              <a:tabLst>
                <a:tab pos="145415" algn="l"/>
              </a:tabLst>
            </a:pPr>
            <a:r>
              <a:rPr lang="en-AU" sz="1000" spc="30" dirty="0">
                <a:solidFill>
                  <a:srgbClr val="22373B"/>
                </a:solidFill>
                <a:latin typeface="Tahoma"/>
                <a:cs typeface="Tahoma"/>
              </a:rPr>
              <a:t>No transfer required – direct growth on a wide bandgap semiconductor</a:t>
            </a:r>
          </a:p>
          <a:p>
            <a:pPr marL="144780" marR="55880" indent="-132080">
              <a:lnSpc>
                <a:spcPct val="114599"/>
              </a:lnSpc>
              <a:spcBef>
                <a:spcPts val="595"/>
              </a:spcBef>
              <a:buClr>
                <a:srgbClr val="13AF3D"/>
              </a:buClr>
              <a:buFont typeface="Arial"/>
              <a:buChar char="•"/>
              <a:tabLst>
                <a:tab pos="145415" algn="l"/>
              </a:tabLst>
            </a:pPr>
            <a:r>
              <a:rPr lang="en-AU" sz="1000" dirty="0">
                <a:latin typeface="Tahoma"/>
                <a:cs typeface="Tahoma"/>
              </a:rPr>
              <a:t>Compatibility with semiconductor industry</a:t>
            </a:r>
            <a:endParaRPr sz="1000" dirty="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950" dirty="0">
              <a:latin typeface="Times New Roman"/>
              <a:cs typeface="Times New Roman"/>
            </a:endParaRPr>
          </a:p>
          <a:p>
            <a:pPr marR="5080" algn="r">
              <a:lnSpc>
                <a:spcPct val="100000"/>
              </a:lnSpc>
            </a:pPr>
            <a:r>
              <a:rPr sz="800" spc="-25" dirty="0">
                <a:solidFill>
                  <a:srgbClr val="22373B"/>
                </a:solidFill>
                <a:latin typeface="Arial"/>
                <a:cs typeface="Arial"/>
              </a:rPr>
              <a:t>1</a:t>
            </a:r>
            <a:endParaRPr sz="800" dirty="0">
              <a:latin typeface="Arial"/>
              <a:cs typeface="Aria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3949700" y="3081795"/>
            <a:ext cx="1521460" cy="11874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600" spc="-50" dirty="0">
                <a:solidFill>
                  <a:srgbClr val="394B4E"/>
                </a:solidFill>
                <a:latin typeface="Arial"/>
                <a:cs typeface="Arial"/>
              </a:rPr>
              <a:t>G</a:t>
            </a:r>
            <a:r>
              <a:rPr sz="600" spc="-55" dirty="0">
                <a:solidFill>
                  <a:srgbClr val="394B4E"/>
                </a:solidFill>
                <a:latin typeface="Arial"/>
                <a:cs typeface="Arial"/>
              </a:rPr>
              <a:t>e</a:t>
            </a:r>
            <a:r>
              <a:rPr sz="600" spc="15" dirty="0">
                <a:solidFill>
                  <a:srgbClr val="394B4E"/>
                </a:solidFill>
                <a:latin typeface="Arial"/>
                <a:cs typeface="Arial"/>
              </a:rPr>
              <a:t>im</a:t>
            </a:r>
            <a:r>
              <a:rPr sz="600" spc="5" dirty="0">
                <a:solidFill>
                  <a:srgbClr val="394B4E"/>
                </a:solidFill>
                <a:latin typeface="Arial"/>
                <a:cs typeface="Arial"/>
              </a:rPr>
              <a:t>,</a:t>
            </a:r>
            <a:r>
              <a:rPr sz="600" spc="40" dirty="0">
                <a:solidFill>
                  <a:srgbClr val="394B4E"/>
                </a:solidFill>
                <a:latin typeface="Arial"/>
                <a:cs typeface="Arial"/>
              </a:rPr>
              <a:t> </a:t>
            </a:r>
            <a:r>
              <a:rPr sz="600" spc="10" dirty="0">
                <a:solidFill>
                  <a:srgbClr val="394B4E"/>
                </a:solidFill>
                <a:latin typeface="Arial"/>
                <a:cs typeface="Arial"/>
              </a:rPr>
              <a:t>A.</a:t>
            </a:r>
            <a:r>
              <a:rPr sz="600" spc="40" dirty="0">
                <a:solidFill>
                  <a:srgbClr val="394B4E"/>
                </a:solidFill>
                <a:latin typeface="Arial"/>
                <a:cs typeface="Arial"/>
              </a:rPr>
              <a:t>K</a:t>
            </a:r>
            <a:r>
              <a:rPr sz="600" spc="5" dirty="0">
                <a:solidFill>
                  <a:srgbClr val="394B4E"/>
                </a:solidFill>
                <a:latin typeface="Arial"/>
                <a:cs typeface="Arial"/>
              </a:rPr>
              <a:t>.,</a:t>
            </a:r>
            <a:r>
              <a:rPr sz="600" spc="45" dirty="0">
                <a:solidFill>
                  <a:srgbClr val="394B4E"/>
                </a:solidFill>
                <a:latin typeface="Arial"/>
                <a:cs typeface="Arial"/>
              </a:rPr>
              <a:t> </a:t>
            </a:r>
            <a:r>
              <a:rPr sz="600" i="1" spc="-50" dirty="0">
                <a:solidFill>
                  <a:srgbClr val="394B4E"/>
                </a:solidFill>
                <a:latin typeface="Arial"/>
                <a:cs typeface="Arial"/>
              </a:rPr>
              <a:t>S</a:t>
            </a:r>
            <a:r>
              <a:rPr sz="600" i="1" spc="-20" dirty="0">
                <a:solidFill>
                  <a:srgbClr val="394B4E"/>
                </a:solidFill>
                <a:latin typeface="Arial"/>
                <a:cs typeface="Arial"/>
              </a:rPr>
              <a:t>c</a:t>
            </a:r>
            <a:r>
              <a:rPr sz="600" i="1" spc="15" dirty="0">
                <a:solidFill>
                  <a:srgbClr val="394B4E"/>
                </a:solidFill>
                <a:latin typeface="Arial"/>
                <a:cs typeface="Arial"/>
              </a:rPr>
              <a:t>i</a:t>
            </a:r>
            <a:r>
              <a:rPr sz="600" i="1" spc="-55" dirty="0">
                <a:solidFill>
                  <a:srgbClr val="394B4E"/>
                </a:solidFill>
                <a:latin typeface="Arial"/>
                <a:cs typeface="Arial"/>
              </a:rPr>
              <a:t>e</a:t>
            </a:r>
            <a:r>
              <a:rPr sz="600" i="1" spc="-10" dirty="0">
                <a:solidFill>
                  <a:srgbClr val="394B4E"/>
                </a:solidFill>
                <a:latin typeface="Arial"/>
                <a:cs typeface="Arial"/>
              </a:rPr>
              <a:t>n</a:t>
            </a:r>
            <a:r>
              <a:rPr sz="600" i="1" spc="-20" dirty="0">
                <a:solidFill>
                  <a:srgbClr val="394B4E"/>
                </a:solidFill>
                <a:latin typeface="Arial"/>
                <a:cs typeface="Arial"/>
              </a:rPr>
              <a:t>c</a:t>
            </a:r>
            <a:r>
              <a:rPr sz="600" i="1" spc="-55" dirty="0">
                <a:solidFill>
                  <a:srgbClr val="394B4E"/>
                </a:solidFill>
                <a:latin typeface="Arial"/>
                <a:cs typeface="Arial"/>
              </a:rPr>
              <a:t>e</a:t>
            </a:r>
            <a:r>
              <a:rPr sz="600" i="1" dirty="0">
                <a:solidFill>
                  <a:srgbClr val="394B4E"/>
                </a:solidFill>
                <a:latin typeface="Arial"/>
                <a:cs typeface="Arial"/>
              </a:rPr>
              <a:t> </a:t>
            </a:r>
            <a:r>
              <a:rPr sz="600" i="1" spc="-85" dirty="0">
                <a:solidFill>
                  <a:srgbClr val="394B4E"/>
                </a:solidFill>
                <a:latin typeface="Arial"/>
                <a:cs typeface="Arial"/>
              </a:rPr>
              <a:t> </a:t>
            </a:r>
            <a:r>
              <a:rPr sz="600" spc="-10" dirty="0">
                <a:solidFill>
                  <a:srgbClr val="394B4E"/>
                </a:solidFill>
                <a:latin typeface="Arial"/>
                <a:cs typeface="Arial"/>
              </a:rPr>
              <a:t>324</a:t>
            </a:r>
            <a:r>
              <a:rPr sz="600" spc="45" dirty="0">
                <a:solidFill>
                  <a:srgbClr val="394B4E"/>
                </a:solidFill>
                <a:latin typeface="Arial"/>
                <a:cs typeface="Arial"/>
              </a:rPr>
              <a:t>(</a:t>
            </a:r>
            <a:r>
              <a:rPr sz="600" spc="-20" dirty="0">
                <a:solidFill>
                  <a:srgbClr val="394B4E"/>
                </a:solidFill>
                <a:latin typeface="Arial"/>
                <a:cs typeface="Arial"/>
              </a:rPr>
              <a:t>5934</a:t>
            </a:r>
            <a:r>
              <a:rPr sz="600" spc="45" dirty="0">
                <a:solidFill>
                  <a:srgbClr val="394B4E"/>
                </a:solidFill>
                <a:latin typeface="Arial"/>
                <a:cs typeface="Arial"/>
              </a:rPr>
              <a:t>) </a:t>
            </a:r>
            <a:r>
              <a:rPr sz="600" spc="-20" dirty="0">
                <a:solidFill>
                  <a:srgbClr val="394B4E"/>
                </a:solidFill>
                <a:latin typeface="Arial"/>
                <a:cs typeface="Arial"/>
              </a:rPr>
              <a:t>1530</a:t>
            </a:r>
            <a:r>
              <a:rPr sz="600" spc="45" dirty="0">
                <a:solidFill>
                  <a:srgbClr val="394B4E"/>
                </a:solidFill>
                <a:latin typeface="Arial"/>
                <a:cs typeface="Arial"/>
              </a:rPr>
              <a:t> (</a:t>
            </a:r>
            <a:r>
              <a:rPr sz="600" spc="-20" dirty="0">
                <a:solidFill>
                  <a:srgbClr val="394B4E"/>
                </a:solidFill>
                <a:latin typeface="Arial"/>
                <a:cs typeface="Arial"/>
              </a:rPr>
              <a:t>2009</a:t>
            </a:r>
            <a:r>
              <a:rPr sz="600" spc="45" dirty="0">
                <a:solidFill>
                  <a:srgbClr val="394B4E"/>
                </a:solidFill>
                <a:latin typeface="Arial"/>
                <a:cs typeface="Arial"/>
              </a:rPr>
              <a:t>)</a:t>
            </a:r>
            <a:endParaRPr sz="600" dirty="0"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122769" y="3081794"/>
            <a:ext cx="1670050" cy="11874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600" spc="-50" dirty="0">
                <a:solidFill>
                  <a:srgbClr val="394B4E"/>
                </a:solidFill>
                <a:latin typeface="Arial"/>
                <a:cs typeface="Arial"/>
              </a:rPr>
              <a:t>G</a:t>
            </a:r>
            <a:r>
              <a:rPr sz="600" spc="-55" dirty="0">
                <a:solidFill>
                  <a:srgbClr val="394B4E"/>
                </a:solidFill>
                <a:latin typeface="Arial"/>
                <a:cs typeface="Arial"/>
              </a:rPr>
              <a:t>e</a:t>
            </a:r>
            <a:r>
              <a:rPr sz="600" spc="15" dirty="0">
                <a:solidFill>
                  <a:srgbClr val="394B4E"/>
                </a:solidFill>
                <a:latin typeface="Arial"/>
                <a:cs typeface="Arial"/>
              </a:rPr>
              <a:t>im</a:t>
            </a:r>
            <a:r>
              <a:rPr sz="600" spc="5" dirty="0">
                <a:solidFill>
                  <a:srgbClr val="394B4E"/>
                </a:solidFill>
                <a:latin typeface="Arial"/>
                <a:cs typeface="Arial"/>
              </a:rPr>
              <a:t>,</a:t>
            </a:r>
            <a:r>
              <a:rPr sz="600" spc="40" dirty="0">
                <a:solidFill>
                  <a:srgbClr val="394B4E"/>
                </a:solidFill>
                <a:latin typeface="Arial"/>
                <a:cs typeface="Arial"/>
              </a:rPr>
              <a:t> </a:t>
            </a:r>
            <a:r>
              <a:rPr sz="600" spc="10" dirty="0">
                <a:solidFill>
                  <a:srgbClr val="394B4E"/>
                </a:solidFill>
                <a:latin typeface="Arial"/>
                <a:cs typeface="Arial"/>
              </a:rPr>
              <a:t>A.</a:t>
            </a:r>
            <a:r>
              <a:rPr sz="600" spc="40" dirty="0">
                <a:solidFill>
                  <a:srgbClr val="394B4E"/>
                </a:solidFill>
                <a:latin typeface="Arial"/>
                <a:cs typeface="Arial"/>
              </a:rPr>
              <a:t>K</a:t>
            </a:r>
            <a:r>
              <a:rPr sz="600" spc="5" dirty="0">
                <a:solidFill>
                  <a:srgbClr val="394B4E"/>
                </a:solidFill>
                <a:latin typeface="Arial"/>
                <a:cs typeface="Arial"/>
              </a:rPr>
              <a:t>.,</a:t>
            </a:r>
            <a:r>
              <a:rPr sz="600" spc="45" dirty="0">
                <a:solidFill>
                  <a:srgbClr val="394B4E"/>
                </a:solidFill>
                <a:latin typeface="Arial"/>
                <a:cs typeface="Arial"/>
              </a:rPr>
              <a:t> </a:t>
            </a:r>
            <a:r>
              <a:rPr sz="600" spc="-55" dirty="0">
                <a:solidFill>
                  <a:srgbClr val="394B4E"/>
                </a:solidFill>
                <a:latin typeface="Arial"/>
                <a:cs typeface="Arial"/>
              </a:rPr>
              <a:t>e</a:t>
            </a:r>
            <a:r>
              <a:rPr sz="600" spc="60" dirty="0">
                <a:solidFill>
                  <a:srgbClr val="394B4E"/>
                </a:solidFill>
                <a:latin typeface="Arial"/>
                <a:cs typeface="Arial"/>
              </a:rPr>
              <a:t>t</a:t>
            </a:r>
            <a:r>
              <a:rPr sz="600" spc="45" dirty="0">
                <a:solidFill>
                  <a:srgbClr val="394B4E"/>
                </a:solidFill>
                <a:latin typeface="Arial"/>
                <a:cs typeface="Arial"/>
              </a:rPr>
              <a:t> </a:t>
            </a:r>
            <a:r>
              <a:rPr sz="600" spc="-30" dirty="0">
                <a:solidFill>
                  <a:srgbClr val="394B4E"/>
                </a:solidFill>
                <a:latin typeface="Arial"/>
                <a:cs typeface="Arial"/>
              </a:rPr>
              <a:t>a</a:t>
            </a:r>
            <a:r>
              <a:rPr sz="600" spc="15" dirty="0">
                <a:solidFill>
                  <a:srgbClr val="394B4E"/>
                </a:solidFill>
                <a:latin typeface="Arial"/>
                <a:cs typeface="Arial"/>
              </a:rPr>
              <a:t>l</a:t>
            </a:r>
            <a:r>
              <a:rPr sz="600" spc="5" dirty="0">
                <a:solidFill>
                  <a:srgbClr val="394B4E"/>
                </a:solidFill>
                <a:latin typeface="Arial"/>
                <a:cs typeface="Arial"/>
              </a:rPr>
              <a:t>.</a:t>
            </a:r>
            <a:r>
              <a:rPr sz="600" dirty="0">
                <a:solidFill>
                  <a:srgbClr val="394B4E"/>
                </a:solidFill>
                <a:latin typeface="Arial"/>
                <a:cs typeface="Arial"/>
              </a:rPr>
              <a:t> </a:t>
            </a:r>
            <a:r>
              <a:rPr sz="600" spc="-55" dirty="0">
                <a:solidFill>
                  <a:srgbClr val="394B4E"/>
                </a:solidFill>
                <a:latin typeface="Arial"/>
                <a:cs typeface="Arial"/>
              </a:rPr>
              <a:t> </a:t>
            </a:r>
            <a:r>
              <a:rPr sz="600" i="1" spc="-10" dirty="0">
                <a:solidFill>
                  <a:srgbClr val="394B4E"/>
                </a:solidFill>
                <a:latin typeface="Arial"/>
                <a:cs typeface="Arial"/>
              </a:rPr>
              <a:t>Na</a:t>
            </a:r>
            <a:r>
              <a:rPr sz="600" i="1" spc="60" dirty="0">
                <a:solidFill>
                  <a:srgbClr val="394B4E"/>
                </a:solidFill>
                <a:latin typeface="Arial"/>
                <a:cs typeface="Arial"/>
              </a:rPr>
              <a:t>t</a:t>
            </a:r>
            <a:r>
              <a:rPr sz="600" i="1" spc="-10" dirty="0">
                <a:solidFill>
                  <a:srgbClr val="394B4E"/>
                </a:solidFill>
                <a:latin typeface="Arial"/>
                <a:cs typeface="Arial"/>
              </a:rPr>
              <a:t>u</a:t>
            </a:r>
            <a:r>
              <a:rPr sz="600" i="1" spc="15" dirty="0">
                <a:solidFill>
                  <a:srgbClr val="394B4E"/>
                </a:solidFill>
                <a:latin typeface="Arial"/>
                <a:cs typeface="Arial"/>
              </a:rPr>
              <a:t>r</a:t>
            </a:r>
            <a:r>
              <a:rPr sz="600" i="1" spc="-55" dirty="0">
                <a:solidFill>
                  <a:srgbClr val="394B4E"/>
                </a:solidFill>
                <a:latin typeface="Arial"/>
                <a:cs typeface="Arial"/>
              </a:rPr>
              <a:t>e</a:t>
            </a:r>
            <a:r>
              <a:rPr sz="600" i="1" dirty="0">
                <a:solidFill>
                  <a:srgbClr val="394B4E"/>
                </a:solidFill>
                <a:latin typeface="Arial"/>
                <a:cs typeface="Arial"/>
              </a:rPr>
              <a:t> </a:t>
            </a:r>
            <a:r>
              <a:rPr sz="600" i="1" spc="-80" dirty="0">
                <a:solidFill>
                  <a:srgbClr val="394B4E"/>
                </a:solidFill>
                <a:latin typeface="Arial"/>
                <a:cs typeface="Arial"/>
              </a:rPr>
              <a:t> </a:t>
            </a:r>
            <a:r>
              <a:rPr sz="600" spc="-10" dirty="0">
                <a:solidFill>
                  <a:srgbClr val="394B4E"/>
                </a:solidFill>
                <a:latin typeface="Arial"/>
                <a:cs typeface="Arial"/>
              </a:rPr>
              <a:t>499</a:t>
            </a:r>
            <a:r>
              <a:rPr sz="600" spc="45" dirty="0">
                <a:solidFill>
                  <a:srgbClr val="394B4E"/>
                </a:solidFill>
                <a:latin typeface="Arial"/>
                <a:cs typeface="Arial"/>
              </a:rPr>
              <a:t>(</a:t>
            </a:r>
            <a:r>
              <a:rPr sz="600" spc="-20" dirty="0">
                <a:solidFill>
                  <a:srgbClr val="394B4E"/>
                </a:solidFill>
                <a:latin typeface="Arial"/>
                <a:cs typeface="Arial"/>
              </a:rPr>
              <a:t>7459</a:t>
            </a:r>
            <a:r>
              <a:rPr sz="600" spc="45" dirty="0">
                <a:solidFill>
                  <a:srgbClr val="394B4E"/>
                </a:solidFill>
                <a:latin typeface="Arial"/>
                <a:cs typeface="Arial"/>
              </a:rPr>
              <a:t>) </a:t>
            </a:r>
            <a:r>
              <a:rPr sz="600" spc="-20" dirty="0">
                <a:solidFill>
                  <a:srgbClr val="394B4E"/>
                </a:solidFill>
                <a:latin typeface="Arial"/>
                <a:cs typeface="Arial"/>
              </a:rPr>
              <a:t>419</a:t>
            </a:r>
            <a:r>
              <a:rPr sz="600" spc="45" dirty="0">
                <a:solidFill>
                  <a:srgbClr val="394B4E"/>
                </a:solidFill>
                <a:latin typeface="Arial"/>
                <a:cs typeface="Arial"/>
              </a:rPr>
              <a:t> (</a:t>
            </a:r>
            <a:r>
              <a:rPr sz="600" spc="-20" dirty="0">
                <a:solidFill>
                  <a:srgbClr val="394B4E"/>
                </a:solidFill>
                <a:latin typeface="Arial"/>
                <a:cs typeface="Arial"/>
              </a:rPr>
              <a:t>2013</a:t>
            </a:r>
            <a:r>
              <a:rPr sz="600" spc="45" dirty="0">
                <a:solidFill>
                  <a:srgbClr val="394B4E"/>
                </a:solidFill>
                <a:latin typeface="Arial"/>
                <a:cs typeface="Arial"/>
              </a:rPr>
              <a:t>)</a:t>
            </a:r>
            <a:endParaRPr sz="600" dirty="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22769" y="114355"/>
            <a:ext cx="5520260" cy="1846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lang="en-AU" spc="-40" dirty="0"/>
              <a:t>h-BN/Graphene Heterostructures</a:t>
            </a:r>
            <a:endParaRPr spc="-30" dirty="0"/>
          </a:p>
        </p:txBody>
      </p:sp>
      <p:sp>
        <p:nvSpPr>
          <p:cNvPr id="3" name="object 3"/>
          <p:cNvSpPr/>
          <p:nvPr/>
        </p:nvSpPr>
        <p:spPr>
          <a:xfrm>
            <a:off x="0" y="381453"/>
            <a:ext cx="5760085" cy="0"/>
          </a:xfrm>
          <a:custGeom>
            <a:avLst/>
            <a:gdLst/>
            <a:ahLst/>
            <a:cxnLst/>
            <a:rect l="l" t="t" r="r" b="b"/>
            <a:pathLst>
              <a:path w="5760085">
                <a:moveTo>
                  <a:pt x="0" y="0"/>
                </a:moveTo>
                <a:lnTo>
                  <a:pt x="5759958" y="0"/>
                </a:lnTo>
              </a:path>
            </a:pathLst>
          </a:custGeom>
          <a:ln w="10127">
            <a:solidFill>
              <a:srgbClr val="D5C5B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0" y="381456"/>
            <a:ext cx="528955" cy="0"/>
          </a:xfrm>
          <a:custGeom>
            <a:avLst/>
            <a:gdLst/>
            <a:ahLst/>
            <a:cxnLst/>
            <a:rect l="l" t="t" r="r" b="b"/>
            <a:pathLst>
              <a:path w="528955">
                <a:moveTo>
                  <a:pt x="0" y="0"/>
                </a:moveTo>
                <a:lnTo>
                  <a:pt x="528716" y="0"/>
                </a:lnTo>
              </a:path>
            </a:pathLst>
          </a:custGeom>
          <a:ln w="6330">
            <a:solidFill>
              <a:srgbClr val="EB801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5399989" y="26621"/>
            <a:ext cx="315275" cy="317446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152185" y="453496"/>
            <a:ext cx="2727960" cy="139065"/>
          </a:xfrm>
          <a:custGeom>
            <a:avLst/>
            <a:gdLst/>
            <a:ahLst/>
            <a:cxnLst/>
            <a:rect l="l" t="t" r="r" b="b"/>
            <a:pathLst>
              <a:path w="2727960" h="139065">
                <a:moveTo>
                  <a:pt x="0" y="138541"/>
                </a:moveTo>
                <a:lnTo>
                  <a:pt x="2727816" y="138541"/>
                </a:lnTo>
                <a:lnTo>
                  <a:pt x="2727816" y="0"/>
                </a:lnTo>
                <a:lnTo>
                  <a:pt x="0" y="0"/>
                </a:lnTo>
                <a:lnTo>
                  <a:pt x="0" y="138541"/>
                </a:lnTo>
                <a:close/>
              </a:path>
            </a:pathLst>
          </a:custGeom>
          <a:solidFill>
            <a:srgbClr val="FAFAF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 txBox="1"/>
          <p:nvPr/>
        </p:nvSpPr>
        <p:spPr>
          <a:xfrm>
            <a:off x="292100" y="453478"/>
            <a:ext cx="5029415" cy="16927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  <a:tabLst>
                <a:tab pos="2740025" algn="l"/>
              </a:tabLst>
            </a:pPr>
            <a:r>
              <a:rPr lang="en-AU" sz="1100" spc="25" dirty="0">
                <a:solidFill>
                  <a:srgbClr val="EB801B"/>
                </a:solidFill>
                <a:latin typeface="Arial"/>
                <a:cs typeface="Arial"/>
              </a:rPr>
              <a:t>Graphene</a:t>
            </a:r>
            <a:endParaRPr sz="1100" dirty="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296747" y="2021865"/>
            <a:ext cx="2583815" cy="15388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44780" indent="-132080">
              <a:lnSpc>
                <a:spcPct val="100000"/>
              </a:lnSpc>
              <a:buClr>
                <a:srgbClr val="EB801B"/>
              </a:buClr>
              <a:buFont typeface="Arial"/>
              <a:buChar char="•"/>
              <a:tabLst>
                <a:tab pos="145415" algn="l"/>
              </a:tabLst>
            </a:pPr>
            <a:r>
              <a:rPr lang="en-AU" sz="1000" spc="25" dirty="0">
                <a:solidFill>
                  <a:srgbClr val="22373B"/>
                </a:solidFill>
                <a:latin typeface="Tahoma"/>
                <a:cs typeface="Tahoma"/>
              </a:rPr>
              <a:t>Zero bandgap semimetal</a:t>
            </a:r>
            <a:endParaRPr sz="1000" dirty="0">
              <a:latin typeface="Tahoma"/>
              <a:cs typeface="Tahoma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3011856" y="2021865"/>
            <a:ext cx="2660015" cy="30008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44780" indent="-132080">
              <a:lnSpc>
                <a:spcPct val="100000"/>
              </a:lnSpc>
              <a:buClr>
                <a:srgbClr val="13AF3D"/>
              </a:buClr>
              <a:buFont typeface="Arial"/>
              <a:buChar char="•"/>
              <a:tabLst>
                <a:tab pos="145415" algn="l"/>
              </a:tabLst>
            </a:pPr>
            <a:r>
              <a:rPr lang="en-AU" sz="1000" spc="-10" dirty="0">
                <a:solidFill>
                  <a:srgbClr val="22373B"/>
                </a:solidFill>
                <a:latin typeface="Tahoma"/>
                <a:cs typeface="Tahoma"/>
              </a:rPr>
              <a:t>Insulating with a 5.9 eV bandgap</a:t>
            </a:r>
            <a:endParaRPr sz="1000" dirty="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950" dirty="0">
              <a:latin typeface="Times New Roman"/>
              <a:cs typeface="Times New Roman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3011858" y="430358"/>
            <a:ext cx="198900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AU" sz="1100" spc="90" dirty="0">
                <a:solidFill>
                  <a:srgbClr val="13AF3D"/>
                </a:solidFill>
                <a:latin typeface="Arial"/>
                <a:cs typeface="Arial"/>
              </a:rPr>
              <a:t>Hexagonal Boron Nitride</a:t>
            </a:r>
            <a:endParaRPr lang="en-AU" sz="1100" dirty="0"/>
          </a:p>
        </p:txBody>
      </p:sp>
      <p:pic>
        <p:nvPicPr>
          <p:cNvPr id="16" name="Picture 15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595"/>
          <a:stretch/>
        </p:blipFill>
        <p:spPr>
          <a:xfrm>
            <a:off x="3758377" y="748386"/>
            <a:ext cx="1166975" cy="1147848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340"/>
          <a:stretch/>
        </p:blipFill>
        <p:spPr>
          <a:xfrm>
            <a:off x="934883" y="755115"/>
            <a:ext cx="1162563" cy="1134389"/>
          </a:xfrm>
          <a:prstGeom prst="rect">
            <a:avLst/>
          </a:prstGeom>
        </p:spPr>
      </p:pic>
      <p:sp>
        <p:nvSpPr>
          <p:cNvPr id="18" name="object 9"/>
          <p:cNvSpPr txBox="1"/>
          <p:nvPr/>
        </p:nvSpPr>
        <p:spPr>
          <a:xfrm>
            <a:off x="317500" y="2489897"/>
            <a:ext cx="5404881" cy="46166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51130" indent="-138430">
              <a:lnSpc>
                <a:spcPct val="100000"/>
              </a:lnSpc>
              <a:buClr>
                <a:srgbClr val="22373B"/>
              </a:buClr>
              <a:buFont typeface="Arial"/>
              <a:buChar char="•"/>
              <a:tabLst>
                <a:tab pos="151765" algn="l"/>
              </a:tabLst>
            </a:pPr>
            <a:r>
              <a:rPr lang="en-AU" sz="1000" dirty="0">
                <a:latin typeface="Tahoma"/>
                <a:cs typeface="Tahoma"/>
              </a:rPr>
              <a:t>Structurally similar materials with vastly different electronic properties</a:t>
            </a:r>
          </a:p>
          <a:p>
            <a:pPr marL="151130" indent="-138430">
              <a:lnSpc>
                <a:spcPct val="100000"/>
              </a:lnSpc>
              <a:buClr>
                <a:srgbClr val="22373B"/>
              </a:buClr>
              <a:buFont typeface="Arial"/>
              <a:buChar char="•"/>
              <a:tabLst>
                <a:tab pos="151765" algn="l"/>
              </a:tabLst>
            </a:pPr>
            <a:r>
              <a:rPr lang="en-AU" sz="1000" dirty="0">
                <a:latin typeface="Tahoma"/>
                <a:cs typeface="Tahoma"/>
              </a:rPr>
              <a:t>h-BN previously demonstrated as an ideal substrate for graphene</a:t>
            </a:r>
          </a:p>
          <a:p>
            <a:pPr marL="151130" indent="-138430">
              <a:lnSpc>
                <a:spcPct val="100000"/>
              </a:lnSpc>
              <a:buClr>
                <a:srgbClr val="22373B"/>
              </a:buClr>
              <a:buFont typeface="Arial"/>
              <a:buChar char="•"/>
              <a:tabLst>
                <a:tab pos="151765" algn="l"/>
              </a:tabLst>
            </a:pPr>
            <a:r>
              <a:rPr lang="en-AU" sz="1000" dirty="0">
                <a:latin typeface="Tahoma"/>
                <a:cs typeface="Tahoma"/>
              </a:rPr>
              <a:t>Small lattice mismatch (1.7%) allows the materials to be stitched together laterally</a:t>
            </a:r>
          </a:p>
        </p:txBody>
      </p:sp>
      <p:sp>
        <p:nvSpPr>
          <p:cNvPr id="20" name="object 15"/>
          <p:cNvSpPr txBox="1"/>
          <p:nvPr/>
        </p:nvSpPr>
        <p:spPr>
          <a:xfrm>
            <a:off x="5592297" y="3016439"/>
            <a:ext cx="79375" cy="127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800" spc="-25" dirty="0">
                <a:solidFill>
                  <a:srgbClr val="22373B"/>
                </a:solidFill>
                <a:latin typeface="Arial"/>
                <a:cs typeface="Arial"/>
              </a:rPr>
              <a:t>2</a:t>
            </a:r>
            <a:endParaRPr sz="800" dirty="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43879861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pc="60" dirty="0"/>
              <a:t>In</a:t>
            </a:r>
            <a:r>
              <a:rPr spc="35" dirty="0"/>
              <a:t>-</a:t>
            </a:r>
            <a:r>
              <a:rPr spc="30" dirty="0"/>
              <a:t>P</a:t>
            </a:r>
            <a:r>
              <a:rPr spc="35" dirty="0"/>
              <a:t>l</a:t>
            </a:r>
            <a:r>
              <a:rPr spc="-20" dirty="0"/>
              <a:t>an</a:t>
            </a:r>
            <a:r>
              <a:rPr spc="-60" dirty="0"/>
              <a:t>e</a:t>
            </a:r>
            <a:r>
              <a:rPr spc="105" dirty="0"/>
              <a:t> </a:t>
            </a:r>
            <a:r>
              <a:rPr spc="-70" dirty="0"/>
              <a:t>G</a:t>
            </a:r>
            <a:r>
              <a:rPr spc="40" dirty="0"/>
              <a:t>r</a:t>
            </a:r>
            <a:r>
              <a:rPr spc="-20" dirty="0"/>
              <a:t>ap</a:t>
            </a:r>
            <a:r>
              <a:rPr dirty="0"/>
              <a:t>h</a:t>
            </a:r>
            <a:r>
              <a:rPr spc="-60" dirty="0"/>
              <a:t>e</a:t>
            </a:r>
            <a:r>
              <a:rPr dirty="0"/>
              <a:t>n</a:t>
            </a:r>
            <a:r>
              <a:rPr spc="-60" dirty="0"/>
              <a:t>e</a:t>
            </a:r>
            <a:r>
              <a:rPr spc="160" dirty="0"/>
              <a:t>/h</a:t>
            </a:r>
            <a:r>
              <a:rPr spc="60" dirty="0"/>
              <a:t>-BN</a:t>
            </a:r>
            <a:r>
              <a:rPr spc="100" dirty="0"/>
              <a:t> </a:t>
            </a:r>
            <a:r>
              <a:rPr spc="-15" dirty="0"/>
              <a:t>–</a:t>
            </a:r>
            <a:r>
              <a:rPr spc="105" dirty="0"/>
              <a:t> </a:t>
            </a:r>
            <a:r>
              <a:rPr spc="30" dirty="0"/>
              <a:t>P</a:t>
            </a:r>
            <a:r>
              <a:rPr spc="40" dirty="0"/>
              <a:t>r</a:t>
            </a:r>
            <a:r>
              <a:rPr spc="-10" dirty="0"/>
              <a:t>o</a:t>
            </a:r>
            <a:r>
              <a:rPr spc="25" dirty="0"/>
              <a:t>p</a:t>
            </a:r>
            <a:r>
              <a:rPr spc="-60" dirty="0"/>
              <a:t>e</a:t>
            </a:r>
            <a:r>
              <a:rPr spc="40" dirty="0"/>
              <a:t>r</a:t>
            </a:r>
            <a:r>
              <a:rPr spc="145" dirty="0"/>
              <a:t>t</a:t>
            </a:r>
            <a:r>
              <a:rPr spc="35" dirty="0"/>
              <a:t>i</a:t>
            </a:r>
            <a:r>
              <a:rPr spc="-60" dirty="0"/>
              <a:t>e</a:t>
            </a:r>
            <a:r>
              <a:rPr spc="-105" dirty="0"/>
              <a:t>s</a:t>
            </a:r>
            <a:r>
              <a:rPr spc="100" dirty="0"/>
              <a:t> </a:t>
            </a:r>
            <a:r>
              <a:rPr spc="-20" dirty="0"/>
              <a:t>an</a:t>
            </a:r>
            <a:r>
              <a:rPr dirty="0"/>
              <a:t>d</a:t>
            </a:r>
            <a:r>
              <a:rPr spc="105" dirty="0"/>
              <a:t> </a:t>
            </a:r>
            <a:r>
              <a:rPr spc="70" dirty="0"/>
              <a:t>A</a:t>
            </a:r>
            <a:r>
              <a:rPr dirty="0"/>
              <a:t>pp</a:t>
            </a:r>
            <a:r>
              <a:rPr spc="35" dirty="0"/>
              <a:t>li</a:t>
            </a:r>
            <a:r>
              <a:rPr spc="-20" dirty="0"/>
              <a:t>c</a:t>
            </a:r>
            <a:r>
              <a:rPr spc="50" dirty="0"/>
              <a:t>at</a:t>
            </a:r>
            <a:r>
              <a:rPr spc="35" dirty="0"/>
              <a:t>i</a:t>
            </a:r>
            <a:r>
              <a:rPr spc="-10" dirty="0"/>
              <a:t>on</a:t>
            </a:r>
            <a:r>
              <a:rPr spc="-105" dirty="0"/>
              <a:t>s</a:t>
            </a:r>
          </a:p>
        </p:txBody>
      </p:sp>
      <p:sp>
        <p:nvSpPr>
          <p:cNvPr id="3" name="object 3"/>
          <p:cNvSpPr/>
          <p:nvPr/>
        </p:nvSpPr>
        <p:spPr>
          <a:xfrm>
            <a:off x="0" y="381453"/>
            <a:ext cx="5760085" cy="0"/>
          </a:xfrm>
          <a:custGeom>
            <a:avLst/>
            <a:gdLst/>
            <a:ahLst/>
            <a:cxnLst/>
            <a:rect l="l" t="t" r="r" b="b"/>
            <a:pathLst>
              <a:path w="5760085">
                <a:moveTo>
                  <a:pt x="0" y="0"/>
                </a:moveTo>
                <a:lnTo>
                  <a:pt x="5759958" y="0"/>
                </a:lnTo>
              </a:path>
            </a:pathLst>
          </a:custGeom>
          <a:ln w="10127">
            <a:solidFill>
              <a:srgbClr val="D5C5B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0" y="381456"/>
            <a:ext cx="1052830" cy="0"/>
          </a:xfrm>
          <a:custGeom>
            <a:avLst/>
            <a:gdLst/>
            <a:ahLst/>
            <a:cxnLst/>
            <a:rect l="l" t="t" r="r" b="b"/>
            <a:pathLst>
              <a:path w="1052830">
                <a:moveTo>
                  <a:pt x="0" y="0"/>
                </a:moveTo>
                <a:lnTo>
                  <a:pt x="1052374" y="0"/>
                </a:lnTo>
              </a:path>
            </a:pathLst>
          </a:custGeom>
          <a:ln w="6330">
            <a:solidFill>
              <a:srgbClr val="EB801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5399989" y="26621"/>
            <a:ext cx="315275" cy="317446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379171" y="529498"/>
            <a:ext cx="2819390" cy="2164997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3425586" y="516742"/>
            <a:ext cx="2182495" cy="336550"/>
          </a:xfrm>
          <a:custGeom>
            <a:avLst/>
            <a:gdLst/>
            <a:ahLst/>
            <a:cxnLst/>
            <a:rect l="l" t="t" r="r" b="b"/>
            <a:pathLst>
              <a:path w="2182495" h="336550">
                <a:moveTo>
                  <a:pt x="0" y="336447"/>
                </a:moveTo>
                <a:lnTo>
                  <a:pt x="2182212" y="336447"/>
                </a:lnTo>
                <a:lnTo>
                  <a:pt x="2182212" y="0"/>
                </a:lnTo>
                <a:lnTo>
                  <a:pt x="0" y="0"/>
                </a:lnTo>
                <a:lnTo>
                  <a:pt x="0" y="336447"/>
                </a:lnTo>
                <a:close/>
              </a:path>
            </a:pathLst>
          </a:custGeom>
          <a:solidFill>
            <a:srgbClr val="FAFAF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3425586" y="1840729"/>
            <a:ext cx="2182495" cy="139065"/>
          </a:xfrm>
          <a:custGeom>
            <a:avLst/>
            <a:gdLst/>
            <a:ahLst/>
            <a:cxnLst/>
            <a:rect l="l" t="t" r="r" b="b"/>
            <a:pathLst>
              <a:path w="2182495" h="139064">
                <a:moveTo>
                  <a:pt x="0" y="138541"/>
                </a:moveTo>
                <a:lnTo>
                  <a:pt x="2182212" y="138541"/>
                </a:lnTo>
                <a:lnTo>
                  <a:pt x="2182212" y="0"/>
                </a:lnTo>
                <a:lnTo>
                  <a:pt x="0" y="0"/>
                </a:lnTo>
                <a:lnTo>
                  <a:pt x="0" y="138541"/>
                </a:lnTo>
                <a:close/>
              </a:path>
            </a:pathLst>
          </a:custGeom>
          <a:solidFill>
            <a:srgbClr val="FAFAF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 txBox="1"/>
          <p:nvPr/>
        </p:nvSpPr>
        <p:spPr>
          <a:xfrm>
            <a:off x="3412899" y="504050"/>
            <a:ext cx="1959610" cy="154080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5080">
              <a:lnSpc>
                <a:spcPct val="118000"/>
              </a:lnSpc>
            </a:pPr>
            <a:r>
              <a:rPr lang="en-AU" sz="1100" spc="20" dirty="0">
                <a:solidFill>
                  <a:srgbClr val="EB801B"/>
                </a:solidFill>
                <a:latin typeface="Arial"/>
                <a:cs typeface="Arial"/>
              </a:rPr>
              <a:t>Tuneable electronic properties depending on</a:t>
            </a:r>
            <a:r>
              <a:rPr sz="1100" spc="20" dirty="0">
                <a:solidFill>
                  <a:srgbClr val="EB801B"/>
                </a:solidFill>
                <a:latin typeface="Arial"/>
                <a:cs typeface="Arial"/>
              </a:rPr>
              <a:t>:</a:t>
            </a:r>
            <a:endParaRPr sz="1100" dirty="0">
              <a:latin typeface="Arial"/>
              <a:cs typeface="Arial"/>
            </a:endParaRPr>
          </a:p>
          <a:p>
            <a:pPr marL="289560" indent="-132715">
              <a:lnSpc>
                <a:spcPct val="100000"/>
              </a:lnSpc>
              <a:spcBef>
                <a:spcPts val="740"/>
              </a:spcBef>
              <a:buClr>
                <a:srgbClr val="EB801B"/>
              </a:buClr>
              <a:buFont typeface="Arial"/>
              <a:buChar char="•"/>
              <a:tabLst>
                <a:tab pos="290195" algn="l"/>
              </a:tabLst>
            </a:pPr>
            <a:r>
              <a:rPr lang="en-AU" sz="1000" spc="30" dirty="0">
                <a:solidFill>
                  <a:srgbClr val="22373B"/>
                </a:solidFill>
                <a:latin typeface="Tahoma"/>
                <a:cs typeface="Tahoma"/>
              </a:rPr>
              <a:t>C/BN concentrations</a:t>
            </a:r>
            <a:endParaRPr sz="1000" dirty="0">
              <a:latin typeface="Tahoma"/>
              <a:cs typeface="Tahoma"/>
            </a:endParaRPr>
          </a:p>
          <a:p>
            <a:pPr marL="289560" indent="-132715">
              <a:lnSpc>
                <a:spcPct val="100000"/>
              </a:lnSpc>
              <a:spcBef>
                <a:spcPts val="770"/>
              </a:spcBef>
              <a:buClr>
                <a:srgbClr val="EB801B"/>
              </a:buClr>
              <a:buFont typeface="Arial"/>
              <a:buChar char="•"/>
              <a:tabLst>
                <a:tab pos="290195" algn="l"/>
              </a:tabLst>
            </a:pPr>
            <a:r>
              <a:rPr lang="en-AU" sz="1000" spc="40" dirty="0">
                <a:solidFill>
                  <a:srgbClr val="22373B"/>
                </a:solidFill>
                <a:latin typeface="Tahoma"/>
                <a:cs typeface="Tahoma"/>
              </a:rPr>
              <a:t>Domain size/shape</a:t>
            </a:r>
          </a:p>
          <a:p>
            <a:pPr marL="289560" indent="-132715">
              <a:lnSpc>
                <a:spcPct val="100000"/>
              </a:lnSpc>
              <a:spcBef>
                <a:spcPts val="770"/>
              </a:spcBef>
              <a:buClr>
                <a:srgbClr val="EB801B"/>
              </a:buClr>
              <a:buFont typeface="Arial"/>
              <a:buChar char="•"/>
              <a:tabLst>
                <a:tab pos="290195" algn="l"/>
              </a:tabLst>
            </a:pPr>
            <a:r>
              <a:rPr lang="en-AU" sz="1000" spc="40" dirty="0">
                <a:solidFill>
                  <a:srgbClr val="22373B"/>
                </a:solidFill>
                <a:latin typeface="Tahoma"/>
                <a:cs typeface="Tahoma"/>
              </a:rPr>
              <a:t>Interface structure</a:t>
            </a:r>
            <a:r>
              <a:rPr lang="en-AU" sz="1000" spc="-105" dirty="0">
                <a:solidFill>
                  <a:srgbClr val="22373B"/>
                </a:solidFill>
                <a:latin typeface="Tahoma"/>
                <a:cs typeface="Tahoma"/>
              </a:rPr>
              <a:t> </a:t>
            </a:r>
            <a:endParaRPr sz="1000" dirty="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47"/>
              </a:spcBef>
            </a:pPr>
            <a:endParaRPr sz="1400" dirty="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sz="1100" spc="55" dirty="0">
                <a:solidFill>
                  <a:srgbClr val="13AF3D"/>
                </a:solidFill>
                <a:latin typeface="Arial"/>
                <a:cs typeface="Arial"/>
              </a:rPr>
              <a:t>App</a:t>
            </a:r>
            <a:r>
              <a:rPr sz="1100" spc="30" dirty="0">
                <a:solidFill>
                  <a:srgbClr val="13AF3D"/>
                </a:solidFill>
                <a:latin typeface="Arial"/>
                <a:cs typeface="Arial"/>
              </a:rPr>
              <a:t>li</a:t>
            </a:r>
            <a:r>
              <a:rPr sz="1100" spc="-25" dirty="0">
                <a:solidFill>
                  <a:srgbClr val="13AF3D"/>
                </a:solidFill>
                <a:latin typeface="Arial"/>
                <a:cs typeface="Arial"/>
              </a:rPr>
              <a:t>c</a:t>
            </a:r>
            <a:r>
              <a:rPr sz="1100" spc="45" dirty="0">
                <a:solidFill>
                  <a:srgbClr val="13AF3D"/>
                </a:solidFill>
                <a:latin typeface="Arial"/>
                <a:cs typeface="Arial"/>
              </a:rPr>
              <a:t>at</a:t>
            </a:r>
            <a:r>
              <a:rPr sz="1100" spc="30" dirty="0">
                <a:solidFill>
                  <a:srgbClr val="13AF3D"/>
                </a:solidFill>
                <a:latin typeface="Arial"/>
                <a:cs typeface="Arial"/>
              </a:rPr>
              <a:t>i</a:t>
            </a:r>
            <a:r>
              <a:rPr sz="1100" spc="-10" dirty="0">
                <a:solidFill>
                  <a:srgbClr val="13AF3D"/>
                </a:solidFill>
                <a:latin typeface="Arial"/>
                <a:cs typeface="Arial"/>
              </a:rPr>
              <a:t>on</a:t>
            </a:r>
            <a:r>
              <a:rPr sz="1100" spc="-95" dirty="0">
                <a:solidFill>
                  <a:srgbClr val="13AF3D"/>
                </a:solidFill>
                <a:latin typeface="Arial"/>
                <a:cs typeface="Arial"/>
              </a:rPr>
              <a:t>s</a:t>
            </a:r>
            <a:r>
              <a:rPr sz="1100" spc="20" dirty="0">
                <a:solidFill>
                  <a:srgbClr val="13AF3D"/>
                </a:solidFill>
                <a:latin typeface="Arial"/>
                <a:cs typeface="Arial"/>
              </a:rPr>
              <a:t>:</a:t>
            </a:r>
            <a:endParaRPr sz="1100" dirty="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3557449" y="2047785"/>
            <a:ext cx="1735761" cy="92333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44780" indent="-132080">
              <a:lnSpc>
                <a:spcPct val="100000"/>
              </a:lnSpc>
              <a:spcBef>
                <a:spcPts val="770"/>
              </a:spcBef>
              <a:buClr>
                <a:srgbClr val="13AF3D"/>
              </a:buClr>
              <a:buFont typeface="Arial"/>
              <a:buChar char="•"/>
              <a:tabLst>
                <a:tab pos="145415" algn="l"/>
              </a:tabLst>
            </a:pPr>
            <a:r>
              <a:rPr lang="en-AU" sz="1000" spc="-10" dirty="0">
                <a:solidFill>
                  <a:srgbClr val="22373B"/>
                </a:solidFill>
                <a:latin typeface="Tahoma"/>
                <a:cs typeface="Tahoma"/>
              </a:rPr>
              <a:t>Semiconducting graphene</a:t>
            </a:r>
          </a:p>
          <a:p>
            <a:pPr marL="144780" indent="-132080">
              <a:lnSpc>
                <a:spcPct val="100000"/>
              </a:lnSpc>
              <a:spcBef>
                <a:spcPts val="770"/>
              </a:spcBef>
              <a:buClr>
                <a:srgbClr val="13AF3D"/>
              </a:buClr>
              <a:buFont typeface="Arial"/>
              <a:buChar char="•"/>
              <a:tabLst>
                <a:tab pos="145415" algn="l"/>
              </a:tabLst>
            </a:pPr>
            <a:r>
              <a:rPr lang="en-AU" sz="1000" spc="30" dirty="0">
                <a:solidFill>
                  <a:srgbClr val="22373B"/>
                </a:solidFill>
                <a:latin typeface="Tahoma"/>
                <a:cs typeface="Tahoma"/>
              </a:rPr>
              <a:t>Atomically thin circuitry</a:t>
            </a:r>
            <a:endParaRPr sz="1000" dirty="0">
              <a:latin typeface="Tahoma"/>
              <a:cs typeface="Tahoma"/>
            </a:endParaRPr>
          </a:p>
          <a:p>
            <a:pPr marL="144780" indent="-132080">
              <a:lnSpc>
                <a:spcPct val="100000"/>
              </a:lnSpc>
              <a:spcBef>
                <a:spcPts val="770"/>
              </a:spcBef>
              <a:buClr>
                <a:srgbClr val="13AF3D"/>
              </a:buClr>
              <a:buFont typeface="Arial"/>
              <a:buChar char="•"/>
              <a:tabLst>
                <a:tab pos="145415" algn="l"/>
              </a:tabLst>
            </a:pPr>
            <a:r>
              <a:rPr lang="en-AU" sz="1000" spc="80" dirty="0" err="1">
                <a:solidFill>
                  <a:srgbClr val="22373B"/>
                </a:solidFill>
                <a:latin typeface="Tahoma"/>
                <a:cs typeface="Tahoma"/>
              </a:rPr>
              <a:t>Photocatalysis</a:t>
            </a:r>
            <a:endParaRPr sz="1000" dirty="0">
              <a:latin typeface="Tahoma"/>
              <a:cs typeface="Tahoma"/>
            </a:endParaRPr>
          </a:p>
          <a:p>
            <a:pPr marL="144780" indent="-132080">
              <a:lnSpc>
                <a:spcPct val="100000"/>
              </a:lnSpc>
              <a:spcBef>
                <a:spcPts val="770"/>
              </a:spcBef>
              <a:buClr>
                <a:srgbClr val="13AF3D"/>
              </a:buClr>
              <a:buFont typeface="Arial"/>
              <a:buChar char="•"/>
              <a:tabLst>
                <a:tab pos="145415" algn="l"/>
              </a:tabLst>
            </a:pPr>
            <a:r>
              <a:rPr lang="en-AU" sz="1000" spc="30" dirty="0">
                <a:solidFill>
                  <a:srgbClr val="22373B"/>
                </a:solidFill>
                <a:latin typeface="Tahoma"/>
                <a:cs typeface="Tahoma"/>
              </a:rPr>
              <a:t>Energy storage</a:t>
            </a:r>
            <a:endParaRPr sz="1000" dirty="0">
              <a:latin typeface="Tahoma"/>
              <a:cs typeface="Tahoma"/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152185" y="2799813"/>
            <a:ext cx="1828800" cy="0"/>
          </a:xfrm>
          <a:custGeom>
            <a:avLst/>
            <a:gdLst/>
            <a:ahLst/>
            <a:cxnLst/>
            <a:rect l="l" t="t" r="r" b="b"/>
            <a:pathLst>
              <a:path w="1828800">
                <a:moveTo>
                  <a:pt x="0" y="0"/>
                </a:moveTo>
                <a:lnTo>
                  <a:pt x="1828800" y="0"/>
                </a:lnTo>
              </a:path>
            </a:pathLst>
          </a:custGeom>
          <a:ln w="5054">
            <a:solidFill>
              <a:srgbClr val="22373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 txBox="1"/>
          <p:nvPr/>
        </p:nvSpPr>
        <p:spPr>
          <a:xfrm>
            <a:off x="188038" y="2797850"/>
            <a:ext cx="1368425" cy="16700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550"/>
              </a:lnSpc>
            </a:pPr>
            <a:r>
              <a:rPr sz="600" i="1" spc="-30" dirty="0">
                <a:solidFill>
                  <a:srgbClr val="394B4E"/>
                </a:solidFill>
                <a:latin typeface="Arial"/>
                <a:cs typeface="Arial"/>
              </a:rPr>
              <a:t>a</a:t>
            </a:r>
            <a:endParaRPr sz="600" dirty="0">
              <a:latin typeface="Arial"/>
              <a:cs typeface="Arial"/>
            </a:endParaRPr>
          </a:p>
          <a:p>
            <a:pPr marL="57150">
              <a:lnSpc>
                <a:spcPts val="550"/>
              </a:lnSpc>
            </a:pPr>
            <a:r>
              <a:rPr sz="600" spc="10" dirty="0">
                <a:solidFill>
                  <a:srgbClr val="394B4E"/>
                </a:solidFill>
                <a:latin typeface="Arial"/>
                <a:cs typeface="Arial"/>
              </a:rPr>
              <a:t>L</a:t>
            </a:r>
            <a:r>
              <a:rPr sz="600" spc="15" dirty="0">
                <a:solidFill>
                  <a:srgbClr val="394B4E"/>
                </a:solidFill>
                <a:latin typeface="Arial"/>
                <a:cs typeface="Arial"/>
              </a:rPr>
              <a:t>i</a:t>
            </a:r>
            <a:r>
              <a:rPr sz="600" spc="5" dirty="0">
                <a:solidFill>
                  <a:srgbClr val="394B4E"/>
                </a:solidFill>
                <a:latin typeface="Arial"/>
                <a:cs typeface="Arial"/>
              </a:rPr>
              <a:t>,</a:t>
            </a:r>
            <a:r>
              <a:rPr sz="600" spc="40" dirty="0">
                <a:solidFill>
                  <a:srgbClr val="394B4E"/>
                </a:solidFill>
                <a:latin typeface="Arial"/>
                <a:cs typeface="Arial"/>
              </a:rPr>
              <a:t> </a:t>
            </a:r>
            <a:r>
              <a:rPr sz="600" dirty="0">
                <a:solidFill>
                  <a:srgbClr val="394B4E"/>
                </a:solidFill>
                <a:latin typeface="Arial"/>
                <a:cs typeface="Arial"/>
              </a:rPr>
              <a:t>Q</a:t>
            </a:r>
            <a:r>
              <a:rPr sz="600" spc="5" dirty="0">
                <a:solidFill>
                  <a:srgbClr val="394B4E"/>
                </a:solidFill>
                <a:latin typeface="Arial"/>
                <a:cs typeface="Arial"/>
              </a:rPr>
              <a:t>.,</a:t>
            </a:r>
            <a:r>
              <a:rPr sz="600" spc="45" dirty="0">
                <a:solidFill>
                  <a:srgbClr val="394B4E"/>
                </a:solidFill>
                <a:latin typeface="Arial"/>
                <a:cs typeface="Arial"/>
              </a:rPr>
              <a:t> </a:t>
            </a:r>
            <a:r>
              <a:rPr sz="600" spc="-55" dirty="0">
                <a:solidFill>
                  <a:srgbClr val="394B4E"/>
                </a:solidFill>
                <a:latin typeface="Arial"/>
                <a:cs typeface="Arial"/>
              </a:rPr>
              <a:t>e</a:t>
            </a:r>
            <a:r>
              <a:rPr sz="600" spc="60" dirty="0">
                <a:solidFill>
                  <a:srgbClr val="394B4E"/>
                </a:solidFill>
                <a:latin typeface="Arial"/>
                <a:cs typeface="Arial"/>
              </a:rPr>
              <a:t>t</a:t>
            </a:r>
            <a:r>
              <a:rPr sz="600" spc="45" dirty="0">
                <a:solidFill>
                  <a:srgbClr val="394B4E"/>
                </a:solidFill>
                <a:latin typeface="Arial"/>
                <a:cs typeface="Arial"/>
              </a:rPr>
              <a:t> </a:t>
            </a:r>
            <a:r>
              <a:rPr sz="600" spc="-30" dirty="0">
                <a:solidFill>
                  <a:srgbClr val="394B4E"/>
                </a:solidFill>
                <a:latin typeface="Arial"/>
                <a:cs typeface="Arial"/>
              </a:rPr>
              <a:t>a</a:t>
            </a:r>
            <a:r>
              <a:rPr sz="600" spc="15" dirty="0">
                <a:solidFill>
                  <a:srgbClr val="394B4E"/>
                </a:solidFill>
                <a:latin typeface="Arial"/>
                <a:cs typeface="Arial"/>
              </a:rPr>
              <a:t>l</a:t>
            </a:r>
            <a:r>
              <a:rPr sz="600" spc="5" dirty="0">
                <a:solidFill>
                  <a:srgbClr val="394B4E"/>
                </a:solidFill>
                <a:latin typeface="Arial"/>
                <a:cs typeface="Arial"/>
              </a:rPr>
              <a:t>.</a:t>
            </a:r>
            <a:r>
              <a:rPr sz="600" dirty="0">
                <a:solidFill>
                  <a:srgbClr val="394B4E"/>
                </a:solidFill>
                <a:latin typeface="Arial"/>
                <a:cs typeface="Arial"/>
              </a:rPr>
              <a:t> </a:t>
            </a:r>
            <a:r>
              <a:rPr sz="600" spc="-55" dirty="0">
                <a:solidFill>
                  <a:srgbClr val="394B4E"/>
                </a:solidFill>
                <a:latin typeface="Arial"/>
                <a:cs typeface="Arial"/>
              </a:rPr>
              <a:t> </a:t>
            </a:r>
            <a:r>
              <a:rPr sz="600" i="1" spc="-50" dirty="0">
                <a:solidFill>
                  <a:srgbClr val="394B4E"/>
                </a:solidFill>
                <a:latin typeface="Arial"/>
                <a:cs typeface="Arial"/>
              </a:rPr>
              <a:t>S</a:t>
            </a:r>
            <a:r>
              <a:rPr sz="600" i="1" dirty="0">
                <a:solidFill>
                  <a:srgbClr val="394B4E"/>
                </a:solidFill>
                <a:latin typeface="Arial"/>
                <a:cs typeface="Arial"/>
              </a:rPr>
              <a:t>m</a:t>
            </a:r>
            <a:r>
              <a:rPr sz="600" i="1" spc="-30" dirty="0">
                <a:solidFill>
                  <a:srgbClr val="394B4E"/>
                </a:solidFill>
                <a:latin typeface="Arial"/>
                <a:cs typeface="Arial"/>
              </a:rPr>
              <a:t>a</a:t>
            </a:r>
            <a:r>
              <a:rPr sz="600" i="1" spc="15" dirty="0">
                <a:solidFill>
                  <a:srgbClr val="394B4E"/>
                </a:solidFill>
                <a:latin typeface="Arial"/>
                <a:cs typeface="Arial"/>
              </a:rPr>
              <a:t>ll</a:t>
            </a:r>
            <a:r>
              <a:rPr sz="600" i="1" dirty="0">
                <a:solidFill>
                  <a:srgbClr val="394B4E"/>
                </a:solidFill>
                <a:latin typeface="Arial"/>
                <a:cs typeface="Arial"/>
              </a:rPr>
              <a:t> </a:t>
            </a:r>
            <a:r>
              <a:rPr sz="600" i="1" spc="-70" dirty="0">
                <a:solidFill>
                  <a:srgbClr val="394B4E"/>
                </a:solidFill>
                <a:latin typeface="Arial"/>
                <a:cs typeface="Arial"/>
              </a:rPr>
              <a:t> </a:t>
            </a:r>
            <a:r>
              <a:rPr sz="600" spc="-10" dirty="0">
                <a:solidFill>
                  <a:srgbClr val="394B4E"/>
                </a:solidFill>
                <a:latin typeface="Arial"/>
                <a:cs typeface="Arial"/>
              </a:rPr>
              <a:t>12</a:t>
            </a:r>
            <a:r>
              <a:rPr sz="600" spc="45" dirty="0">
                <a:solidFill>
                  <a:srgbClr val="394B4E"/>
                </a:solidFill>
                <a:latin typeface="Arial"/>
                <a:cs typeface="Arial"/>
              </a:rPr>
              <a:t>(</a:t>
            </a:r>
            <a:r>
              <a:rPr sz="600" spc="-20" dirty="0">
                <a:solidFill>
                  <a:srgbClr val="394B4E"/>
                </a:solidFill>
                <a:latin typeface="Arial"/>
                <a:cs typeface="Arial"/>
              </a:rPr>
              <a:t>1</a:t>
            </a:r>
            <a:r>
              <a:rPr sz="600" spc="45" dirty="0">
                <a:solidFill>
                  <a:srgbClr val="394B4E"/>
                </a:solidFill>
                <a:latin typeface="Arial"/>
                <a:cs typeface="Arial"/>
              </a:rPr>
              <a:t>) </a:t>
            </a:r>
            <a:r>
              <a:rPr sz="600" spc="-20" dirty="0">
                <a:solidFill>
                  <a:srgbClr val="394B4E"/>
                </a:solidFill>
                <a:latin typeface="Arial"/>
                <a:cs typeface="Arial"/>
              </a:rPr>
              <a:t>1373</a:t>
            </a:r>
            <a:r>
              <a:rPr sz="600" spc="45" dirty="0">
                <a:solidFill>
                  <a:srgbClr val="394B4E"/>
                </a:solidFill>
                <a:latin typeface="Arial"/>
                <a:cs typeface="Arial"/>
              </a:rPr>
              <a:t> (</a:t>
            </a:r>
            <a:r>
              <a:rPr sz="600" spc="-20" dirty="0">
                <a:solidFill>
                  <a:srgbClr val="394B4E"/>
                </a:solidFill>
                <a:latin typeface="Arial"/>
                <a:cs typeface="Arial"/>
              </a:rPr>
              <a:t>2016</a:t>
            </a:r>
            <a:r>
              <a:rPr sz="600" spc="45" dirty="0">
                <a:solidFill>
                  <a:srgbClr val="394B4E"/>
                </a:solidFill>
                <a:latin typeface="Arial"/>
                <a:cs typeface="Arial"/>
              </a:rPr>
              <a:t>)</a:t>
            </a:r>
            <a:endParaRPr sz="600" dirty="0">
              <a:latin typeface="Arial"/>
              <a:cs typeface="Aria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5592297" y="3016439"/>
            <a:ext cx="79375" cy="127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lang="en-AU" sz="800" dirty="0">
                <a:latin typeface="Arial"/>
                <a:cs typeface="Arial"/>
              </a:rPr>
              <a:t>3</a:t>
            </a:r>
            <a:endParaRPr sz="800" dirty="0">
              <a:latin typeface="Arial"/>
              <a:cs typeface="Aria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190931" y="3057466"/>
            <a:ext cx="61594" cy="1016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715"/>
              </a:lnSpc>
            </a:pPr>
            <a:r>
              <a:rPr sz="600" i="1" spc="-20" dirty="0">
                <a:solidFill>
                  <a:srgbClr val="394B4E"/>
                </a:solidFill>
                <a:latin typeface="Arial"/>
                <a:cs typeface="Arial"/>
              </a:rPr>
              <a:t>c</a:t>
            </a:r>
            <a:endParaRPr sz="600">
              <a:latin typeface="Arial"/>
              <a:cs typeface="Arial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233103" y="3105842"/>
            <a:ext cx="1391920" cy="11874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600" spc="5" dirty="0">
                <a:solidFill>
                  <a:srgbClr val="394B4E"/>
                </a:solidFill>
                <a:latin typeface="Arial"/>
                <a:cs typeface="Arial"/>
              </a:rPr>
              <a:t>W</a:t>
            </a:r>
            <a:r>
              <a:rPr sz="600" spc="-30" dirty="0">
                <a:solidFill>
                  <a:srgbClr val="394B4E"/>
                </a:solidFill>
                <a:latin typeface="Arial"/>
                <a:cs typeface="Arial"/>
              </a:rPr>
              <a:t>a</a:t>
            </a:r>
            <a:r>
              <a:rPr sz="600" spc="-10" dirty="0">
                <a:solidFill>
                  <a:srgbClr val="394B4E"/>
                </a:solidFill>
                <a:latin typeface="Arial"/>
                <a:cs typeface="Arial"/>
              </a:rPr>
              <a:t>n</a:t>
            </a:r>
            <a:r>
              <a:rPr sz="600" spc="-25" dirty="0">
                <a:solidFill>
                  <a:srgbClr val="394B4E"/>
                </a:solidFill>
                <a:latin typeface="Arial"/>
                <a:cs typeface="Arial"/>
              </a:rPr>
              <a:t>g</a:t>
            </a:r>
            <a:r>
              <a:rPr sz="600" spc="5" dirty="0">
                <a:solidFill>
                  <a:srgbClr val="394B4E"/>
                </a:solidFill>
                <a:latin typeface="Arial"/>
                <a:cs typeface="Arial"/>
              </a:rPr>
              <a:t>,</a:t>
            </a:r>
            <a:r>
              <a:rPr sz="600" spc="45" dirty="0">
                <a:solidFill>
                  <a:srgbClr val="394B4E"/>
                </a:solidFill>
                <a:latin typeface="Arial"/>
                <a:cs typeface="Arial"/>
              </a:rPr>
              <a:t> </a:t>
            </a:r>
            <a:r>
              <a:rPr sz="600" spc="-5" dirty="0">
                <a:solidFill>
                  <a:srgbClr val="394B4E"/>
                </a:solidFill>
                <a:latin typeface="Arial"/>
                <a:cs typeface="Arial"/>
              </a:rPr>
              <a:t>J</a:t>
            </a:r>
            <a:r>
              <a:rPr sz="600" spc="5" dirty="0">
                <a:solidFill>
                  <a:srgbClr val="394B4E"/>
                </a:solidFill>
                <a:latin typeface="Arial"/>
                <a:cs typeface="Arial"/>
              </a:rPr>
              <a:t>.,</a:t>
            </a:r>
            <a:r>
              <a:rPr sz="600" spc="40" dirty="0">
                <a:solidFill>
                  <a:srgbClr val="394B4E"/>
                </a:solidFill>
                <a:latin typeface="Arial"/>
                <a:cs typeface="Arial"/>
              </a:rPr>
              <a:t> </a:t>
            </a:r>
            <a:r>
              <a:rPr sz="600" spc="-55" dirty="0">
                <a:solidFill>
                  <a:srgbClr val="394B4E"/>
                </a:solidFill>
                <a:latin typeface="Arial"/>
                <a:cs typeface="Arial"/>
              </a:rPr>
              <a:t>e</a:t>
            </a:r>
            <a:r>
              <a:rPr sz="600" spc="60" dirty="0">
                <a:solidFill>
                  <a:srgbClr val="394B4E"/>
                </a:solidFill>
                <a:latin typeface="Arial"/>
                <a:cs typeface="Arial"/>
              </a:rPr>
              <a:t>t</a:t>
            </a:r>
            <a:r>
              <a:rPr sz="600" spc="45" dirty="0">
                <a:solidFill>
                  <a:srgbClr val="394B4E"/>
                </a:solidFill>
                <a:latin typeface="Arial"/>
                <a:cs typeface="Arial"/>
              </a:rPr>
              <a:t> </a:t>
            </a:r>
            <a:r>
              <a:rPr sz="600" spc="-30" dirty="0">
                <a:solidFill>
                  <a:srgbClr val="394B4E"/>
                </a:solidFill>
                <a:latin typeface="Arial"/>
                <a:cs typeface="Arial"/>
              </a:rPr>
              <a:t>a</a:t>
            </a:r>
            <a:r>
              <a:rPr sz="600" spc="15" dirty="0">
                <a:solidFill>
                  <a:srgbClr val="394B4E"/>
                </a:solidFill>
                <a:latin typeface="Arial"/>
                <a:cs typeface="Arial"/>
              </a:rPr>
              <a:t>l</a:t>
            </a:r>
            <a:r>
              <a:rPr sz="600" spc="5" dirty="0">
                <a:solidFill>
                  <a:srgbClr val="394B4E"/>
                </a:solidFill>
                <a:latin typeface="Arial"/>
                <a:cs typeface="Arial"/>
              </a:rPr>
              <a:t>.</a:t>
            </a:r>
            <a:r>
              <a:rPr sz="600" dirty="0">
                <a:solidFill>
                  <a:srgbClr val="394B4E"/>
                </a:solidFill>
                <a:latin typeface="Arial"/>
                <a:cs typeface="Arial"/>
              </a:rPr>
              <a:t> </a:t>
            </a:r>
            <a:r>
              <a:rPr sz="600" spc="-55" dirty="0">
                <a:solidFill>
                  <a:srgbClr val="394B4E"/>
                </a:solidFill>
                <a:latin typeface="Arial"/>
                <a:cs typeface="Arial"/>
              </a:rPr>
              <a:t> </a:t>
            </a:r>
            <a:r>
              <a:rPr sz="600" i="1" spc="-50" dirty="0">
                <a:solidFill>
                  <a:srgbClr val="394B4E"/>
                </a:solidFill>
                <a:latin typeface="Arial"/>
                <a:cs typeface="Arial"/>
              </a:rPr>
              <a:t>S</a:t>
            </a:r>
            <a:r>
              <a:rPr sz="600" i="1" dirty="0">
                <a:solidFill>
                  <a:srgbClr val="394B4E"/>
                </a:solidFill>
                <a:latin typeface="Arial"/>
                <a:cs typeface="Arial"/>
              </a:rPr>
              <a:t>m</a:t>
            </a:r>
            <a:r>
              <a:rPr sz="600" i="1" spc="-30" dirty="0">
                <a:solidFill>
                  <a:srgbClr val="394B4E"/>
                </a:solidFill>
                <a:latin typeface="Arial"/>
                <a:cs typeface="Arial"/>
              </a:rPr>
              <a:t>a</a:t>
            </a:r>
            <a:r>
              <a:rPr sz="600" i="1" spc="15" dirty="0">
                <a:solidFill>
                  <a:srgbClr val="394B4E"/>
                </a:solidFill>
                <a:latin typeface="Arial"/>
                <a:cs typeface="Arial"/>
              </a:rPr>
              <a:t>ll</a:t>
            </a:r>
            <a:r>
              <a:rPr sz="600" i="1" dirty="0">
                <a:solidFill>
                  <a:srgbClr val="394B4E"/>
                </a:solidFill>
                <a:latin typeface="Arial"/>
                <a:cs typeface="Arial"/>
              </a:rPr>
              <a:t> </a:t>
            </a:r>
            <a:r>
              <a:rPr sz="600" i="1" spc="-70" dirty="0">
                <a:solidFill>
                  <a:srgbClr val="394B4E"/>
                </a:solidFill>
                <a:latin typeface="Arial"/>
                <a:cs typeface="Arial"/>
              </a:rPr>
              <a:t> </a:t>
            </a:r>
            <a:r>
              <a:rPr sz="600" spc="-10" dirty="0">
                <a:solidFill>
                  <a:srgbClr val="394B4E"/>
                </a:solidFill>
                <a:latin typeface="Arial"/>
                <a:cs typeface="Arial"/>
              </a:rPr>
              <a:t>9</a:t>
            </a:r>
            <a:r>
              <a:rPr sz="600" spc="45" dirty="0">
                <a:solidFill>
                  <a:srgbClr val="394B4E"/>
                </a:solidFill>
                <a:latin typeface="Arial"/>
                <a:cs typeface="Arial"/>
              </a:rPr>
              <a:t>(</a:t>
            </a:r>
            <a:r>
              <a:rPr sz="600" spc="-20" dirty="0">
                <a:solidFill>
                  <a:srgbClr val="394B4E"/>
                </a:solidFill>
                <a:latin typeface="Arial"/>
                <a:cs typeface="Arial"/>
              </a:rPr>
              <a:t>8</a:t>
            </a:r>
            <a:r>
              <a:rPr sz="600" spc="45" dirty="0">
                <a:solidFill>
                  <a:srgbClr val="394B4E"/>
                </a:solidFill>
                <a:latin typeface="Arial"/>
                <a:cs typeface="Arial"/>
              </a:rPr>
              <a:t>) </a:t>
            </a:r>
            <a:r>
              <a:rPr sz="600" spc="-20" dirty="0">
                <a:solidFill>
                  <a:srgbClr val="394B4E"/>
                </a:solidFill>
                <a:latin typeface="Arial"/>
                <a:cs typeface="Arial"/>
              </a:rPr>
              <a:t>1373</a:t>
            </a:r>
            <a:r>
              <a:rPr sz="600" spc="45" dirty="0">
                <a:solidFill>
                  <a:srgbClr val="394B4E"/>
                </a:solidFill>
                <a:latin typeface="Arial"/>
                <a:cs typeface="Arial"/>
              </a:rPr>
              <a:t> (</a:t>
            </a:r>
            <a:r>
              <a:rPr sz="600" spc="-20" dirty="0">
                <a:solidFill>
                  <a:srgbClr val="394B4E"/>
                </a:solidFill>
                <a:latin typeface="Arial"/>
                <a:cs typeface="Arial"/>
              </a:rPr>
              <a:t>2013</a:t>
            </a:r>
            <a:r>
              <a:rPr sz="600" spc="45" dirty="0">
                <a:solidFill>
                  <a:srgbClr val="394B4E"/>
                </a:solidFill>
                <a:latin typeface="Arial"/>
                <a:cs typeface="Arial"/>
              </a:rPr>
              <a:t>)</a:t>
            </a:r>
            <a:endParaRPr sz="600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185133" y="2929498"/>
            <a:ext cx="67310" cy="1016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715"/>
              </a:lnSpc>
            </a:pPr>
            <a:r>
              <a:rPr sz="600" i="1" spc="-10" dirty="0">
                <a:solidFill>
                  <a:srgbClr val="394B4E"/>
                </a:solidFill>
                <a:latin typeface="Arial"/>
                <a:cs typeface="Arial"/>
              </a:rPr>
              <a:t>b</a:t>
            </a:r>
            <a:endParaRPr sz="600"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233104" y="2977873"/>
            <a:ext cx="1691005" cy="11874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600" spc="10" dirty="0">
                <a:solidFill>
                  <a:srgbClr val="394B4E"/>
                </a:solidFill>
                <a:latin typeface="Arial"/>
                <a:cs typeface="Arial"/>
              </a:rPr>
              <a:t>L</a:t>
            </a:r>
            <a:r>
              <a:rPr sz="600" spc="15" dirty="0">
                <a:solidFill>
                  <a:srgbClr val="394B4E"/>
                </a:solidFill>
                <a:latin typeface="Arial"/>
                <a:cs typeface="Arial"/>
              </a:rPr>
              <a:t>i</a:t>
            </a:r>
            <a:r>
              <a:rPr sz="600" spc="-10" dirty="0">
                <a:solidFill>
                  <a:srgbClr val="394B4E"/>
                </a:solidFill>
                <a:latin typeface="Arial"/>
                <a:cs typeface="Arial"/>
              </a:rPr>
              <a:t>u</a:t>
            </a:r>
            <a:r>
              <a:rPr sz="600" spc="5" dirty="0">
                <a:solidFill>
                  <a:srgbClr val="394B4E"/>
                </a:solidFill>
                <a:latin typeface="Arial"/>
                <a:cs typeface="Arial"/>
              </a:rPr>
              <a:t>,</a:t>
            </a:r>
            <a:r>
              <a:rPr sz="600" spc="40" dirty="0">
                <a:solidFill>
                  <a:srgbClr val="394B4E"/>
                </a:solidFill>
                <a:latin typeface="Arial"/>
                <a:cs typeface="Arial"/>
              </a:rPr>
              <a:t> </a:t>
            </a:r>
            <a:r>
              <a:rPr sz="600" spc="10" dirty="0">
                <a:solidFill>
                  <a:srgbClr val="394B4E"/>
                </a:solidFill>
                <a:latin typeface="Arial"/>
                <a:cs typeface="Arial"/>
              </a:rPr>
              <a:t>Z.,</a:t>
            </a:r>
            <a:r>
              <a:rPr sz="600" spc="45" dirty="0">
                <a:solidFill>
                  <a:srgbClr val="394B4E"/>
                </a:solidFill>
                <a:latin typeface="Arial"/>
                <a:cs typeface="Arial"/>
              </a:rPr>
              <a:t> </a:t>
            </a:r>
            <a:r>
              <a:rPr sz="600" spc="-55" dirty="0">
                <a:solidFill>
                  <a:srgbClr val="394B4E"/>
                </a:solidFill>
                <a:latin typeface="Arial"/>
                <a:cs typeface="Arial"/>
              </a:rPr>
              <a:t>e</a:t>
            </a:r>
            <a:r>
              <a:rPr sz="600" spc="60" dirty="0">
                <a:solidFill>
                  <a:srgbClr val="394B4E"/>
                </a:solidFill>
                <a:latin typeface="Arial"/>
                <a:cs typeface="Arial"/>
              </a:rPr>
              <a:t>t</a:t>
            </a:r>
            <a:r>
              <a:rPr sz="600" spc="5" dirty="0">
                <a:solidFill>
                  <a:srgbClr val="394B4E"/>
                </a:solidFill>
                <a:latin typeface="Arial"/>
                <a:cs typeface="Arial"/>
              </a:rPr>
              <a:t>.</a:t>
            </a:r>
            <a:r>
              <a:rPr sz="600" dirty="0">
                <a:solidFill>
                  <a:srgbClr val="394B4E"/>
                </a:solidFill>
                <a:latin typeface="Arial"/>
                <a:cs typeface="Arial"/>
              </a:rPr>
              <a:t> </a:t>
            </a:r>
            <a:r>
              <a:rPr sz="600" spc="-55" dirty="0">
                <a:solidFill>
                  <a:srgbClr val="394B4E"/>
                </a:solidFill>
                <a:latin typeface="Arial"/>
                <a:cs typeface="Arial"/>
              </a:rPr>
              <a:t> </a:t>
            </a:r>
            <a:r>
              <a:rPr sz="600" spc="-30" dirty="0">
                <a:solidFill>
                  <a:srgbClr val="394B4E"/>
                </a:solidFill>
                <a:latin typeface="Arial"/>
                <a:cs typeface="Arial"/>
              </a:rPr>
              <a:t>a</a:t>
            </a:r>
            <a:r>
              <a:rPr sz="600" spc="15" dirty="0">
                <a:solidFill>
                  <a:srgbClr val="394B4E"/>
                </a:solidFill>
                <a:latin typeface="Arial"/>
                <a:cs typeface="Arial"/>
              </a:rPr>
              <a:t>l</a:t>
            </a:r>
            <a:r>
              <a:rPr sz="600" spc="5" dirty="0">
                <a:solidFill>
                  <a:srgbClr val="394B4E"/>
                </a:solidFill>
                <a:latin typeface="Arial"/>
                <a:cs typeface="Arial"/>
              </a:rPr>
              <a:t>.</a:t>
            </a:r>
            <a:r>
              <a:rPr sz="600" dirty="0">
                <a:solidFill>
                  <a:srgbClr val="394B4E"/>
                </a:solidFill>
                <a:latin typeface="Arial"/>
                <a:cs typeface="Arial"/>
              </a:rPr>
              <a:t> </a:t>
            </a:r>
            <a:r>
              <a:rPr sz="600" spc="-55" dirty="0">
                <a:solidFill>
                  <a:srgbClr val="394B4E"/>
                </a:solidFill>
                <a:latin typeface="Arial"/>
                <a:cs typeface="Arial"/>
              </a:rPr>
              <a:t> </a:t>
            </a:r>
            <a:r>
              <a:rPr sz="600" i="1" spc="-10" dirty="0">
                <a:solidFill>
                  <a:srgbClr val="394B4E"/>
                </a:solidFill>
                <a:latin typeface="Arial"/>
                <a:cs typeface="Arial"/>
              </a:rPr>
              <a:t>Na</a:t>
            </a:r>
            <a:r>
              <a:rPr sz="600" i="1" spc="60" dirty="0">
                <a:solidFill>
                  <a:srgbClr val="394B4E"/>
                </a:solidFill>
                <a:latin typeface="Arial"/>
                <a:cs typeface="Arial"/>
              </a:rPr>
              <a:t>t</a:t>
            </a:r>
            <a:r>
              <a:rPr sz="600" i="1" spc="45" dirty="0">
                <a:solidFill>
                  <a:srgbClr val="394B4E"/>
                </a:solidFill>
                <a:latin typeface="Arial"/>
                <a:cs typeface="Arial"/>
              </a:rPr>
              <a:t> </a:t>
            </a:r>
            <a:r>
              <a:rPr sz="600" i="1" spc="-10" dirty="0">
                <a:solidFill>
                  <a:srgbClr val="394B4E"/>
                </a:solidFill>
                <a:latin typeface="Arial"/>
                <a:cs typeface="Arial"/>
              </a:rPr>
              <a:t>Nan</a:t>
            </a:r>
            <a:r>
              <a:rPr sz="600" i="1" spc="-20" dirty="0">
                <a:solidFill>
                  <a:srgbClr val="394B4E"/>
                </a:solidFill>
                <a:latin typeface="Arial"/>
                <a:cs typeface="Arial"/>
              </a:rPr>
              <a:t>o</a:t>
            </a:r>
            <a:r>
              <a:rPr sz="600" i="1" spc="60" dirty="0">
                <a:solidFill>
                  <a:srgbClr val="394B4E"/>
                </a:solidFill>
                <a:latin typeface="Arial"/>
                <a:cs typeface="Arial"/>
              </a:rPr>
              <a:t>t</a:t>
            </a:r>
            <a:r>
              <a:rPr sz="600" i="1" spc="-55" dirty="0">
                <a:solidFill>
                  <a:srgbClr val="394B4E"/>
                </a:solidFill>
                <a:latin typeface="Arial"/>
                <a:cs typeface="Arial"/>
              </a:rPr>
              <a:t>e</a:t>
            </a:r>
            <a:r>
              <a:rPr sz="600" i="1" spc="-20" dirty="0">
                <a:solidFill>
                  <a:srgbClr val="394B4E"/>
                </a:solidFill>
                <a:latin typeface="Arial"/>
                <a:cs typeface="Arial"/>
              </a:rPr>
              <a:t>c</a:t>
            </a:r>
            <a:r>
              <a:rPr sz="600" i="1" spc="-10" dirty="0">
                <a:solidFill>
                  <a:srgbClr val="394B4E"/>
                </a:solidFill>
                <a:latin typeface="Arial"/>
                <a:cs typeface="Arial"/>
              </a:rPr>
              <a:t>hn</a:t>
            </a:r>
            <a:r>
              <a:rPr sz="600" i="1" spc="-20" dirty="0">
                <a:solidFill>
                  <a:srgbClr val="394B4E"/>
                </a:solidFill>
                <a:latin typeface="Arial"/>
                <a:cs typeface="Arial"/>
              </a:rPr>
              <a:t>o</a:t>
            </a:r>
            <a:r>
              <a:rPr sz="600" i="1" spc="15" dirty="0">
                <a:solidFill>
                  <a:srgbClr val="394B4E"/>
                </a:solidFill>
                <a:latin typeface="Arial"/>
                <a:cs typeface="Arial"/>
              </a:rPr>
              <a:t>l</a:t>
            </a:r>
            <a:r>
              <a:rPr sz="600" i="1" dirty="0">
                <a:solidFill>
                  <a:srgbClr val="394B4E"/>
                </a:solidFill>
                <a:latin typeface="Arial"/>
                <a:cs typeface="Arial"/>
              </a:rPr>
              <a:t> </a:t>
            </a:r>
            <a:r>
              <a:rPr sz="600" i="1" spc="-70" dirty="0">
                <a:solidFill>
                  <a:srgbClr val="394B4E"/>
                </a:solidFill>
                <a:latin typeface="Arial"/>
                <a:cs typeface="Arial"/>
              </a:rPr>
              <a:t> </a:t>
            </a:r>
            <a:r>
              <a:rPr sz="600" spc="-10" dirty="0">
                <a:solidFill>
                  <a:srgbClr val="394B4E"/>
                </a:solidFill>
                <a:latin typeface="Arial"/>
                <a:cs typeface="Arial"/>
              </a:rPr>
              <a:t>8</a:t>
            </a:r>
            <a:r>
              <a:rPr sz="600" spc="45" dirty="0">
                <a:solidFill>
                  <a:srgbClr val="394B4E"/>
                </a:solidFill>
                <a:latin typeface="Arial"/>
                <a:cs typeface="Arial"/>
              </a:rPr>
              <a:t>(</a:t>
            </a:r>
            <a:r>
              <a:rPr sz="600" spc="-20" dirty="0">
                <a:solidFill>
                  <a:srgbClr val="394B4E"/>
                </a:solidFill>
                <a:latin typeface="Arial"/>
                <a:cs typeface="Arial"/>
              </a:rPr>
              <a:t>2</a:t>
            </a:r>
            <a:r>
              <a:rPr sz="600" spc="45" dirty="0">
                <a:solidFill>
                  <a:srgbClr val="394B4E"/>
                </a:solidFill>
                <a:latin typeface="Arial"/>
                <a:cs typeface="Arial"/>
              </a:rPr>
              <a:t>) </a:t>
            </a:r>
            <a:r>
              <a:rPr sz="600" spc="-20" dirty="0">
                <a:solidFill>
                  <a:srgbClr val="394B4E"/>
                </a:solidFill>
                <a:latin typeface="Arial"/>
                <a:cs typeface="Arial"/>
              </a:rPr>
              <a:t>119</a:t>
            </a:r>
            <a:r>
              <a:rPr sz="600" spc="45" dirty="0">
                <a:solidFill>
                  <a:srgbClr val="394B4E"/>
                </a:solidFill>
                <a:latin typeface="Arial"/>
                <a:cs typeface="Arial"/>
              </a:rPr>
              <a:t> (</a:t>
            </a:r>
            <a:r>
              <a:rPr sz="600" spc="-20" dirty="0">
                <a:solidFill>
                  <a:srgbClr val="394B4E"/>
                </a:solidFill>
                <a:latin typeface="Arial"/>
                <a:cs typeface="Arial"/>
              </a:rPr>
              <a:t>2013</a:t>
            </a:r>
            <a:r>
              <a:rPr sz="600" spc="45" dirty="0">
                <a:solidFill>
                  <a:srgbClr val="394B4E"/>
                </a:solidFill>
                <a:latin typeface="Arial"/>
                <a:cs typeface="Arial"/>
              </a:rPr>
              <a:t>)</a:t>
            </a:r>
            <a:endParaRPr sz="6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22769" y="114355"/>
            <a:ext cx="5520260" cy="1846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pc="60" dirty="0"/>
              <a:t>In</a:t>
            </a:r>
            <a:r>
              <a:rPr spc="35" dirty="0"/>
              <a:t>-</a:t>
            </a:r>
            <a:r>
              <a:rPr spc="30" dirty="0"/>
              <a:t>P</a:t>
            </a:r>
            <a:r>
              <a:rPr spc="35" dirty="0"/>
              <a:t>l</a:t>
            </a:r>
            <a:r>
              <a:rPr spc="-20" dirty="0"/>
              <a:t>an</a:t>
            </a:r>
            <a:r>
              <a:rPr spc="-60" dirty="0"/>
              <a:t>e</a:t>
            </a:r>
            <a:r>
              <a:rPr spc="105" dirty="0"/>
              <a:t> </a:t>
            </a:r>
            <a:r>
              <a:rPr spc="-70" dirty="0"/>
              <a:t>G</a:t>
            </a:r>
            <a:r>
              <a:rPr spc="40" dirty="0"/>
              <a:t>r</a:t>
            </a:r>
            <a:r>
              <a:rPr spc="-20" dirty="0"/>
              <a:t>ap</a:t>
            </a:r>
            <a:r>
              <a:rPr dirty="0"/>
              <a:t>h</a:t>
            </a:r>
            <a:r>
              <a:rPr spc="-60" dirty="0"/>
              <a:t>e</a:t>
            </a:r>
            <a:r>
              <a:rPr dirty="0"/>
              <a:t>n</a:t>
            </a:r>
            <a:r>
              <a:rPr spc="-60" dirty="0"/>
              <a:t>e</a:t>
            </a:r>
            <a:r>
              <a:rPr spc="160" dirty="0"/>
              <a:t>/h</a:t>
            </a:r>
            <a:r>
              <a:rPr spc="60" dirty="0"/>
              <a:t>-BN</a:t>
            </a:r>
            <a:r>
              <a:rPr spc="100" dirty="0"/>
              <a:t> </a:t>
            </a:r>
            <a:r>
              <a:rPr spc="-15" dirty="0"/>
              <a:t>–</a:t>
            </a:r>
            <a:r>
              <a:rPr spc="105" dirty="0"/>
              <a:t> </a:t>
            </a:r>
            <a:r>
              <a:rPr lang="en-AU" spc="-75" dirty="0"/>
              <a:t>Synthesis</a:t>
            </a:r>
            <a:endParaRPr spc="-105" dirty="0"/>
          </a:p>
        </p:txBody>
      </p:sp>
      <p:sp>
        <p:nvSpPr>
          <p:cNvPr id="3" name="object 3"/>
          <p:cNvSpPr/>
          <p:nvPr/>
        </p:nvSpPr>
        <p:spPr>
          <a:xfrm>
            <a:off x="0" y="381453"/>
            <a:ext cx="5760085" cy="0"/>
          </a:xfrm>
          <a:custGeom>
            <a:avLst/>
            <a:gdLst/>
            <a:ahLst/>
            <a:cxnLst/>
            <a:rect l="l" t="t" r="r" b="b"/>
            <a:pathLst>
              <a:path w="5760085">
                <a:moveTo>
                  <a:pt x="0" y="0"/>
                </a:moveTo>
                <a:lnTo>
                  <a:pt x="5759958" y="0"/>
                </a:lnTo>
              </a:path>
            </a:pathLst>
          </a:custGeom>
          <a:ln w="10127">
            <a:solidFill>
              <a:srgbClr val="D5C5B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0" y="381456"/>
            <a:ext cx="1576070" cy="0"/>
          </a:xfrm>
          <a:custGeom>
            <a:avLst/>
            <a:gdLst/>
            <a:ahLst/>
            <a:cxnLst/>
            <a:rect l="l" t="t" r="r" b="b"/>
            <a:pathLst>
              <a:path w="1576070">
                <a:moveTo>
                  <a:pt x="0" y="0"/>
                </a:moveTo>
                <a:lnTo>
                  <a:pt x="1575941" y="0"/>
                </a:lnTo>
              </a:path>
            </a:pathLst>
          </a:custGeom>
          <a:ln w="6330">
            <a:solidFill>
              <a:srgbClr val="EB801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5399989" y="26621"/>
            <a:ext cx="315275" cy="317446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152185" y="444377"/>
            <a:ext cx="1934210" cy="16927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lang="en-AU" sz="1100" spc="-40" dirty="0">
                <a:solidFill>
                  <a:srgbClr val="22373B"/>
                </a:solidFill>
                <a:latin typeface="Arial"/>
                <a:cs typeface="Arial"/>
              </a:rPr>
              <a:t>Chemical Vapour Deposition</a:t>
            </a:r>
            <a:r>
              <a:rPr sz="1100" spc="20" dirty="0">
                <a:solidFill>
                  <a:srgbClr val="22373B"/>
                </a:solidFill>
                <a:latin typeface="Arial"/>
                <a:cs typeface="Arial"/>
              </a:rPr>
              <a:t>:</a:t>
            </a:r>
            <a:r>
              <a:rPr sz="1200" i="1" spc="-60" baseline="27777" dirty="0">
                <a:solidFill>
                  <a:srgbClr val="22373B"/>
                </a:solidFill>
                <a:latin typeface="Arial"/>
                <a:cs typeface="Arial"/>
              </a:rPr>
              <a:t>a</a:t>
            </a:r>
            <a:endParaRPr sz="1200" baseline="27777" dirty="0">
              <a:latin typeface="Arial"/>
              <a:cs typeface="Arial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188479" y="738542"/>
            <a:ext cx="1945959" cy="34638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/>
          <p:nvPr/>
        </p:nvSpPr>
        <p:spPr>
          <a:xfrm>
            <a:off x="284039" y="1247460"/>
            <a:ext cx="1830705" cy="145923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44780" marR="252095" indent="-132080">
              <a:lnSpc>
                <a:spcPct val="114599"/>
              </a:lnSpc>
              <a:buClr>
                <a:srgbClr val="22373B"/>
              </a:buClr>
              <a:buFont typeface="Arial"/>
              <a:buChar char="•"/>
              <a:tabLst>
                <a:tab pos="145415" algn="l"/>
              </a:tabLst>
            </a:pPr>
            <a:r>
              <a:rPr sz="1000" spc="5" dirty="0">
                <a:solidFill>
                  <a:srgbClr val="22373B"/>
                </a:solidFill>
                <a:latin typeface="Tahoma"/>
                <a:cs typeface="Tahoma"/>
              </a:rPr>
              <a:t>Me</a:t>
            </a:r>
            <a:r>
              <a:rPr sz="1000" spc="20" dirty="0">
                <a:solidFill>
                  <a:srgbClr val="22373B"/>
                </a:solidFill>
                <a:latin typeface="Tahoma"/>
                <a:cs typeface="Tahoma"/>
              </a:rPr>
              <a:t>t</a:t>
            </a:r>
            <a:r>
              <a:rPr sz="1000" spc="-45" dirty="0">
                <a:solidFill>
                  <a:srgbClr val="22373B"/>
                </a:solidFill>
                <a:latin typeface="Tahoma"/>
                <a:cs typeface="Tahoma"/>
              </a:rPr>
              <a:t>h</a:t>
            </a:r>
            <a:r>
              <a:rPr sz="1000" spc="-50" dirty="0">
                <a:solidFill>
                  <a:srgbClr val="22373B"/>
                </a:solidFill>
                <a:latin typeface="Tahoma"/>
                <a:cs typeface="Tahoma"/>
              </a:rPr>
              <a:t>a</a:t>
            </a:r>
            <a:r>
              <a:rPr sz="1000" spc="-45" dirty="0">
                <a:solidFill>
                  <a:srgbClr val="22373B"/>
                </a:solidFill>
                <a:latin typeface="Tahoma"/>
                <a:cs typeface="Tahoma"/>
              </a:rPr>
              <a:t>n</a:t>
            </a:r>
            <a:r>
              <a:rPr sz="1000" spc="-85" dirty="0">
                <a:solidFill>
                  <a:srgbClr val="22373B"/>
                </a:solidFill>
                <a:latin typeface="Tahoma"/>
                <a:cs typeface="Tahoma"/>
              </a:rPr>
              <a:t>e</a:t>
            </a:r>
            <a:r>
              <a:rPr sz="1000" spc="15" dirty="0">
                <a:solidFill>
                  <a:srgbClr val="22373B"/>
                </a:solidFill>
                <a:latin typeface="Tahoma"/>
                <a:cs typeface="Tahoma"/>
              </a:rPr>
              <a:t> </a:t>
            </a:r>
            <a:r>
              <a:rPr sz="1000" spc="-50" dirty="0">
                <a:solidFill>
                  <a:srgbClr val="22373B"/>
                </a:solidFill>
                <a:latin typeface="Tahoma"/>
                <a:cs typeface="Tahoma"/>
              </a:rPr>
              <a:t>a</a:t>
            </a:r>
            <a:r>
              <a:rPr sz="1000" spc="-45" dirty="0">
                <a:solidFill>
                  <a:srgbClr val="22373B"/>
                </a:solidFill>
                <a:latin typeface="Tahoma"/>
                <a:cs typeface="Tahoma"/>
              </a:rPr>
              <a:t>nd</a:t>
            </a:r>
            <a:r>
              <a:rPr sz="1000" spc="20" dirty="0">
                <a:solidFill>
                  <a:srgbClr val="22373B"/>
                </a:solidFill>
                <a:latin typeface="Tahoma"/>
                <a:cs typeface="Tahoma"/>
              </a:rPr>
              <a:t> </a:t>
            </a:r>
            <a:r>
              <a:rPr sz="1000" spc="-50" dirty="0">
                <a:solidFill>
                  <a:srgbClr val="22373B"/>
                </a:solidFill>
                <a:latin typeface="Tahoma"/>
                <a:cs typeface="Tahoma"/>
              </a:rPr>
              <a:t>a</a:t>
            </a:r>
            <a:r>
              <a:rPr sz="1000" spc="-55" dirty="0">
                <a:solidFill>
                  <a:srgbClr val="22373B"/>
                </a:solidFill>
                <a:latin typeface="Tahoma"/>
                <a:cs typeface="Tahoma"/>
              </a:rPr>
              <a:t>mm</a:t>
            </a:r>
            <a:r>
              <a:rPr sz="1000" spc="-50" dirty="0">
                <a:solidFill>
                  <a:srgbClr val="22373B"/>
                </a:solidFill>
                <a:latin typeface="Tahoma"/>
                <a:cs typeface="Tahoma"/>
              </a:rPr>
              <a:t>on</a:t>
            </a:r>
            <a:r>
              <a:rPr sz="1000" spc="5" dirty="0">
                <a:solidFill>
                  <a:srgbClr val="22373B"/>
                </a:solidFill>
                <a:latin typeface="Tahoma"/>
                <a:cs typeface="Tahoma"/>
              </a:rPr>
              <a:t>i</a:t>
            </a:r>
            <a:r>
              <a:rPr sz="1000" spc="-50" dirty="0">
                <a:solidFill>
                  <a:srgbClr val="22373B"/>
                </a:solidFill>
                <a:latin typeface="Tahoma"/>
                <a:cs typeface="Tahoma"/>
              </a:rPr>
              <a:t>a</a:t>
            </a:r>
            <a:r>
              <a:rPr sz="1000" spc="-30" dirty="0">
                <a:solidFill>
                  <a:srgbClr val="22373B"/>
                </a:solidFill>
                <a:latin typeface="Tahoma"/>
                <a:cs typeface="Tahoma"/>
              </a:rPr>
              <a:t> </a:t>
            </a:r>
            <a:r>
              <a:rPr sz="1000" spc="-20" dirty="0">
                <a:solidFill>
                  <a:srgbClr val="22373B"/>
                </a:solidFill>
                <a:latin typeface="Tahoma"/>
                <a:cs typeface="Tahoma"/>
              </a:rPr>
              <a:t>b</a:t>
            </a:r>
            <a:r>
              <a:rPr sz="1000" spc="-80" dirty="0">
                <a:solidFill>
                  <a:srgbClr val="22373B"/>
                </a:solidFill>
                <a:latin typeface="Tahoma"/>
                <a:cs typeface="Tahoma"/>
              </a:rPr>
              <a:t>o</a:t>
            </a:r>
            <a:r>
              <a:rPr sz="1000" spc="-25" dirty="0">
                <a:solidFill>
                  <a:srgbClr val="22373B"/>
                </a:solidFill>
                <a:latin typeface="Tahoma"/>
                <a:cs typeface="Tahoma"/>
              </a:rPr>
              <a:t>r</a:t>
            </a:r>
            <a:r>
              <a:rPr sz="1000" spc="-50" dirty="0">
                <a:solidFill>
                  <a:srgbClr val="22373B"/>
                </a:solidFill>
                <a:latin typeface="Tahoma"/>
                <a:cs typeface="Tahoma"/>
              </a:rPr>
              <a:t>a</a:t>
            </a:r>
            <a:r>
              <a:rPr sz="1000" spc="-45" dirty="0">
                <a:solidFill>
                  <a:srgbClr val="22373B"/>
                </a:solidFill>
                <a:latin typeface="Tahoma"/>
                <a:cs typeface="Tahoma"/>
              </a:rPr>
              <a:t>n</a:t>
            </a:r>
            <a:r>
              <a:rPr sz="1000" spc="-85" dirty="0">
                <a:solidFill>
                  <a:srgbClr val="22373B"/>
                </a:solidFill>
                <a:latin typeface="Tahoma"/>
                <a:cs typeface="Tahoma"/>
              </a:rPr>
              <a:t>e</a:t>
            </a:r>
            <a:r>
              <a:rPr sz="1000" spc="30" dirty="0">
                <a:solidFill>
                  <a:srgbClr val="22373B"/>
                </a:solidFill>
                <a:latin typeface="Tahoma"/>
                <a:cs typeface="Tahoma"/>
              </a:rPr>
              <a:t>/</a:t>
            </a:r>
            <a:r>
              <a:rPr sz="1000" spc="65" dirty="0">
                <a:solidFill>
                  <a:srgbClr val="22373B"/>
                </a:solidFill>
                <a:latin typeface="Tahoma"/>
                <a:cs typeface="Tahoma"/>
              </a:rPr>
              <a:t>b</a:t>
            </a:r>
            <a:r>
              <a:rPr sz="1000" spc="-80" dirty="0">
                <a:solidFill>
                  <a:srgbClr val="22373B"/>
                </a:solidFill>
                <a:latin typeface="Tahoma"/>
                <a:cs typeface="Tahoma"/>
              </a:rPr>
              <a:t>o</a:t>
            </a:r>
            <a:r>
              <a:rPr sz="1000" spc="-25" dirty="0">
                <a:solidFill>
                  <a:srgbClr val="22373B"/>
                </a:solidFill>
                <a:latin typeface="Tahoma"/>
                <a:cs typeface="Tahoma"/>
              </a:rPr>
              <a:t>r</a:t>
            </a:r>
            <a:r>
              <a:rPr sz="1000" spc="-50" dirty="0">
                <a:solidFill>
                  <a:srgbClr val="22373B"/>
                </a:solidFill>
                <a:latin typeface="Tahoma"/>
                <a:cs typeface="Tahoma"/>
              </a:rPr>
              <a:t>a</a:t>
            </a:r>
            <a:r>
              <a:rPr sz="1000" spc="-15" dirty="0">
                <a:solidFill>
                  <a:srgbClr val="22373B"/>
                </a:solidFill>
                <a:latin typeface="Tahoma"/>
                <a:cs typeface="Tahoma"/>
              </a:rPr>
              <a:t>z</a:t>
            </a:r>
            <a:r>
              <a:rPr sz="1000" spc="5" dirty="0">
                <a:solidFill>
                  <a:srgbClr val="22373B"/>
                </a:solidFill>
                <a:latin typeface="Tahoma"/>
                <a:cs typeface="Tahoma"/>
              </a:rPr>
              <a:t>i</a:t>
            </a:r>
            <a:r>
              <a:rPr sz="1000" spc="-45" dirty="0">
                <a:solidFill>
                  <a:srgbClr val="22373B"/>
                </a:solidFill>
                <a:latin typeface="Tahoma"/>
                <a:cs typeface="Tahoma"/>
              </a:rPr>
              <a:t>n</a:t>
            </a:r>
            <a:r>
              <a:rPr sz="1000" spc="-85" dirty="0">
                <a:solidFill>
                  <a:srgbClr val="22373B"/>
                </a:solidFill>
                <a:latin typeface="Tahoma"/>
                <a:cs typeface="Tahoma"/>
              </a:rPr>
              <a:t>e</a:t>
            </a:r>
            <a:r>
              <a:rPr sz="1000" spc="15" dirty="0">
                <a:solidFill>
                  <a:srgbClr val="22373B"/>
                </a:solidFill>
                <a:latin typeface="Tahoma"/>
                <a:cs typeface="Tahoma"/>
              </a:rPr>
              <a:t> </a:t>
            </a:r>
            <a:r>
              <a:rPr sz="1000" spc="-75" dirty="0">
                <a:solidFill>
                  <a:srgbClr val="22373B"/>
                </a:solidFill>
                <a:latin typeface="Tahoma"/>
                <a:cs typeface="Tahoma"/>
              </a:rPr>
              <a:t>p</a:t>
            </a:r>
            <a:r>
              <a:rPr sz="1000" spc="-25" dirty="0">
                <a:solidFill>
                  <a:srgbClr val="22373B"/>
                </a:solidFill>
                <a:latin typeface="Tahoma"/>
                <a:cs typeface="Tahoma"/>
              </a:rPr>
              <a:t>r</a:t>
            </a:r>
            <a:r>
              <a:rPr sz="1000" spc="-85" dirty="0">
                <a:solidFill>
                  <a:srgbClr val="22373B"/>
                </a:solidFill>
                <a:latin typeface="Tahoma"/>
                <a:cs typeface="Tahoma"/>
              </a:rPr>
              <a:t>e</a:t>
            </a:r>
            <a:r>
              <a:rPr sz="1000" spc="-25" dirty="0">
                <a:solidFill>
                  <a:srgbClr val="22373B"/>
                </a:solidFill>
                <a:latin typeface="Tahoma"/>
                <a:cs typeface="Tahoma"/>
              </a:rPr>
              <a:t>c</a:t>
            </a:r>
            <a:r>
              <a:rPr sz="1000" spc="-45" dirty="0">
                <a:solidFill>
                  <a:srgbClr val="22373B"/>
                </a:solidFill>
                <a:latin typeface="Tahoma"/>
                <a:cs typeface="Tahoma"/>
              </a:rPr>
              <a:t>u</a:t>
            </a:r>
            <a:r>
              <a:rPr sz="1000" spc="-25" dirty="0">
                <a:solidFill>
                  <a:srgbClr val="22373B"/>
                </a:solidFill>
                <a:latin typeface="Tahoma"/>
                <a:cs typeface="Tahoma"/>
              </a:rPr>
              <a:t>r</a:t>
            </a:r>
            <a:r>
              <a:rPr sz="1000" spc="-70" dirty="0">
                <a:solidFill>
                  <a:srgbClr val="22373B"/>
                </a:solidFill>
                <a:latin typeface="Tahoma"/>
                <a:cs typeface="Tahoma"/>
              </a:rPr>
              <a:t>s</a:t>
            </a:r>
            <a:r>
              <a:rPr sz="1000" spc="-80" dirty="0">
                <a:solidFill>
                  <a:srgbClr val="22373B"/>
                </a:solidFill>
                <a:latin typeface="Tahoma"/>
                <a:cs typeface="Tahoma"/>
              </a:rPr>
              <a:t>o</a:t>
            </a:r>
            <a:r>
              <a:rPr sz="1000" spc="-25" dirty="0">
                <a:solidFill>
                  <a:srgbClr val="22373B"/>
                </a:solidFill>
                <a:latin typeface="Tahoma"/>
                <a:cs typeface="Tahoma"/>
              </a:rPr>
              <a:t>r</a:t>
            </a:r>
            <a:r>
              <a:rPr sz="1000" spc="-70" dirty="0">
                <a:solidFill>
                  <a:srgbClr val="22373B"/>
                </a:solidFill>
                <a:latin typeface="Tahoma"/>
                <a:cs typeface="Tahoma"/>
              </a:rPr>
              <a:t>s</a:t>
            </a:r>
            <a:endParaRPr sz="1000" dirty="0">
              <a:latin typeface="Tahoma"/>
              <a:cs typeface="Tahoma"/>
            </a:endParaRPr>
          </a:p>
          <a:p>
            <a:pPr marL="144780" marR="227965" indent="-132080">
              <a:lnSpc>
                <a:spcPct val="114599"/>
              </a:lnSpc>
              <a:spcBef>
                <a:spcPts val="595"/>
              </a:spcBef>
              <a:buClr>
                <a:srgbClr val="22373B"/>
              </a:buClr>
              <a:buFont typeface="Arial"/>
              <a:buChar char="•"/>
              <a:tabLst>
                <a:tab pos="145415" algn="l"/>
              </a:tabLst>
            </a:pPr>
            <a:r>
              <a:rPr sz="1000" spc="30" dirty="0">
                <a:solidFill>
                  <a:srgbClr val="22373B"/>
                </a:solidFill>
                <a:latin typeface="Tahoma"/>
                <a:cs typeface="Tahoma"/>
              </a:rPr>
              <a:t>C</a:t>
            </a:r>
            <a:r>
              <a:rPr sz="1000" spc="-50" dirty="0">
                <a:solidFill>
                  <a:srgbClr val="22373B"/>
                </a:solidFill>
                <a:latin typeface="Tahoma"/>
                <a:cs typeface="Tahoma"/>
              </a:rPr>
              <a:t>om</a:t>
            </a:r>
            <a:r>
              <a:rPr sz="1000" spc="-20" dirty="0">
                <a:solidFill>
                  <a:srgbClr val="22373B"/>
                </a:solidFill>
                <a:latin typeface="Tahoma"/>
                <a:cs typeface="Tahoma"/>
              </a:rPr>
              <a:t>p</a:t>
            </a:r>
            <a:r>
              <a:rPr sz="1000" spc="-60" dirty="0">
                <a:solidFill>
                  <a:srgbClr val="22373B"/>
                </a:solidFill>
                <a:latin typeface="Tahoma"/>
                <a:cs typeface="Tahoma"/>
              </a:rPr>
              <a:t>os</a:t>
            </a:r>
            <a:r>
              <a:rPr sz="1000" spc="5" dirty="0">
                <a:solidFill>
                  <a:srgbClr val="22373B"/>
                </a:solidFill>
                <a:latin typeface="Tahoma"/>
                <a:cs typeface="Tahoma"/>
              </a:rPr>
              <a:t>i</a:t>
            </a:r>
            <a:r>
              <a:rPr sz="1000" spc="20" dirty="0">
                <a:solidFill>
                  <a:srgbClr val="22373B"/>
                </a:solidFill>
                <a:latin typeface="Tahoma"/>
                <a:cs typeface="Tahoma"/>
              </a:rPr>
              <a:t>t</a:t>
            </a:r>
            <a:r>
              <a:rPr sz="1000" spc="5" dirty="0">
                <a:solidFill>
                  <a:srgbClr val="22373B"/>
                </a:solidFill>
                <a:latin typeface="Tahoma"/>
                <a:cs typeface="Tahoma"/>
              </a:rPr>
              <a:t>i</a:t>
            </a:r>
            <a:r>
              <a:rPr sz="1000" spc="-50" dirty="0">
                <a:solidFill>
                  <a:srgbClr val="22373B"/>
                </a:solidFill>
                <a:latin typeface="Tahoma"/>
                <a:cs typeface="Tahoma"/>
              </a:rPr>
              <a:t>on</a:t>
            </a:r>
            <a:r>
              <a:rPr sz="1000" spc="15" dirty="0">
                <a:solidFill>
                  <a:srgbClr val="22373B"/>
                </a:solidFill>
                <a:latin typeface="Tahoma"/>
                <a:cs typeface="Tahoma"/>
              </a:rPr>
              <a:t> </a:t>
            </a:r>
            <a:r>
              <a:rPr sz="1000" spc="-45" dirty="0">
                <a:solidFill>
                  <a:srgbClr val="22373B"/>
                </a:solidFill>
                <a:latin typeface="Tahoma"/>
                <a:cs typeface="Tahoma"/>
              </a:rPr>
              <a:t>d</a:t>
            </a:r>
            <a:r>
              <a:rPr sz="1000" spc="-85" dirty="0">
                <a:solidFill>
                  <a:srgbClr val="22373B"/>
                </a:solidFill>
                <a:latin typeface="Tahoma"/>
                <a:cs typeface="Tahoma"/>
              </a:rPr>
              <a:t>e</a:t>
            </a:r>
            <a:r>
              <a:rPr sz="1000" spc="20" dirty="0">
                <a:solidFill>
                  <a:srgbClr val="22373B"/>
                </a:solidFill>
                <a:latin typeface="Tahoma"/>
                <a:cs typeface="Tahoma"/>
              </a:rPr>
              <a:t>t</a:t>
            </a:r>
            <a:r>
              <a:rPr sz="1000" spc="-85" dirty="0">
                <a:solidFill>
                  <a:srgbClr val="22373B"/>
                </a:solidFill>
                <a:latin typeface="Tahoma"/>
                <a:cs typeface="Tahoma"/>
              </a:rPr>
              <a:t>e</a:t>
            </a:r>
            <a:r>
              <a:rPr sz="1000" spc="-40" dirty="0">
                <a:solidFill>
                  <a:srgbClr val="22373B"/>
                </a:solidFill>
                <a:latin typeface="Tahoma"/>
                <a:cs typeface="Tahoma"/>
              </a:rPr>
              <a:t>rm</a:t>
            </a:r>
            <a:r>
              <a:rPr sz="1000" spc="5" dirty="0">
                <a:solidFill>
                  <a:srgbClr val="22373B"/>
                </a:solidFill>
                <a:latin typeface="Tahoma"/>
                <a:cs typeface="Tahoma"/>
              </a:rPr>
              <a:t>i</a:t>
            </a:r>
            <a:r>
              <a:rPr sz="1000" spc="-45" dirty="0">
                <a:solidFill>
                  <a:srgbClr val="22373B"/>
                </a:solidFill>
                <a:latin typeface="Tahoma"/>
                <a:cs typeface="Tahoma"/>
              </a:rPr>
              <a:t>n</a:t>
            </a:r>
            <a:r>
              <a:rPr sz="1000" spc="-85" dirty="0">
                <a:solidFill>
                  <a:srgbClr val="22373B"/>
                </a:solidFill>
                <a:latin typeface="Tahoma"/>
                <a:cs typeface="Tahoma"/>
              </a:rPr>
              <a:t>e</a:t>
            </a:r>
            <a:r>
              <a:rPr sz="1000" spc="-45" dirty="0">
                <a:solidFill>
                  <a:srgbClr val="22373B"/>
                </a:solidFill>
                <a:latin typeface="Tahoma"/>
                <a:cs typeface="Tahoma"/>
              </a:rPr>
              <a:t>d</a:t>
            </a:r>
            <a:r>
              <a:rPr sz="1000" spc="20" dirty="0">
                <a:solidFill>
                  <a:srgbClr val="22373B"/>
                </a:solidFill>
                <a:latin typeface="Tahoma"/>
                <a:cs typeface="Tahoma"/>
              </a:rPr>
              <a:t> </a:t>
            </a:r>
            <a:r>
              <a:rPr sz="1000" spc="-75" dirty="0">
                <a:solidFill>
                  <a:srgbClr val="22373B"/>
                </a:solidFill>
                <a:latin typeface="Tahoma"/>
                <a:cs typeface="Tahoma"/>
              </a:rPr>
              <a:t>b</a:t>
            </a:r>
            <a:r>
              <a:rPr sz="1000" spc="-40" dirty="0">
                <a:solidFill>
                  <a:srgbClr val="22373B"/>
                </a:solidFill>
                <a:latin typeface="Tahoma"/>
                <a:cs typeface="Tahoma"/>
              </a:rPr>
              <a:t>y</a:t>
            </a:r>
            <a:r>
              <a:rPr sz="1000" spc="-25" dirty="0">
                <a:solidFill>
                  <a:srgbClr val="22373B"/>
                </a:solidFill>
                <a:latin typeface="Tahoma"/>
                <a:cs typeface="Tahoma"/>
              </a:rPr>
              <a:t> </a:t>
            </a:r>
            <a:r>
              <a:rPr sz="1000" spc="-75" dirty="0">
                <a:solidFill>
                  <a:srgbClr val="22373B"/>
                </a:solidFill>
                <a:latin typeface="Tahoma"/>
                <a:cs typeface="Tahoma"/>
              </a:rPr>
              <a:t>p</a:t>
            </a:r>
            <a:r>
              <a:rPr sz="1000" spc="-25" dirty="0">
                <a:solidFill>
                  <a:srgbClr val="22373B"/>
                </a:solidFill>
                <a:latin typeface="Tahoma"/>
                <a:cs typeface="Tahoma"/>
              </a:rPr>
              <a:t>r</a:t>
            </a:r>
            <a:r>
              <a:rPr sz="1000" spc="-85" dirty="0">
                <a:solidFill>
                  <a:srgbClr val="22373B"/>
                </a:solidFill>
                <a:latin typeface="Tahoma"/>
                <a:cs typeface="Tahoma"/>
              </a:rPr>
              <a:t>e</a:t>
            </a:r>
            <a:r>
              <a:rPr sz="1000" spc="-25" dirty="0">
                <a:solidFill>
                  <a:srgbClr val="22373B"/>
                </a:solidFill>
                <a:latin typeface="Tahoma"/>
                <a:cs typeface="Tahoma"/>
              </a:rPr>
              <a:t>c</a:t>
            </a:r>
            <a:r>
              <a:rPr sz="1000" spc="-45" dirty="0">
                <a:solidFill>
                  <a:srgbClr val="22373B"/>
                </a:solidFill>
                <a:latin typeface="Tahoma"/>
                <a:cs typeface="Tahoma"/>
              </a:rPr>
              <a:t>u</a:t>
            </a:r>
            <a:r>
              <a:rPr sz="1000" spc="-25" dirty="0">
                <a:solidFill>
                  <a:srgbClr val="22373B"/>
                </a:solidFill>
                <a:latin typeface="Tahoma"/>
                <a:cs typeface="Tahoma"/>
              </a:rPr>
              <a:t>r</a:t>
            </a:r>
            <a:r>
              <a:rPr sz="1000" spc="-70" dirty="0">
                <a:solidFill>
                  <a:srgbClr val="22373B"/>
                </a:solidFill>
                <a:latin typeface="Tahoma"/>
                <a:cs typeface="Tahoma"/>
              </a:rPr>
              <a:t>s</a:t>
            </a:r>
            <a:r>
              <a:rPr sz="1000" spc="-80" dirty="0">
                <a:solidFill>
                  <a:srgbClr val="22373B"/>
                </a:solidFill>
                <a:latin typeface="Tahoma"/>
                <a:cs typeface="Tahoma"/>
              </a:rPr>
              <a:t>o</a:t>
            </a:r>
            <a:r>
              <a:rPr sz="1000" spc="-25" dirty="0">
                <a:solidFill>
                  <a:srgbClr val="22373B"/>
                </a:solidFill>
                <a:latin typeface="Tahoma"/>
                <a:cs typeface="Tahoma"/>
              </a:rPr>
              <a:t>r</a:t>
            </a:r>
            <a:r>
              <a:rPr sz="1000" spc="20" dirty="0">
                <a:solidFill>
                  <a:srgbClr val="22373B"/>
                </a:solidFill>
                <a:latin typeface="Tahoma"/>
                <a:cs typeface="Tahoma"/>
              </a:rPr>
              <a:t> </a:t>
            </a:r>
            <a:r>
              <a:rPr sz="1000" spc="-25" dirty="0">
                <a:solidFill>
                  <a:srgbClr val="22373B"/>
                </a:solidFill>
                <a:latin typeface="Tahoma"/>
                <a:cs typeface="Tahoma"/>
              </a:rPr>
              <a:t>c</a:t>
            </a:r>
            <a:r>
              <a:rPr sz="1000" spc="-50" dirty="0">
                <a:solidFill>
                  <a:srgbClr val="22373B"/>
                </a:solidFill>
                <a:latin typeface="Tahoma"/>
                <a:cs typeface="Tahoma"/>
              </a:rPr>
              <a:t>on</a:t>
            </a:r>
            <a:r>
              <a:rPr sz="1000" spc="-25" dirty="0">
                <a:solidFill>
                  <a:srgbClr val="22373B"/>
                </a:solidFill>
                <a:latin typeface="Tahoma"/>
                <a:cs typeface="Tahoma"/>
              </a:rPr>
              <a:t>c</a:t>
            </a:r>
            <a:r>
              <a:rPr sz="1000" spc="-85" dirty="0">
                <a:solidFill>
                  <a:srgbClr val="22373B"/>
                </a:solidFill>
                <a:latin typeface="Tahoma"/>
                <a:cs typeface="Tahoma"/>
              </a:rPr>
              <a:t>e</a:t>
            </a:r>
            <a:r>
              <a:rPr sz="1000" spc="-45" dirty="0">
                <a:solidFill>
                  <a:srgbClr val="22373B"/>
                </a:solidFill>
                <a:latin typeface="Tahoma"/>
                <a:cs typeface="Tahoma"/>
              </a:rPr>
              <a:t>n</a:t>
            </a:r>
            <a:r>
              <a:rPr sz="1000" spc="20" dirty="0">
                <a:solidFill>
                  <a:srgbClr val="22373B"/>
                </a:solidFill>
                <a:latin typeface="Tahoma"/>
                <a:cs typeface="Tahoma"/>
              </a:rPr>
              <a:t>t</a:t>
            </a:r>
            <a:r>
              <a:rPr sz="1000" spc="-25" dirty="0">
                <a:solidFill>
                  <a:srgbClr val="22373B"/>
                </a:solidFill>
                <a:latin typeface="Tahoma"/>
                <a:cs typeface="Tahoma"/>
              </a:rPr>
              <a:t>r</a:t>
            </a:r>
            <a:r>
              <a:rPr sz="1000" spc="-50" dirty="0">
                <a:solidFill>
                  <a:srgbClr val="22373B"/>
                </a:solidFill>
                <a:latin typeface="Tahoma"/>
                <a:cs typeface="Tahoma"/>
              </a:rPr>
              <a:t>a</a:t>
            </a:r>
            <a:r>
              <a:rPr sz="1000" spc="20" dirty="0">
                <a:solidFill>
                  <a:srgbClr val="22373B"/>
                </a:solidFill>
                <a:latin typeface="Tahoma"/>
                <a:cs typeface="Tahoma"/>
              </a:rPr>
              <a:t>t</a:t>
            </a:r>
            <a:r>
              <a:rPr sz="1000" spc="5" dirty="0">
                <a:solidFill>
                  <a:srgbClr val="22373B"/>
                </a:solidFill>
                <a:latin typeface="Tahoma"/>
                <a:cs typeface="Tahoma"/>
              </a:rPr>
              <a:t>i</a:t>
            </a:r>
            <a:r>
              <a:rPr sz="1000" spc="-50" dirty="0">
                <a:solidFill>
                  <a:srgbClr val="22373B"/>
                </a:solidFill>
                <a:latin typeface="Tahoma"/>
                <a:cs typeface="Tahoma"/>
              </a:rPr>
              <a:t>on</a:t>
            </a:r>
            <a:r>
              <a:rPr sz="1000" spc="-70" dirty="0">
                <a:solidFill>
                  <a:srgbClr val="22373B"/>
                </a:solidFill>
                <a:latin typeface="Tahoma"/>
                <a:cs typeface="Tahoma"/>
              </a:rPr>
              <a:t>s</a:t>
            </a:r>
            <a:endParaRPr sz="1000" dirty="0">
              <a:latin typeface="Tahoma"/>
              <a:cs typeface="Tahoma"/>
            </a:endParaRPr>
          </a:p>
          <a:p>
            <a:pPr marL="144780" marR="5080" indent="-132080">
              <a:lnSpc>
                <a:spcPct val="114599"/>
              </a:lnSpc>
              <a:spcBef>
                <a:spcPts val="595"/>
              </a:spcBef>
              <a:buClr>
                <a:srgbClr val="22373B"/>
              </a:buClr>
              <a:buFont typeface="Arial"/>
              <a:buChar char="•"/>
              <a:tabLst>
                <a:tab pos="145415" algn="l"/>
              </a:tabLst>
            </a:pPr>
            <a:r>
              <a:rPr sz="1000" spc="50" dirty="0">
                <a:solidFill>
                  <a:srgbClr val="22373B"/>
                </a:solidFill>
                <a:latin typeface="Tahoma"/>
                <a:cs typeface="Tahoma"/>
              </a:rPr>
              <a:t>P</a:t>
            </a:r>
            <a:r>
              <a:rPr sz="1000" spc="-50" dirty="0">
                <a:solidFill>
                  <a:srgbClr val="22373B"/>
                </a:solidFill>
                <a:latin typeface="Tahoma"/>
                <a:cs typeface="Tahoma"/>
              </a:rPr>
              <a:t>a</a:t>
            </a:r>
            <a:r>
              <a:rPr sz="1000" spc="20" dirty="0">
                <a:solidFill>
                  <a:srgbClr val="22373B"/>
                </a:solidFill>
                <a:latin typeface="Tahoma"/>
                <a:cs typeface="Tahoma"/>
              </a:rPr>
              <a:t>tt</a:t>
            </a:r>
            <a:r>
              <a:rPr sz="1000" spc="-85" dirty="0">
                <a:solidFill>
                  <a:srgbClr val="22373B"/>
                </a:solidFill>
                <a:latin typeface="Tahoma"/>
                <a:cs typeface="Tahoma"/>
              </a:rPr>
              <a:t>e</a:t>
            </a:r>
            <a:r>
              <a:rPr sz="1000" spc="-25" dirty="0">
                <a:solidFill>
                  <a:srgbClr val="22373B"/>
                </a:solidFill>
                <a:latin typeface="Tahoma"/>
                <a:cs typeface="Tahoma"/>
              </a:rPr>
              <a:t>r</a:t>
            </a:r>
            <a:r>
              <a:rPr sz="1000" spc="-45" dirty="0">
                <a:solidFill>
                  <a:srgbClr val="22373B"/>
                </a:solidFill>
                <a:latin typeface="Tahoma"/>
                <a:cs typeface="Tahoma"/>
              </a:rPr>
              <a:t>n</a:t>
            </a:r>
            <a:r>
              <a:rPr sz="1000" spc="5" dirty="0">
                <a:solidFill>
                  <a:srgbClr val="22373B"/>
                </a:solidFill>
                <a:latin typeface="Tahoma"/>
                <a:cs typeface="Tahoma"/>
              </a:rPr>
              <a:t>i</a:t>
            </a:r>
            <a:r>
              <a:rPr sz="1000" spc="-45" dirty="0">
                <a:solidFill>
                  <a:srgbClr val="22373B"/>
                </a:solidFill>
                <a:latin typeface="Tahoma"/>
                <a:cs typeface="Tahoma"/>
              </a:rPr>
              <a:t>n</a:t>
            </a:r>
            <a:r>
              <a:rPr sz="1000" spc="-60" dirty="0">
                <a:solidFill>
                  <a:srgbClr val="22373B"/>
                </a:solidFill>
                <a:latin typeface="Tahoma"/>
                <a:cs typeface="Tahoma"/>
              </a:rPr>
              <a:t>g</a:t>
            </a:r>
            <a:r>
              <a:rPr sz="1000" spc="15" dirty="0">
                <a:solidFill>
                  <a:srgbClr val="22373B"/>
                </a:solidFill>
                <a:latin typeface="Tahoma"/>
                <a:cs typeface="Tahoma"/>
              </a:rPr>
              <a:t> </a:t>
            </a:r>
            <a:r>
              <a:rPr sz="1000" spc="-50" dirty="0">
                <a:solidFill>
                  <a:srgbClr val="22373B"/>
                </a:solidFill>
                <a:latin typeface="Tahoma"/>
                <a:cs typeface="Tahoma"/>
              </a:rPr>
              <a:t>a</a:t>
            </a:r>
            <a:r>
              <a:rPr sz="1000" spc="-25" dirty="0">
                <a:solidFill>
                  <a:srgbClr val="22373B"/>
                </a:solidFill>
                <a:latin typeface="Tahoma"/>
                <a:cs typeface="Tahoma"/>
              </a:rPr>
              <a:t>c</a:t>
            </a:r>
            <a:r>
              <a:rPr sz="1000" spc="-45" dirty="0">
                <a:solidFill>
                  <a:srgbClr val="22373B"/>
                </a:solidFill>
                <a:latin typeface="Tahoma"/>
                <a:cs typeface="Tahoma"/>
              </a:rPr>
              <a:t>h</a:t>
            </a:r>
            <a:r>
              <a:rPr sz="1000" spc="5" dirty="0">
                <a:solidFill>
                  <a:srgbClr val="22373B"/>
                </a:solidFill>
                <a:latin typeface="Tahoma"/>
                <a:cs typeface="Tahoma"/>
              </a:rPr>
              <a:t>i</a:t>
            </a:r>
            <a:r>
              <a:rPr sz="1000" spc="-85" dirty="0">
                <a:solidFill>
                  <a:srgbClr val="22373B"/>
                </a:solidFill>
                <a:latin typeface="Tahoma"/>
                <a:cs typeface="Tahoma"/>
              </a:rPr>
              <a:t>e</a:t>
            </a:r>
            <a:r>
              <a:rPr sz="1000" spc="-40" dirty="0">
                <a:solidFill>
                  <a:srgbClr val="22373B"/>
                </a:solidFill>
                <a:latin typeface="Tahoma"/>
                <a:cs typeface="Tahoma"/>
              </a:rPr>
              <a:t>v</a:t>
            </a:r>
            <a:r>
              <a:rPr sz="1000" spc="-85" dirty="0">
                <a:solidFill>
                  <a:srgbClr val="22373B"/>
                </a:solidFill>
                <a:latin typeface="Tahoma"/>
                <a:cs typeface="Tahoma"/>
              </a:rPr>
              <a:t>e</a:t>
            </a:r>
            <a:r>
              <a:rPr sz="1000" spc="-45" dirty="0">
                <a:solidFill>
                  <a:srgbClr val="22373B"/>
                </a:solidFill>
                <a:latin typeface="Tahoma"/>
                <a:cs typeface="Tahoma"/>
              </a:rPr>
              <a:t>d</a:t>
            </a:r>
            <a:r>
              <a:rPr sz="1000" spc="15" dirty="0">
                <a:solidFill>
                  <a:srgbClr val="22373B"/>
                </a:solidFill>
                <a:latin typeface="Tahoma"/>
                <a:cs typeface="Tahoma"/>
              </a:rPr>
              <a:t> </a:t>
            </a:r>
            <a:r>
              <a:rPr sz="1000" spc="-75" dirty="0">
                <a:solidFill>
                  <a:srgbClr val="22373B"/>
                </a:solidFill>
                <a:latin typeface="Tahoma"/>
                <a:cs typeface="Tahoma"/>
              </a:rPr>
              <a:t>b</a:t>
            </a:r>
            <a:r>
              <a:rPr sz="1000" spc="-40" dirty="0">
                <a:solidFill>
                  <a:srgbClr val="22373B"/>
                </a:solidFill>
                <a:latin typeface="Tahoma"/>
                <a:cs typeface="Tahoma"/>
              </a:rPr>
              <a:t>y</a:t>
            </a:r>
            <a:r>
              <a:rPr sz="1000" spc="15" dirty="0">
                <a:solidFill>
                  <a:srgbClr val="22373B"/>
                </a:solidFill>
                <a:latin typeface="Tahoma"/>
                <a:cs typeface="Tahoma"/>
              </a:rPr>
              <a:t> </a:t>
            </a:r>
            <a:r>
              <a:rPr sz="1000" spc="-55" dirty="0">
                <a:solidFill>
                  <a:srgbClr val="22373B"/>
                </a:solidFill>
                <a:latin typeface="Tahoma"/>
                <a:cs typeface="Tahoma"/>
              </a:rPr>
              <a:t>m</a:t>
            </a:r>
            <a:r>
              <a:rPr sz="1000" spc="-45" dirty="0">
                <a:solidFill>
                  <a:srgbClr val="22373B"/>
                </a:solidFill>
                <a:latin typeface="Tahoma"/>
                <a:cs typeface="Tahoma"/>
              </a:rPr>
              <a:t>u</a:t>
            </a:r>
            <a:r>
              <a:rPr sz="1000" spc="5" dirty="0">
                <a:solidFill>
                  <a:srgbClr val="22373B"/>
                </a:solidFill>
                <a:latin typeface="Tahoma"/>
                <a:cs typeface="Tahoma"/>
              </a:rPr>
              <a:t>l</a:t>
            </a:r>
            <a:r>
              <a:rPr sz="1000" spc="20" dirty="0">
                <a:solidFill>
                  <a:srgbClr val="22373B"/>
                </a:solidFill>
                <a:latin typeface="Tahoma"/>
                <a:cs typeface="Tahoma"/>
              </a:rPr>
              <a:t>t</a:t>
            </a:r>
            <a:r>
              <a:rPr sz="1000" spc="5" dirty="0">
                <a:solidFill>
                  <a:srgbClr val="22373B"/>
                </a:solidFill>
                <a:latin typeface="Tahoma"/>
                <a:cs typeface="Tahoma"/>
              </a:rPr>
              <a:t>i</a:t>
            </a:r>
            <a:r>
              <a:rPr sz="1000" spc="-45" dirty="0">
                <a:solidFill>
                  <a:srgbClr val="22373B"/>
                </a:solidFill>
                <a:latin typeface="Tahoma"/>
                <a:cs typeface="Tahoma"/>
              </a:rPr>
              <a:t>p</a:t>
            </a:r>
            <a:r>
              <a:rPr sz="1000" spc="5" dirty="0">
                <a:solidFill>
                  <a:srgbClr val="22373B"/>
                </a:solidFill>
                <a:latin typeface="Tahoma"/>
                <a:cs typeface="Tahoma"/>
              </a:rPr>
              <a:t>l</a:t>
            </a:r>
            <a:r>
              <a:rPr sz="1000" spc="-85" dirty="0">
                <a:solidFill>
                  <a:srgbClr val="22373B"/>
                </a:solidFill>
                <a:latin typeface="Tahoma"/>
                <a:cs typeface="Tahoma"/>
              </a:rPr>
              <a:t>e</a:t>
            </a:r>
            <a:r>
              <a:rPr sz="1000" spc="-70" dirty="0">
                <a:solidFill>
                  <a:srgbClr val="22373B"/>
                </a:solidFill>
                <a:latin typeface="Tahoma"/>
                <a:cs typeface="Tahoma"/>
              </a:rPr>
              <a:t> e</a:t>
            </a:r>
            <a:r>
              <a:rPr sz="1000" spc="20" dirty="0">
                <a:solidFill>
                  <a:srgbClr val="22373B"/>
                </a:solidFill>
                <a:latin typeface="Tahoma"/>
                <a:cs typeface="Tahoma"/>
              </a:rPr>
              <a:t>t</a:t>
            </a:r>
            <a:r>
              <a:rPr sz="1000" spc="-25" dirty="0">
                <a:solidFill>
                  <a:srgbClr val="22373B"/>
                </a:solidFill>
                <a:latin typeface="Tahoma"/>
                <a:cs typeface="Tahoma"/>
              </a:rPr>
              <a:t>c</a:t>
            </a:r>
            <a:r>
              <a:rPr sz="1000" spc="-45" dirty="0">
                <a:solidFill>
                  <a:srgbClr val="22373B"/>
                </a:solidFill>
                <a:latin typeface="Tahoma"/>
                <a:cs typeface="Tahoma"/>
              </a:rPr>
              <a:t>h</a:t>
            </a:r>
            <a:r>
              <a:rPr sz="1000" spc="5" dirty="0">
                <a:solidFill>
                  <a:srgbClr val="22373B"/>
                </a:solidFill>
                <a:latin typeface="Tahoma"/>
                <a:cs typeface="Tahoma"/>
              </a:rPr>
              <a:t>i</a:t>
            </a:r>
            <a:r>
              <a:rPr sz="1000" spc="-45" dirty="0">
                <a:solidFill>
                  <a:srgbClr val="22373B"/>
                </a:solidFill>
                <a:latin typeface="Tahoma"/>
                <a:cs typeface="Tahoma"/>
              </a:rPr>
              <a:t>n</a:t>
            </a:r>
            <a:r>
              <a:rPr sz="1000" spc="-5" dirty="0">
                <a:solidFill>
                  <a:srgbClr val="22373B"/>
                </a:solidFill>
                <a:latin typeface="Tahoma"/>
                <a:cs typeface="Tahoma"/>
              </a:rPr>
              <a:t>g/gr</a:t>
            </a:r>
            <a:r>
              <a:rPr sz="1000" spc="-80" dirty="0">
                <a:solidFill>
                  <a:srgbClr val="22373B"/>
                </a:solidFill>
                <a:latin typeface="Tahoma"/>
                <a:cs typeface="Tahoma"/>
              </a:rPr>
              <a:t>o</a:t>
            </a:r>
            <a:r>
              <a:rPr sz="1000" spc="-70" dirty="0">
                <a:solidFill>
                  <a:srgbClr val="22373B"/>
                </a:solidFill>
                <a:latin typeface="Tahoma"/>
                <a:cs typeface="Tahoma"/>
              </a:rPr>
              <a:t>w</a:t>
            </a:r>
            <a:r>
              <a:rPr sz="1000" spc="20" dirty="0">
                <a:solidFill>
                  <a:srgbClr val="22373B"/>
                </a:solidFill>
                <a:latin typeface="Tahoma"/>
                <a:cs typeface="Tahoma"/>
              </a:rPr>
              <a:t>t</a:t>
            </a:r>
            <a:r>
              <a:rPr sz="1000" spc="-45" dirty="0">
                <a:solidFill>
                  <a:srgbClr val="22373B"/>
                </a:solidFill>
                <a:latin typeface="Tahoma"/>
                <a:cs typeface="Tahoma"/>
              </a:rPr>
              <a:t>h</a:t>
            </a:r>
            <a:r>
              <a:rPr sz="1000" spc="20" dirty="0">
                <a:solidFill>
                  <a:srgbClr val="22373B"/>
                </a:solidFill>
                <a:latin typeface="Tahoma"/>
                <a:cs typeface="Tahoma"/>
              </a:rPr>
              <a:t> </a:t>
            </a:r>
            <a:r>
              <a:rPr sz="1000" spc="-70" dirty="0">
                <a:solidFill>
                  <a:srgbClr val="22373B"/>
                </a:solidFill>
                <a:latin typeface="Tahoma"/>
                <a:cs typeface="Tahoma"/>
              </a:rPr>
              <a:t>s</a:t>
            </a:r>
            <a:r>
              <a:rPr sz="1000" spc="20" dirty="0">
                <a:solidFill>
                  <a:srgbClr val="22373B"/>
                </a:solidFill>
                <a:latin typeface="Tahoma"/>
                <a:cs typeface="Tahoma"/>
              </a:rPr>
              <a:t>t</a:t>
            </a:r>
            <a:r>
              <a:rPr sz="1000" spc="-85" dirty="0">
                <a:solidFill>
                  <a:srgbClr val="22373B"/>
                </a:solidFill>
                <a:latin typeface="Tahoma"/>
                <a:cs typeface="Tahoma"/>
              </a:rPr>
              <a:t>e</a:t>
            </a:r>
            <a:r>
              <a:rPr sz="1000" spc="-45" dirty="0">
                <a:solidFill>
                  <a:srgbClr val="22373B"/>
                </a:solidFill>
                <a:latin typeface="Tahoma"/>
                <a:cs typeface="Tahoma"/>
              </a:rPr>
              <a:t>p</a:t>
            </a:r>
            <a:r>
              <a:rPr sz="1000" spc="-70" dirty="0">
                <a:solidFill>
                  <a:srgbClr val="22373B"/>
                </a:solidFill>
                <a:latin typeface="Tahoma"/>
                <a:cs typeface="Tahoma"/>
              </a:rPr>
              <a:t>s</a:t>
            </a:r>
            <a:endParaRPr sz="1000" dirty="0">
              <a:latin typeface="Tahoma"/>
              <a:cs typeface="Tahoma"/>
            </a:endParaRPr>
          </a:p>
          <a:p>
            <a:pPr marL="144780" indent="-132080">
              <a:lnSpc>
                <a:spcPct val="100000"/>
              </a:lnSpc>
              <a:spcBef>
                <a:spcPts val="770"/>
              </a:spcBef>
              <a:buClr>
                <a:srgbClr val="22373B"/>
              </a:buClr>
              <a:buFont typeface="Arial"/>
              <a:buChar char="•"/>
              <a:tabLst>
                <a:tab pos="145415" algn="l"/>
              </a:tabLst>
            </a:pPr>
            <a:r>
              <a:rPr sz="1000" spc="35" dirty="0">
                <a:solidFill>
                  <a:srgbClr val="22373B"/>
                </a:solidFill>
                <a:latin typeface="Tahoma"/>
                <a:cs typeface="Tahoma"/>
              </a:rPr>
              <a:t>L</a:t>
            </a:r>
            <a:r>
              <a:rPr sz="1000" spc="5" dirty="0">
                <a:solidFill>
                  <a:srgbClr val="22373B"/>
                </a:solidFill>
                <a:latin typeface="Tahoma"/>
                <a:cs typeface="Tahoma"/>
              </a:rPr>
              <a:t>i</a:t>
            </a:r>
            <a:r>
              <a:rPr sz="1000" spc="-55" dirty="0">
                <a:solidFill>
                  <a:srgbClr val="22373B"/>
                </a:solidFill>
                <a:latin typeface="Tahoma"/>
                <a:cs typeface="Tahoma"/>
              </a:rPr>
              <a:t>m</a:t>
            </a:r>
            <a:r>
              <a:rPr sz="1000" spc="5" dirty="0">
                <a:solidFill>
                  <a:srgbClr val="22373B"/>
                </a:solidFill>
                <a:latin typeface="Tahoma"/>
                <a:cs typeface="Tahoma"/>
              </a:rPr>
              <a:t>i</a:t>
            </a:r>
            <a:r>
              <a:rPr sz="1000" spc="20" dirty="0">
                <a:solidFill>
                  <a:srgbClr val="22373B"/>
                </a:solidFill>
                <a:latin typeface="Tahoma"/>
                <a:cs typeface="Tahoma"/>
              </a:rPr>
              <a:t>t</a:t>
            </a:r>
            <a:r>
              <a:rPr sz="1000" spc="-85" dirty="0">
                <a:solidFill>
                  <a:srgbClr val="22373B"/>
                </a:solidFill>
                <a:latin typeface="Tahoma"/>
                <a:cs typeface="Tahoma"/>
              </a:rPr>
              <a:t>e</a:t>
            </a:r>
            <a:r>
              <a:rPr sz="1000" spc="-45" dirty="0">
                <a:solidFill>
                  <a:srgbClr val="22373B"/>
                </a:solidFill>
                <a:latin typeface="Tahoma"/>
                <a:cs typeface="Tahoma"/>
              </a:rPr>
              <a:t>d</a:t>
            </a:r>
            <a:r>
              <a:rPr sz="1000" spc="15" dirty="0">
                <a:solidFill>
                  <a:srgbClr val="22373B"/>
                </a:solidFill>
                <a:latin typeface="Tahoma"/>
                <a:cs typeface="Tahoma"/>
              </a:rPr>
              <a:t> </a:t>
            </a:r>
            <a:r>
              <a:rPr sz="1000" spc="20" dirty="0">
                <a:solidFill>
                  <a:srgbClr val="22373B"/>
                </a:solidFill>
                <a:latin typeface="Tahoma"/>
                <a:cs typeface="Tahoma"/>
              </a:rPr>
              <a:t>t</a:t>
            </a:r>
            <a:r>
              <a:rPr sz="1000" spc="-50" dirty="0">
                <a:solidFill>
                  <a:srgbClr val="22373B"/>
                </a:solidFill>
                <a:latin typeface="Tahoma"/>
                <a:cs typeface="Tahoma"/>
              </a:rPr>
              <a:t>o</a:t>
            </a:r>
            <a:r>
              <a:rPr sz="1000" spc="15" dirty="0">
                <a:solidFill>
                  <a:srgbClr val="22373B"/>
                </a:solidFill>
                <a:latin typeface="Tahoma"/>
                <a:cs typeface="Tahoma"/>
              </a:rPr>
              <a:t> </a:t>
            </a:r>
            <a:r>
              <a:rPr sz="1000" spc="-55" dirty="0">
                <a:solidFill>
                  <a:srgbClr val="22373B"/>
                </a:solidFill>
                <a:latin typeface="Tahoma"/>
                <a:cs typeface="Tahoma"/>
              </a:rPr>
              <a:t>m</a:t>
            </a:r>
            <a:r>
              <a:rPr sz="1000" spc="-85" dirty="0">
                <a:solidFill>
                  <a:srgbClr val="22373B"/>
                </a:solidFill>
                <a:latin typeface="Tahoma"/>
                <a:cs typeface="Tahoma"/>
              </a:rPr>
              <a:t>e</a:t>
            </a:r>
            <a:r>
              <a:rPr sz="1000" spc="20" dirty="0">
                <a:solidFill>
                  <a:srgbClr val="22373B"/>
                </a:solidFill>
                <a:latin typeface="Tahoma"/>
                <a:cs typeface="Tahoma"/>
              </a:rPr>
              <a:t>t</a:t>
            </a:r>
            <a:r>
              <a:rPr sz="1000" spc="-50" dirty="0">
                <a:solidFill>
                  <a:srgbClr val="22373B"/>
                </a:solidFill>
                <a:latin typeface="Tahoma"/>
                <a:cs typeface="Tahoma"/>
              </a:rPr>
              <a:t>a</a:t>
            </a:r>
            <a:r>
              <a:rPr sz="1000" spc="5" dirty="0">
                <a:solidFill>
                  <a:srgbClr val="22373B"/>
                </a:solidFill>
                <a:latin typeface="Tahoma"/>
                <a:cs typeface="Tahoma"/>
              </a:rPr>
              <a:t>l</a:t>
            </a:r>
            <a:r>
              <a:rPr sz="1000" spc="15" dirty="0">
                <a:solidFill>
                  <a:srgbClr val="22373B"/>
                </a:solidFill>
                <a:latin typeface="Tahoma"/>
                <a:cs typeface="Tahoma"/>
              </a:rPr>
              <a:t> </a:t>
            </a:r>
            <a:r>
              <a:rPr sz="1000" spc="-70" dirty="0">
                <a:solidFill>
                  <a:srgbClr val="22373B"/>
                </a:solidFill>
                <a:latin typeface="Tahoma"/>
                <a:cs typeface="Tahoma"/>
              </a:rPr>
              <a:t>s</a:t>
            </a:r>
            <a:r>
              <a:rPr sz="1000" spc="-45" dirty="0">
                <a:solidFill>
                  <a:srgbClr val="22373B"/>
                </a:solidFill>
                <a:latin typeface="Tahoma"/>
                <a:cs typeface="Tahoma"/>
              </a:rPr>
              <a:t>u</a:t>
            </a:r>
            <a:r>
              <a:rPr sz="1000" spc="-25" dirty="0">
                <a:solidFill>
                  <a:srgbClr val="22373B"/>
                </a:solidFill>
                <a:latin typeface="Tahoma"/>
                <a:cs typeface="Tahoma"/>
              </a:rPr>
              <a:t>r</a:t>
            </a:r>
            <a:r>
              <a:rPr sz="1000" spc="-20" dirty="0">
                <a:solidFill>
                  <a:srgbClr val="22373B"/>
                </a:solidFill>
                <a:latin typeface="Tahoma"/>
                <a:cs typeface="Tahoma"/>
              </a:rPr>
              <a:t>f</a:t>
            </a:r>
            <a:r>
              <a:rPr sz="1000" spc="-50" dirty="0">
                <a:solidFill>
                  <a:srgbClr val="22373B"/>
                </a:solidFill>
                <a:latin typeface="Tahoma"/>
                <a:cs typeface="Tahoma"/>
              </a:rPr>
              <a:t>a</a:t>
            </a:r>
            <a:r>
              <a:rPr sz="1000" spc="-25" dirty="0">
                <a:solidFill>
                  <a:srgbClr val="22373B"/>
                </a:solidFill>
                <a:latin typeface="Tahoma"/>
                <a:cs typeface="Tahoma"/>
              </a:rPr>
              <a:t>c</a:t>
            </a:r>
            <a:r>
              <a:rPr sz="1000" spc="-85" dirty="0">
                <a:solidFill>
                  <a:srgbClr val="22373B"/>
                </a:solidFill>
                <a:latin typeface="Tahoma"/>
                <a:cs typeface="Tahoma"/>
              </a:rPr>
              <a:t>e</a:t>
            </a:r>
            <a:r>
              <a:rPr sz="1000" spc="-70" dirty="0">
                <a:solidFill>
                  <a:srgbClr val="22373B"/>
                </a:solidFill>
                <a:latin typeface="Tahoma"/>
                <a:cs typeface="Tahoma"/>
              </a:rPr>
              <a:t>s</a:t>
            </a:r>
            <a:endParaRPr sz="1000" dirty="0">
              <a:latin typeface="Tahoma"/>
              <a:cs typeface="Tahoma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2170736" y="448138"/>
            <a:ext cx="1800860" cy="336550"/>
          </a:xfrm>
          <a:custGeom>
            <a:avLst/>
            <a:gdLst/>
            <a:ahLst/>
            <a:cxnLst/>
            <a:rect l="l" t="t" r="r" b="b"/>
            <a:pathLst>
              <a:path w="1800860" h="336550">
                <a:moveTo>
                  <a:pt x="0" y="336447"/>
                </a:moveTo>
                <a:lnTo>
                  <a:pt x="1800368" y="336447"/>
                </a:lnTo>
                <a:lnTo>
                  <a:pt x="1800368" y="0"/>
                </a:lnTo>
                <a:lnTo>
                  <a:pt x="0" y="0"/>
                </a:lnTo>
                <a:lnTo>
                  <a:pt x="0" y="336447"/>
                </a:lnTo>
                <a:close/>
              </a:path>
            </a:pathLst>
          </a:custGeom>
          <a:solidFill>
            <a:srgbClr val="FAFAF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 txBox="1"/>
          <p:nvPr/>
        </p:nvSpPr>
        <p:spPr>
          <a:xfrm>
            <a:off x="2158036" y="435444"/>
            <a:ext cx="1639264" cy="39946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5080">
              <a:lnSpc>
                <a:spcPct val="118000"/>
              </a:lnSpc>
            </a:pPr>
            <a:r>
              <a:rPr lang="en-AU" sz="1100" spc="55" dirty="0">
                <a:solidFill>
                  <a:srgbClr val="EB801B"/>
                </a:solidFill>
                <a:latin typeface="Arial"/>
                <a:cs typeface="Arial"/>
              </a:rPr>
              <a:t>Bottom-up Molecular Assembly</a:t>
            </a:r>
            <a:r>
              <a:rPr sz="1100" spc="5" dirty="0">
                <a:solidFill>
                  <a:srgbClr val="EB801B"/>
                </a:solidFill>
                <a:latin typeface="Arial"/>
                <a:cs typeface="Arial"/>
              </a:rPr>
              <a:t>:</a:t>
            </a:r>
            <a:r>
              <a:rPr sz="1200" i="1" spc="-15" baseline="27777" dirty="0">
                <a:solidFill>
                  <a:srgbClr val="EB801B"/>
                </a:solidFill>
                <a:latin typeface="Arial"/>
                <a:cs typeface="Arial"/>
              </a:rPr>
              <a:t>b</a:t>
            </a:r>
            <a:endParaRPr sz="1200" baseline="27777" dirty="0">
              <a:latin typeface="Arial"/>
              <a:cs typeface="Arial"/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2255594" y="976460"/>
            <a:ext cx="1631143" cy="721687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 txBox="1"/>
          <p:nvPr/>
        </p:nvSpPr>
        <p:spPr>
          <a:xfrm>
            <a:off x="2302600" y="1889920"/>
            <a:ext cx="1675764" cy="85979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44780" indent="-132080">
              <a:lnSpc>
                <a:spcPct val="100000"/>
              </a:lnSpc>
              <a:buClr>
                <a:srgbClr val="EB801B"/>
              </a:buClr>
              <a:buFont typeface="Arial"/>
              <a:buChar char="•"/>
              <a:tabLst>
                <a:tab pos="145415" algn="l"/>
              </a:tabLst>
            </a:pPr>
            <a:r>
              <a:rPr sz="1000" spc="30" dirty="0">
                <a:solidFill>
                  <a:srgbClr val="22373B"/>
                </a:solidFill>
                <a:latin typeface="Tahoma"/>
                <a:cs typeface="Tahoma"/>
              </a:rPr>
              <a:t>A</a:t>
            </a:r>
            <a:r>
              <a:rPr sz="1000" spc="20" dirty="0">
                <a:solidFill>
                  <a:srgbClr val="22373B"/>
                </a:solidFill>
                <a:latin typeface="Tahoma"/>
                <a:cs typeface="Tahoma"/>
              </a:rPr>
              <a:t>t</a:t>
            </a:r>
            <a:r>
              <a:rPr sz="1000" spc="-50" dirty="0">
                <a:solidFill>
                  <a:srgbClr val="22373B"/>
                </a:solidFill>
                <a:latin typeface="Tahoma"/>
                <a:cs typeface="Tahoma"/>
              </a:rPr>
              <a:t>om</a:t>
            </a:r>
            <a:r>
              <a:rPr sz="1000" spc="5" dirty="0">
                <a:solidFill>
                  <a:srgbClr val="22373B"/>
                </a:solidFill>
                <a:latin typeface="Tahoma"/>
                <a:cs typeface="Tahoma"/>
              </a:rPr>
              <a:t>i</a:t>
            </a:r>
            <a:r>
              <a:rPr sz="1000" spc="-25" dirty="0">
                <a:solidFill>
                  <a:srgbClr val="22373B"/>
                </a:solidFill>
                <a:latin typeface="Tahoma"/>
                <a:cs typeface="Tahoma"/>
              </a:rPr>
              <a:t>c</a:t>
            </a:r>
            <a:r>
              <a:rPr sz="1000" spc="-50" dirty="0">
                <a:solidFill>
                  <a:srgbClr val="22373B"/>
                </a:solidFill>
                <a:latin typeface="Tahoma"/>
                <a:cs typeface="Tahoma"/>
              </a:rPr>
              <a:t>a</a:t>
            </a:r>
            <a:r>
              <a:rPr sz="1000" spc="5" dirty="0">
                <a:solidFill>
                  <a:srgbClr val="22373B"/>
                </a:solidFill>
                <a:latin typeface="Tahoma"/>
                <a:cs typeface="Tahoma"/>
              </a:rPr>
              <a:t>ll</a:t>
            </a:r>
            <a:r>
              <a:rPr sz="1000" spc="-40" dirty="0">
                <a:solidFill>
                  <a:srgbClr val="22373B"/>
                </a:solidFill>
                <a:latin typeface="Tahoma"/>
                <a:cs typeface="Tahoma"/>
              </a:rPr>
              <a:t>y</a:t>
            </a:r>
            <a:r>
              <a:rPr sz="1000" spc="15" dirty="0">
                <a:solidFill>
                  <a:srgbClr val="22373B"/>
                </a:solidFill>
                <a:latin typeface="Tahoma"/>
                <a:cs typeface="Tahoma"/>
              </a:rPr>
              <a:t> </a:t>
            </a:r>
            <a:r>
              <a:rPr sz="1000" spc="-75" dirty="0">
                <a:solidFill>
                  <a:srgbClr val="22373B"/>
                </a:solidFill>
                <a:latin typeface="Tahoma"/>
                <a:cs typeface="Tahoma"/>
              </a:rPr>
              <a:t>p</a:t>
            </a:r>
            <a:r>
              <a:rPr sz="1000" spc="-25" dirty="0">
                <a:solidFill>
                  <a:srgbClr val="22373B"/>
                </a:solidFill>
                <a:latin typeface="Tahoma"/>
                <a:cs typeface="Tahoma"/>
              </a:rPr>
              <a:t>r</a:t>
            </a:r>
            <a:r>
              <a:rPr sz="1000" spc="-85" dirty="0">
                <a:solidFill>
                  <a:srgbClr val="22373B"/>
                </a:solidFill>
                <a:latin typeface="Tahoma"/>
                <a:cs typeface="Tahoma"/>
              </a:rPr>
              <a:t>e</a:t>
            </a:r>
            <a:r>
              <a:rPr sz="1000" spc="-25" dirty="0">
                <a:solidFill>
                  <a:srgbClr val="22373B"/>
                </a:solidFill>
                <a:latin typeface="Tahoma"/>
                <a:cs typeface="Tahoma"/>
              </a:rPr>
              <a:t>c</a:t>
            </a:r>
            <a:r>
              <a:rPr sz="1000" spc="5" dirty="0">
                <a:solidFill>
                  <a:srgbClr val="22373B"/>
                </a:solidFill>
                <a:latin typeface="Tahoma"/>
                <a:cs typeface="Tahoma"/>
              </a:rPr>
              <a:t>i</a:t>
            </a:r>
            <a:r>
              <a:rPr sz="1000" spc="-70" dirty="0">
                <a:solidFill>
                  <a:srgbClr val="22373B"/>
                </a:solidFill>
                <a:latin typeface="Tahoma"/>
                <a:cs typeface="Tahoma"/>
              </a:rPr>
              <a:t>s</a:t>
            </a:r>
            <a:r>
              <a:rPr sz="1000" spc="-85" dirty="0">
                <a:solidFill>
                  <a:srgbClr val="22373B"/>
                </a:solidFill>
                <a:latin typeface="Tahoma"/>
                <a:cs typeface="Tahoma"/>
              </a:rPr>
              <a:t>e</a:t>
            </a:r>
            <a:endParaRPr sz="1000" dirty="0">
              <a:latin typeface="Tahoma"/>
              <a:cs typeface="Tahoma"/>
            </a:endParaRPr>
          </a:p>
          <a:p>
            <a:pPr marL="144780" marR="5080" indent="-132080">
              <a:lnSpc>
                <a:spcPct val="114599"/>
              </a:lnSpc>
              <a:spcBef>
                <a:spcPts val="595"/>
              </a:spcBef>
              <a:buClr>
                <a:srgbClr val="EB801B"/>
              </a:buClr>
              <a:buFont typeface="Arial"/>
              <a:buChar char="•"/>
              <a:tabLst>
                <a:tab pos="145415" algn="l"/>
              </a:tabLst>
            </a:pPr>
            <a:r>
              <a:rPr sz="1000" spc="-10" dirty="0">
                <a:solidFill>
                  <a:srgbClr val="22373B"/>
                </a:solidFill>
                <a:latin typeface="Tahoma"/>
                <a:cs typeface="Tahoma"/>
              </a:rPr>
              <a:t>S</a:t>
            </a:r>
            <a:r>
              <a:rPr sz="1000" spc="20" dirty="0">
                <a:solidFill>
                  <a:srgbClr val="22373B"/>
                </a:solidFill>
                <a:latin typeface="Tahoma"/>
                <a:cs typeface="Tahoma"/>
              </a:rPr>
              <a:t>t</a:t>
            </a:r>
            <a:r>
              <a:rPr sz="1000" spc="-25" dirty="0">
                <a:solidFill>
                  <a:srgbClr val="22373B"/>
                </a:solidFill>
                <a:latin typeface="Tahoma"/>
                <a:cs typeface="Tahoma"/>
              </a:rPr>
              <a:t>oic</a:t>
            </a:r>
            <a:r>
              <a:rPr sz="1000" spc="-45" dirty="0">
                <a:solidFill>
                  <a:srgbClr val="22373B"/>
                </a:solidFill>
                <a:latin typeface="Tahoma"/>
                <a:cs typeface="Tahoma"/>
              </a:rPr>
              <a:t>h</a:t>
            </a:r>
            <a:r>
              <a:rPr sz="1000" spc="5" dirty="0">
                <a:solidFill>
                  <a:srgbClr val="22373B"/>
                </a:solidFill>
                <a:latin typeface="Tahoma"/>
                <a:cs typeface="Tahoma"/>
              </a:rPr>
              <a:t>i</a:t>
            </a:r>
            <a:r>
              <a:rPr sz="1000" spc="-50" dirty="0">
                <a:solidFill>
                  <a:srgbClr val="22373B"/>
                </a:solidFill>
                <a:latin typeface="Tahoma"/>
                <a:cs typeface="Tahoma"/>
              </a:rPr>
              <a:t>om</a:t>
            </a:r>
            <a:r>
              <a:rPr sz="1000" spc="-85" dirty="0">
                <a:solidFill>
                  <a:srgbClr val="22373B"/>
                </a:solidFill>
                <a:latin typeface="Tahoma"/>
                <a:cs typeface="Tahoma"/>
              </a:rPr>
              <a:t>e</a:t>
            </a:r>
            <a:r>
              <a:rPr sz="1000" spc="20" dirty="0">
                <a:solidFill>
                  <a:srgbClr val="22373B"/>
                </a:solidFill>
                <a:latin typeface="Tahoma"/>
                <a:cs typeface="Tahoma"/>
              </a:rPr>
              <a:t>t</a:t>
            </a:r>
            <a:r>
              <a:rPr sz="1000" spc="-25" dirty="0">
                <a:solidFill>
                  <a:srgbClr val="22373B"/>
                </a:solidFill>
                <a:latin typeface="Tahoma"/>
                <a:cs typeface="Tahoma"/>
              </a:rPr>
              <a:t>r</a:t>
            </a:r>
            <a:r>
              <a:rPr sz="1000" spc="-40" dirty="0">
                <a:solidFill>
                  <a:srgbClr val="22373B"/>
                </a:solidFill>
                <a:latin typeface="Tahoma"/>
                <a:cs typeface="Tahoma"/>
              </a:rPr>
              <a:t>y</a:t>
            </a:r>
            <a:r>
              <a:rPr sz="1000" spc="15" dirty="0">
                <a:solidFill>
                  <a:srgbClr val="22373B"/>
                </a:solidFill>
                <a:latin typeface="Tahoma"/>
                <a:cs typeface="Tahoma"/>
              </a:rPr>
              <a:t> </a:t>
            </a:r>
            <a:r>
              <a:rPr sz="1000" spc="-45" dirty="0">
                <a:solidFill>
                  <a:srgbClr val="22373B"/>
                </a:solidFill>
                <a:latin typeface="Tahoma"/>
                <a:cs typeface="Tahoma"/>
              </a:rPr>
              <a:t>d</a:t>
            </a:r>
            <a:r>
              <a:rPr sz="1000" spc="-85" dirty="0">
                <a:solidFill>
                  <a:srgbClr val="22373B"/>
                </a:solidFill>
                <a:latin typeface="Tahoma"/>
                <a:cs typeface="Tahoma"/>
              </a:rPr>
              <a:t>e</a:t>
            </a:r>
            <a:r>
              <a:rPr sz="1000" spc="20" dirty="0">
                <a:solidFill>
                  <a:srgbClr val="22373B"/>
                </a:solidFill>
                <a:latin typeface="Tahoma"/>
                <a:cs typeface="Tahoma"/>
              </a:rPr>
              <a:t>t</a:t>
            </a:r>
            <a:r>
              <a:rPr sz="1000" spc="-85" dirty="0">
                <a:solidFill>
                  <a:srgbClr val="22373B"/>
                </a:solidFill>
                <a:latin typeface="Tahoma"/>
                <a:cs typeface="Tahoma"/>
              </a:rPr>
              <a:t>e</a:t>
            </a:r>
            <a:r>
              <a:rPr sz="1000" spc="-40" dirty="0">
                <a:solidFill>
                  <a:srgbClr val="22373B"/>
                </a:solidFill>
                <a:latin typeface="Tahoma"/>
                <a:cs typeface="Tahoma"/>
              </a:rPr>
              <a:t>rm</a:t>
            </a:r>
            <a:r>
              <a:rPr sz="1000" spc="5" dirty="0">
                <a:solidFill>
                  <a:srgbClr val="22373B"/>
                </a:solidFill>
                <a:latin typeface="Tahoma"/>
                <a:cs typeface="Tahoma"/>
              </a:rPr>
              <a:t>i</a:t>
            </a:r>
            <a:r>
              <a:rPr sz="1000" spc="-45" dirty="0">
                <a:solidFill>
                  <a:srgbClr val="22373B"/>
                </a:solidFill>
                <a:latin typeface="Tahoma"/>
                <a:cs typeface="Tahoma"/>
              </a:rPr>
              <a:t>n</a:t>
            </a:r>
            <a:r>
              <a:rPr sz="1000" spc="-85" dirty="0">
                <a:solidFill>
                  <a:srgbClr val="22373B"/>
                </a:solidFill>
                <a:latin typeface="Tahoma"/>
                <a:cs typeface="Tahoma"/>
              </a:rPr>
              <a:t>e</a:t>
            </a:r>
            <a:r>
              <a:rPr sz="1000" spc="-45" dirty="0">
                <a:solidFill>
                  <a:srgbClr val="22373B"/>
                </a:solidFill>
                <a:latin typeface="Tahoma"/>
                <a:cs typeface="Tahoma"/>
              </a:rPr>
              <a:t>d</a:t>
            </a:r>
            <a:r>
              <a:rPr sz="1000" spc="20" dirty="0">
                <a:solidFill>
                  <a:srgbClr val="22373B"/>
                </a:solidFill>
                <a:latin typeface="Tahoma"/>
                <a:cs typeface="Tahoma"/>
              </a:rPr>
              <a:t> </a:t>
            </a:r>
            <a:r>
              <a:rPr sz="1000" spc="-75" dirty="0">
                <a:solidFill>
                  <a:srgbClr val="22373B"/>
                </a:solidFill>
                <a:latin typeface="Tahoma"/>
                <a:cs typeface="Tahoma"/>
              </a:rPr>
              <a:t>b</a:t>
            </a:r>
            <a:r>
              <a:rPr sz="1000" spc="-40" dirty="0">
                <a:solidFill>
                  <a:srgbClr val="22373B"/>
                </a:solidFill>
                <a:latin typeface="Tahoma"/>
                <a:cs typeface="Tahoma"/>
              </a:rPr>
              <a:t>y</a:t>
            </a:r>
            <a:r>
              <a:rPr sz="1000" spc="-25" dirty="0">
                <a:solidFill>
                  <a:srgbClr val="22373B"/>
                </a:solidFill>
                <a:latin typeface="Tahoma"/>
                <a:cs typeface="Tahoma"/>
              </a:rPr>
              <a:t> </a:t>
            </a:r>
            <a:r>
              <a:rPr sz="1000" spc="-75" dirty="0">
                <a:solidFill>
                  <a:srgbClr val="22373B"/>
                </a:solidFill>
                <a:latin typeface="Tahoma"/>
                <a:cs typeface="Tahoma"/>
              </a:rPr>
              <a:t>p</a:t>
            </a:r>
            <a:r>
              <a:rPr sz="1000" spc="-25" dirty="0">
                <a:solidFill>
                  <a:srgbClr val="22373B"/>
                </a:solidFill>
                <a:latin typeface="Tahoma"/>
                <a:cs typeface="Tahoma"/>
              </a:rPr>
              <a:t>r</a:t>
            </a:r>
            <a:r>
              <a:rPr sz="1000" spc="-85" dirty="0">
                <a:solidFill>
                  <a:srgbClr val="22373B"/>
                </a:solidFill>
                <a:latin typeface="Tahoma"/>
                <a:cs typeface="Tahoma"/>
              </a:rPr>
              <a:t>e</a:t>
            </a:r>
            <a:r>
              <a:rPr sz="1000" spc="-25" dirty="0">
                <a:solidFill>
                  <a:srgbClr val="22373B"/>
                </a:solidFill>
                <a:latin typeface="Tahoma"/>
                <a:cs typeface="Tahoma"/>
              </a:rPr>
              <a:t>c</a:t>
            </a:r>
            <a:r>
              <a:rPr sz="1000" spc="-45" dirty="0">
                <a:solidFill>
                  <a:srgbClr val="22373B"/>
                </a:solidFill>
                <a:latin typeface="Tahoma"/>
                <a:cs typeface="Tahoma"/>
              </a:rPr>
              <a:t>u</a:t>
            </a:r>
            <a:r>
              <a:rPr sz="1000" spc="-25" dirty="0">
                <a:solidFill>
                  <a:srgbClr val="22373B"/>
                </a:solidFill>
                <a:latin typeface="Tahoma"/>
                <a:cs typeface="Tahoma"/>
              </a:rPr>
              <a:t>r</a:t>
            </a:r>
            <a:r>
              <a:rPr sz="1000" spc="-70" dirty="0">
                <a:solidFill>
                  <a:srgbClr val="22373B"/>
                </a:solidFill>
                <a:latin typeface="Tahoma"/>
                <a:cs typeface="Tahoma"/>
              </a:rPr>
              <a:t>s</a:t>
            </a:r>
            <a:r>
              <a:rPr sz="1000" spc="-80" dirty="0">
                <a:solidFill>
                  <a:srgbClr val="22373B"/>
                </a:solidFill>
                <a:latin typeface="Tahoma"/>
                <a:cs typeface="Tahoma"/>
              </a:rPr>
              <a:t>o</a:t>
            </a:r>
            <a:r>
              <a:rPr sz="1000" spc="-25" dirty="0">
                <a:solidFill>
                  <a:srgbClr val="22373B"/>
                </a:solidFill>
                <a:latin typeface="Tahoma"/>
                <a:cs typeface="Tahoma"/>
              </a:rPr>
              <a:t>r</a:t>
            </a:r>
            <a:r>
              <a:rPr sz="1000" spc="20" dirty="0">
                <a:solidFill>
                  <a:srgbClr val="22373B"/>
                </a:solidFill>
                <a:latin typeface="Tahoma"/>
                <a:cs typeface="Tahoma"/>
              </a:rPr>
              <a:t> </a:t>
            </a:r>
            <a:r>
              <a:rPr sz="1000" spc="-55" dirty="0">
                <a:solidFill>
                  <a:srgbClr val="22373B"/>
                </a:solidFill>
                <a:latin typeface="Tahoma"/>
                <a:cs typeface="Tahoma"/>
              </a:rPr>
              <a:t>m</a:t>
            </a:r>
            <a:r>
              <a:rPr sz="1000" spc="-20" dirty="0">
                <a:solidFill>
                  <a:srgbClr val="22373B"/>
                </a:solidFill>
                <a:latin typeface="Tahoma"/>
                <a:cs typeface="Tahoma"/>
              </a:rPr>
              <a:t>ol</a:t>
            </a:r>
            <a:r>
              <a:rPr sz="1000" spc="-85" dirty="0">
                <a:solidFill>
                  <a:srgbClr val="22373B"/>
                </a:solidFill>
                <a:latin typeface="Tahoma"/>
                <a:cs typeface="Tahoma"/>
              </a:rPr>
              <a:t>e</a:t>
            </a:r>
            <a:r>
              <a:rPr sz="1000" spc="-25" dirty="0">
                <a:solidFill>
                  <a:srgbClr val="22373B"/>
                </a:solidFill>
                <a:latin typeface="Tahoma"/>
                <a:cs typeface="Tahoma"/>
              </a:rPr>
              <a:t>c</a:t>
            </a:r>
            <a:r>
              <a:rPr sz="1000" spc="-45" dirty="0">
                <a:solidFill>
                  <a:srgbClr val="22373B"/>
                </a:solidFill>
                <a:latin typeface="Tahoma"/>
                <a:cs typeface="Tahoma"/>
              </a:rPr>
              <a:t>u</a:t>
            </a:r>
            <a:r>
              <a:rPr sz="1000" spc="5" dirty="0">
                <a:solidFill>
                  <a:srgbClr val="22373B"/>
                </a:solidFill>
                <a:latin typeface="Tahoma"/>
                <a:cs typeface="Tahoma"/>
              </a:rPr>
              <a:t>l</a:t>
            </a:r>
            <a:r>
              <a:rPr sz="1000" spc="-85" dirty="0">
                <a:solidFill>
                  <a:srgbClr val="22373B"/>
                </a:solidFill>
                <a:latin typeface="Tahoma"/>
                <a:cs typeface="Tahoma"/>
              </a:rPr>
              <a:t>e</a:t>
            </a:r>
            <a:r>
              <a:rPr sz="1000" spc="-70" dirty="0">
                <a:solidFill>
                  <a:srgbClr val="22373B"/>
                </a:solidFill>
                <a:latin typeface="Tahoma"/>
                <a:cs typeface="Tahoma"/>
              </a:rPr>
              <a:t>s</a:t>
            </a:r>
            <a:endParaRPr sz="1000" dirty="0">
              <a:latin typeface="Tahoma"/>
              <a:cs typeface="Tahoma"/>
            </a:endParaRPr>
          </a:p>
          <a:p>
            <a:pPr marL="144780" indent="-132080">
              <a:lnSpc>
                <a:spcPct val="100000"/>
              </a:lnSpc>
              <a:spcBef>
                <a:spcPts val="770"/>
              </a:spcBef>
              <a:buClr>
                <a:srgbClr val="EB801B"/>
              </a:buClr>
              <a:buFont typeface="Arial"/>
              <a:buChar char="•"/>
              <a:tabLst>
                <a:tab pos="145415" algn="l"/>
              </a:tabLst>
            </a:pPr>
            <a:r>
              <a:rPr sz="1000" spc="35" dirty="0">
                <a:solidFill>
                  <a:srgbClr val="22373B"/>
                </a:solidFill>
                <a:latin typeface="Tahoma"/>
                <a:cs typeface="Tahoma"/>
              </a:rPr>
              <a:t>L</a:t>
            </a:r>
            <a:r>
              <a:rPr sz="1000" spc="5" dirty="0">
                <a:solidFill>
                  <a:srgbClr val="22373B"/>
                </a:solidFill>
                <a:latin typeface="Tahoma"/>
                <a:cs typeface="Tahoma"/>
              </a:rPr>
              <a:t>i</a:t>
            </a:r>
            <a:r>
              <a:rPr sz="1000" spc="-55" dirty="0">
                <a:solidFill>
                  <a:srgbClr val="22373B"/>
                </a:solidFill>
                <a:latin typeface="Tahoma"/>
                <a:cs typeface="Tahoma"/>
              </a:rPr>
              <a:t>m</a:t>
            </a:r>
            <a:r>
              <a:rPr sz="1000" spc="5" dirty="0">
                <a:solidFill>
                  <a:srgbClr val="22373B"/>
                </a:solidFill>
                <a:latin typeface="Tahoma"/>
                <a:cs typeface="Tahoma"/>
              </a:rPr>
              <a:t>i</a:t>
            </a:r>
            <a:r>
              <a:rPr sz="1000" spc="20" dirty="0">
                <a:solidFill>
                  <a:srgbClr val="22373B"/>
                </a:solidFill>
                <a:latin typeface="Tahoma"/>
                <a:cs typeface="Tahoma"/>
              </a:rPr>
              <a:t>t</a:t>
            </a:r>
            <a:r>
              <a:rPr sz="1000" spc="-85" dirty="0">
                <a:solidFill>
                  <a:srgbClr val="22373B"/>
                </a:solidFill>
                <a:latin typeface="Tahoma"/>
                <a:cs typeface="Tahoma"/>
              </a:rPr>
              <a:t>e</a:t>
            </a:r>
            <a:r>
              <a:rPr sz="1000" spc="-45" dirty="0">
                <a:solidFill>
                  <a:srgbClr val="22373B"/>
                </a:solidFill>
                <a:latin typeface="Tahoma"/>
                <a:cs typeface="Tahoma"/>
              </a:rPr>
              <a:t>d</a:t>
            </a:r>
            <a:r>
              <a:rPr sz="1000" spc="15" dirty="0">
                <a:solidFill>
                  <a:srgbClr val="22373B"/>
                </a:solidFill>
                <a:latin typeface="Tahoma"/>
                <a:cs typeface="Tahoma"/>
              </a:rPr>
              <a:t> </a:t>
            </a:r>
            <a:r>
              <a:rPr sz="1000" spc="20" dirty="0">
                <a:solidFill>
                  <a:srgbClr val="22373B"/>
                </a:solidFill>
                <a:latin typeface="Tahoma"/>
                <a:cs typeface="Tahoma"/>
              </a:rPr>
              <a:t>t</a:t>
            </a:r>
            <a:r>
              <a:rPr sz="1000" spc="-50" dirty="0">
                <a:solidFill>
                  <a:srgbClr val="22373B"/>
                </a:solidFill>
                <a:latin typeface="Tahoma"/>
                <a:cs typeface="Tahoma"/>
              </a:rPr>
              <a:t>o</a:t>
            </a:r>
            <a:r>
              <a:rPr sz="1000" spc="15" dirty="0">
                <a:solidFill>
                  <a:srgbClr val="22373B"/>
                </a:solidFill>
                <a:latin typeface="Tahoma"/>
                <a:cs typeface="Tahoma"/>
              </a:rPr>
              <a:t> </a:t>
            </a:r>
            <a:r>
              <a:rPr sz="1000" spc="-55" dirty="0">
                <a:solidFill>
                  <a:srgbClr val="22373B"/>
                </a:solidFill>
                <a:latin typeface="Tahoma"/>
                <a:cs typeface="Tahoma"/>
              </a:rPr>
              <a:t>m</a:t>
            </a:r>
            <a:r>
              <a:rPr sz="1000" spc="-85" dirty="0">
                <a:solidFill>
                  <a:srgbClr val="22373B"/>
                </a:solidFill>
                <a:latin typeface="Tahoma"/>
                <a:cs typeface="Tahoma"/>
              </a:rPr>
              <a:t>e</a:t>
            </a:r>
            <a:r>
              <a:rPr sz="1000" spc="20" dirty="0">
                <a:solidFill>
                  <a:srgbClr val="22373B"/>
                </a:solidFill>
                <a:latin typeface="Tahoma"/>
                <a:cs typeface="Tahoma"/>
              </a:rPr>
              <a:t>t</a:t>
            </a:r>
            <a:r>
              <a:rPr sz="1000" spc="-50" dirty="0">
                <a:solidFill>
                  <a:srgbClr val="22373B"/>
                </a:solidFill>
                <a:latin typeface="Tahoma"/>
                <a:cs typeface="Tahoma"/>
              </a:rPr>
              <a:t>a</a:t>
            </a:r>
            <a:r>
              <a:rPr sz="1000" spc="5" dirty="0">
                <a:solidFill>
                  <a:srgbClr val="22373B"/>
                </a:solidFill>
                <a:latin typeface="Tahoma"/>
                <a:cs typeface="Tahoma"/>
              </a:rPr>
              <a:t>l</a:t>
            </a:r>
            <a:r>
              <a:rPr sz="1000" spc="15" dirty="0">
                <a:solidFill>
                  <a:srgbClr val="22373B"/>
                </a:solidFill>
                <a:latin typeface="Tahoma"/>
                <a:cs typeface="Tahoma"/>
              </a:rPr>
              <a:t> </a:t>
            </a:r>
            <a:r>
              <a:rPr sz="1000" spc="-70" dirty="0">
                <a:solidFill>
                  <a:srgbClr val="22373B"/>
                </a:solidFill>
                <a:latin typeface="Tahoma"/>
                <a:cs typeface="Tahoma"/>
              </a:rPr>
              <a:t>s</a:t>
            </a:r>
            <a:r>
              <a:rPr sz="1000" spc="-45" dirty="0">
                <a:solidFill>
                  <a:srgbClr val="22373B"/>
                </a:solidFill>
                <a:latin typeface="Tahoma"/>
                <a:cs typeface="Tahoma"/>
              </a:rPr>
              <a:t>u</a:t>
            </a:r>
            <a:r>
              <a:rPr sz="1000" spc="-25" dirty="0">
                <a:solidFill>
                  <a:srgbClr val="22373B"/>
                </a:solidFill>
                <a:latin typeface="Tahoma"/>
                <a:cs typeface="Tahoma"/>
              </a:rPr>
              <a:t>r</a:t>
            </a:r>
            <a:r>
              <a:rPr sz="1000" spc="-20" dirty="0">
                <a:solidFill>
                  <a:srgbClr val="22373B"/>
                </a:solidFill>
                <a:latin typeface="Tahoma"/>
                <a:cs typeface="Tahoma"/>
              </a:rPr>
              <a:t>f</a:t>
            </a:r>
            <a:r>
              <a:rPr sz="1000" spc="-50" dirty="0">
                <a:solidFill>
                  <a:srgbClr val="22373B"/>
                </a:solidFill>
                <a:latin typeface="Tahoma"/>
                <a:cs typeface="Tahoma"/>
              </a:rPr>
              <a:t>a</a:t>
            </a:r>
            <a:r>
              <a:rPr sz="1000" spc="-25" dirty="0">
                <a:solidFill>
                  <a:srgbClr val="22373B"/>
                </a:solidFill>
                <a:latin typeface="Tahoma"/>
                <a:cs typeface="Tahoma"/>
              </a:rPr>
              <a:t>c</a:t>
            </a:r>
            <a:r>
              <a:rPr sz="1000" spc="-85" dirty="0">
                <a:solidFill>
                  <a:srgbClr val="22373B"/>
                </a:solidFill>
                <a:latin typeface="Tahoma"/>
                <a:cs typeface="Tahoma"/>
              </a:rPr>
              <a:t>e</a:t>
            </a:r>
            <a:r>
              <a:rPr sz="1000" spc="-70" dirty="0">
                <a:solidFill>
                  <a:srgbClr val="22373B"/>
                </a:solidFill>
                <a:latin typeface="Tahoma"/>
                <a:cs typeface="Tahoma"/>
              </a:rPr>
              <a:t>s</a:t>
            </a:r>
            <a:endParaRPr sz="1000" dirty="0">
              <a:latin typeface="Tahoma"/>
              <a:cs typeface="Tahoma"/>
            </a:endParaRPr>
          </a:p>
        </p:txBody>
      </p:sp>
      <p:sp>
        <p:nvSpPr>
          <p:cNvPr id="13" name="object 13"/>
          <p:cNvSpPr/>
          <p:nvPr/>
        </p:nvSpPr>
        <p:spPr>
          <a:xfrm>
            <a:off x="3971117" y="448138"/>
            <a:ext cx="1789430" cy="139065"/>
          </a:xfrm>
          <a:custGeom>
            <a:avLst/>
            <a:gdLst/>
            <a:ahLst/>
            <a:cxnLst/>
            <a:rect l="l" t="t" r="r" b="b"/>
            <a:pathLst>
              <a:path w="1789429" h="139065">
                <a:moveTo>
                  <a:pt x="0" y="138552"/>
                </a:moveTo>
                <a:lnTo>
                  <a:pt x="1788840" y="138552"/>
                </a:lnTo>
                <a:lnTo>
                  <a:pt x="1788840" y="0"/>
                </a:lnTo>
                <a:lnTo>
                  <a:pt x="0" y="0"/>
                </a:lnTo>
                <a:lnTo>
                  <a:pt x="0" y="138552"/>
                </a:lnTo>
              </a:path>
            </a:pathLst>
          </a:custGeom>
          <a:solidFill>
            <a:srgbClr val="FAFAF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 txBox="1"/>
          <p:nvPr/>
        </p:nvSpPr>
        <p:spPr>
          <a:xfrm>
            <a:off x="3978364" y="443581"/>
            <a:ext cx="1489710" cy="16927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lang="en-AU" sz="1100" spc="-75" dirty="0">
                <a:solidFill>
                  <a:srgbClr val="13AF3D"/>
                </a:solidFill>
                <a:latin typeface="Arial"/>
                <a:cs typeface="Arial"/>
              </a:rPr>
              <a:t>Substitution reaction</a:t>
            </a:r>
            <a:r>
              <a:rPr sz="1100" spc="20" dirty="0">
                <a:solidFill>
                  <a:srgbClr val="13AF3D"/>
                </a:solidFill>
                <a:latin typeface="Arial"/>
                <a:cs typeface="Arial"/>
              </a:rPr>
              <a:t>:</a:t>
            </a:r>
            <a:r>
              <a:rPr sz="1200" i="1" spc="-37" baseline="27777" dirty="0">
                <a:solidFill>
                  <a:srgbClr val="13AF3D"/>
                </a:solidFill>
                <a:latin typeface="Arial"/>
                <a:cs typeface="Arial"/>
              </a:rPr>
              <a:t>c</a:t>
            </a:r>
            <a:endParaRPr sz="1200" baseline="27777" dirty="0">
              <a:latin typeface="Arial"/>
              <a:cs typeface="Arial"/>
            </a:endParaRPr>
          </a:p>
        </p:txBody>
      </p:sp>
      <p:sp>
        <p:nvSpPr>
          <p:cNvPr id="15" name="object 15"/>
          <p:cNvSpPr/>
          <p:nvPr/>
        </p:nvSpPr>
        <p:spPr>
          <a:xfrm>
            <a:off x="4368113" y="810303"/>
            <a:ext cx="1047655" cy="866043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 txBox="1"/>
          <p:nvPr/>
        </p:nvSpPr>
        <p:spPr>
          <a:xfrm>
            <a:off x="4102954" y="1836378"/>
            <a:ext cx="1577975" cy="78359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44780" marR="33020" indent="-132080">
              <a:lnSpc>
                <a:spcPct val="114599"/>
              </a:lnSpc>
              <a:buClr>
                <a:srgbClr val="13AF3D"/>
              </a:buClr>
              <a:buFont typeface="Arial"/>
              <a:buChar char="•"/>
              <a:tabLst>
                <a:tab pos="145415" algn="l"/>
              </a:tabLst>
            </a:pPr>
            <a:r>
              <a:rPr sz="1000" spc="-15" dirty="0">
                <a:solidFill>
                  <a:srgbClr val="22373B"/>
                </a:solidFill>
                <a:latin typeface="Tahoma"/>
                <a:cs typeface="Tahoma"/>
              </a:rPr>
              <a:t>G</a:t>
            </a:r>
            <a:r>
              <a:rPr sz="1000" spc="-25" dirty="0">
                <a:solidFill>
                  <a:srgbClr val="22373B"/>
                </a:solidFill>
                <a:latin typeface="Tahoma"/>
                <a:cs typeface="Tahoma"/>
              </a:rPr>
              <a:t>r</a:t>
            </a:r>
            <a:r>
              <a:rPr sz="1000" spc="-50" dirty="0">
                <a:solidFill>
                  <a:srgbClr val="22373B"/>
                </a:solidFill>
                <a:latin typeface="Tahoma"/>
                <a:cs typeface="Tahoma"/>
              </a:rPr>
              <a:t>a</a:t>
            </a:r>
            <a:r>
              <a:rPr sz="1000" spc="-45" dirty="0">
                <a:solidFill>
                  <a:srgbClr val="22373B"/>
                </a:solidFill>
                <a:latin typeface="Tahoma"/>
                <a:cs typeface="Tahoma"/>
              </a:rPr>
              <a:t>ph</a:t>
            </a:r>
            <a:r>
              <a:rPr sz="1000" spc="-85" dirty="0">
                <a:solidFill>
                  <a:srgbClr val="22373B"/>
                </a:solidFill>
                <a:latin typeface="Tahoma"/>
                <a:cs typeface="Tahoma"/>
              </a:rPr>
              <a:t>e</a:t>
            </a:r>
            <a:r>
              <a:rPr sz="1000" spc="-45" dirty="0">
                <a:solidFill>
                  <a:srgbClr val="22373B"/>
                </a:solidFill>
                <a:latin typeface="Tahoma"/>
                <a:cs typeface="Tahoma"/>
              </a:rPr>
              <a:t>n</a:t>
            </a:r>
            <a:r>
              <a:rPr sz="1000" spc="-85" dirty="0">
                <a:solidFill>
                  <a:srgbClr val="22373B"/>
                </a:solidFill>
                <a:latin typeface="Tahoma"/>
                <a:cs typeface="Tahoma"/>
              </a:rPr>
              <a:t>e</a:t>
            </a:r>
            <a:r>
              <a:rPr sz="1000" spc="15" dirty="0">
                <a:solidFill>
                  <a:srgbClr val="22373B"/>
                </a:solidFill>
                <a:latin typeface="Tahoma"/>
                <a:cs typeface="Tahoma"/>
              </a:rPr>
              <a:t> </a:t>
            </a:r>
            <a:r>
              <a:rPr sz="1000" spc="-70" dirty="0">
                <a:solidFill>
                  <a:srgbClr val="22373B"/>
                </a:solidFill>
                <a:latin typeface="Tahoma"/>
                <a:cs typeface="Tahoma"/>
              </a:rPr>
              <a:t>s</a:t>
            </a:r>
            <a:r>
              <a:rPr sz="1000" spc="-45" dirty="0">
                <a:solidFill>
                  <a:srgbClr val="22373B"/>
                </a:solidFill>
                <a:latin typeface="Tahoma"/>
                <a:cs typeface="Tahoma"/>
              </a:rPr>
              <a:t>ub</a:t>
            </a:r>
            <a:r>
              <a:rPr sz="1000" spc="-70" dirty="0">
                <a:solidFill>
                  <a:srgbClr val="22373B"/>
                </a:solidFill>
                <a:latin typeface="Tahoma"/>
                <a:cs typeface="Tahoma"/>
              </a:rPr>
              <a:t>s</a:t>
            </a:r>
            <a:r>
              <a:rPr sz="1000" spc="20" dirty="0">
                <a:solidFill>
                  <a:srgbClr val="22373B"/>
                </a:solidFill>
                <a:latin typeface="Tahoma"/>
                <a:cs typeface="Tahoma"/>
              </a:rPr>
              <a:t>t</a:t>
            </a:r>
            <a:r>
              <a:rPr sz="1000" spc="5" dirty="0">
                <a:solidFill>
                  <a:srgbClr val="22373B"/>
                </a:solidFill>
                <a:latin typeface="Tahoma"/>
                <a:cs typeface="Tahoma"/>
              </a:rPr>
              <a:t>i</a:t>
            </a:r>
            <a:r>
              <a:rPr sz="1000" spc="20" dirty="0">
                <a:solidFill>
                  <a:srgbClr val="22373B"/>
                </a:solidFill>
                <a:latin typeface="Tahoma"/>
                <a:cs typeface="Tahoma"/>
              </a:rPr>
              <a:t>t</a:t>
            </a:r>
            <a:r>
              <a:rPr sz="1000" spc="-45" dirty="0">
                <a:solidFill>
                  <a:srgbClr val="22373B"/>
                </a:solidFill>
                <a:latin typeface="Tahoma"/>
                <a:cs typeface="Tahoma"/>
              </a:rPr>
              <a:t>u</a:t>
            </a:r>
            <a:r>
              <a:rPr sz="1000" spc="20" dirty="0">
                <a:solidFill>
                  <a:srgbClr val="22373B"/>
                </a:solidFill>
                <a:latin typeface="Tahoma"/>
                <a:cs typeface="Tahoma"/>
              </a:rPr>
              <a:t>t</a:t>
            </a:r>
            <a:r>
              <a:rPr sz="1000" spc="-85" dirty="0">
                <a:solidFill>
                  <a:srgbClr val="22373B"/>
                </a:solidFill>
                <a:latin typeface="Tahoma"/>
                <a:cs typeface="Tahoma"/>
              </a:rPr>
              <a:t>e</a:t>
            </a:r>
            <a:r>
              <a:rPr sz="1000" spc="-45" dirty="0">
                <a:solidFill>
                  <a:srgbClr val="22373B"/>
                </a:solidFill>
                <a:latin typeface="Tahoma"/>
                <a:cs typeface="Tahoma"/>
              </a:rPr>
              <a:t>d</a:t>
            </a:r>
            <a:r>
              <a:rPr sz="1000" spc="20" dirty="0">
                <a:solidFill>
                  <a:srgbClr val="22373B"/>
                </a:solidFill>
                <a:latin typeface="Tahoma"/>
                <a:cs typeface="Tahoma"/>
              </a:rPr>
              <a:t> </a:t>
            </a:r>
            <a:r>
              <a:rPr sz="1000" spc="-70" dirty="0">
                <a:solidFill>
                  <a:srgbClr val="22373B"/>
                </a:solidFill>
                <a:latin typeface="Tahoma"/>
                <a:cs typeface="Tahoma"/>
              </a:rPr>
              <a:t>w</a:t>
            </a:r>
            <a:r>
              <a:rPr sz="1000" spc="5" dirty="0">
                <a:solidFill>
                  <a:srgbClr val="22373B"/>
                </a:solidFill>
                <a:latin typeface="Tahoma"/>
                <a:cs typeface="Tahoma"/>
              </a:rPr>
              <a:t>i</a:t>
            </a:r>
            <a:r>
              <a:rPr sz="1000" spc="20" dirty="0">
                <a:solidFill>
                  <a:srgbClr val="22373B"/>
                </a:solidFill>
                <a:latin typeface="Tahoma"/>
                <a:cs typeface="Tahoma"/>
              </a:rPr>
              <a:t>t</a:t>
            </a:r>
            <a:r>
              <a:rPr sz="1000" spc="-45" dirty="0">
                <a:solidFill>
                  <a:srgbClr val="22373B"/>
                </a:solidFill>
                <a:latin typeface="Tahoma"/>
                <a:cs typeface="Tahoma"/>
              </a:rPr>
              <a:t>h</a:t>
            </a:r>
            <a:r>
              <a:rPr sz="1000" spc="-35" dirty="0">
                <a:solidFill>
                  <a:srgbClr val="22373B"/>
                </a:solidFill>
                <a:latin typeface="Tahoma"/>
                <a:cs typeface="Tahoma"/>
              </a:rPr>
              <a:t> h-</a:t>
            </a:r>
            <a:r>
              <a:rPr sz="1000" spc="70" dirty="0">
                <a:solidFill>
                  <a:srgbClr val="22373B"/>
                </a:solidFill>
                <a:latin typeface="Tahoma"/>
                <a:cs typeface="Tahoma"/>
              </a:rPr>
              <a:t>B</a:t>
            </a:r>
            <a:r>
              <a:rPr sz="1000" spc="30" dirty="0">
                <a:solidFill>
                  <a:srgbClr val="22373B"/>
                </a:solidFill>
                <a:latin typeface="Tahoma"/>
                <a:cs typeface="Tahoma"/>
              </a:rPr>
              <a:t>N</a:t>
            </a:r>
            <a:endParaRPr sz="1000" dirty="0">
              <a:latin typeface="Tahoma"/>
              <a:cs typeface="Tahoma"/>
            </a:endParaRPr>
          </a:p>
          <a:p>
            <a:pPr marL="144780" marR="5080" indent="-132080">
              <a:lnSpc>
                <a:spcPct val="114599"/>
              </a:lnSpc>
              <a:spcBef>
                <a:spcPts val="595"/>
              </a:spcBef>
              <a:buClr>
                <a:srgbClr val="13AF3D"/>
              </a:buClr>
              <a:buFont typeface="Arial"/>
              <a:buChar char="•"/>
              <a:tabLst>
                <a:tab pos="145415" algn="l"/>
              </a:tabLst>
            </a:pPr>
            <a:r>
              <a:rPr sz="1000" spc="30" dirty="0">
                <a:solidFill>
                  <a:srgbClr val="22373B"/>
                </a:solidFill>
                <a:latin typeface="Tahoma"/>
                <a:cs typeface="Tahoma"/>
              </a:rPr>
              <a:t>C</a:t>
            </a:r>
            <a:r>
              <a:rPr sz="1000" spc="-50" dirty="0">
                <a:solidFill>
                  <a:srgbClr val="22373B"/>
                </a:solidFill>
                <a:latin typeface="Tahoma"/>
                <a:cs typeface="Tahoma"/>
              </a:rPr>
              <a:t>on</a:t>
            </a:r>
            <a:r>
              <a:rPr sz="1000" spc="-25" dirty="0">
                <a:solidFill>
                  <a:srgbClr val="22373B"/>
                </a:solidFill>
                <a:latin typeface="Tahoma"/>
                <a:cs typeface="Tahoma"/>
              </a:rPr>
              <a:t>c</a:t>
            </a:r>
            <a:r>
              <a:rPr sz="1000" spc="-85" dirty="0">
                <a:solidFill>
                  <a:srgbClr val="22373B"/>
                </a:solidFill>
                <a:latin typeface="Tahoma"/>
                <a:cs typeface="Tahoma"/>
              </a:rPr>
              <a:t>e</a:t>
            </a:r>
            <a:r>
              <a:rPr sz="1000" spc="-45" dirty="0">
                <a:solidFill>
                  <a:srgbClr val="22373B"/>
                </a:solidFill>
                <a:latin typeface="Tahoma"/>
                <a:cs typeface="Tahoma"/>
              </a:rPr>
              <a:t>n</a:t>
            </a:r>
            <a:r>
              <a:rPr sz="1000" spc="20" dirty="0">
                <a:solidFill>
                  <a:srgbClr val="22373B"/>
                </a:solidFill>
                <a:latin typeface="Tahoma"/>
                <a:cs typeface="Tahoma"/>
              </a:rPr>
              <a:t>t</a:t>
            </a:r>
            <a:r>
              <a:rPr sz="1000" spc="-25" dirty="0">
                <a:solidFill>
                  <a:srgbClr val="22373B"/>
                </a:solidFill>
                <a:latin typeface="Tahoma"/>
                <a:cs typeface="Tahoma"/>
              </a:rPr>
              <a:t>r</a:t>
            </a:r>
            <a:r>
              <a:rPr sz="1000" spc="-50" dirty="0">
                <a:solidFill>
                  <a:srgbClr val="22373B"/>
                </a:solidFill>
                <a:latin typeface="Tahoma"/>
                <a:cs typeface="Tahoma"/>
              </a:rPr>
              <a:t>a</a:t>
            </a:r>
            <a:r>
              <a:rPr sz="1000" spc="20" dirty="0">
                <a:solidFill>
                  <a:srgbClr val="22373B"/>
                </a:solidFill>
                <a:latin typeface="Tahoma"/>
                <a:cs typeface="Tahoma"/>
              </a:rPr>
              <a:t>t</a:t>
            </a:r>
            <a:r>
              <a:rPr sz="1000" spc="5" dirty="0">
                <a:solidFill>
                  <a:srgbClr val="22373B"/>
                </a:solidFill>
                <a:latin typeface="Tahoma"/>
                <a:cs typeface="Tahoma"/>
              </a:rPr>
              <a:t>i</a:t>
            </a:r>
            <a:r>
              <a:rPr sz="1000" spc="-50" dirty="0">
                <a:solidFill>
                  <a:srgbClr val="22373B"/>
                </a:solidFill>
                <a:latin typeface="Tahoma"/>
                <a:cs typeface="Tahoma"/>
              </a:rPr>
              <a:t>on</a:t>
            </a:r>
            <a:r>
              <a:rPr sz="1000" spc="15" dirty="0">
                <a:solidFill>
                  <a:srgbClr val="22373B"/>
                </a:solidFill>
                <a:latin typeface="Tahoma"/>
                <a:cs typeface="Tahoma"/>
              </a:rPr>
              <a:t> </a:t>
            </a:r>
            <a:r>
              <a:rPr sz="1000" spc="-35" dirty="0">
                <a:solidFill>
                  <a:srgbClr val="22373B"/>
                </a:solidFill>
                <a:latin typeface="Tahoma"/>
                <a:cs typeface="Tahoma"/>
              </a:rPr>
              <a:t>of</a:t>
            </a:r>
            <a:r>
              <a:rPr sz="1000" spc="20" dirty="0">
                <a:solidFill>
                  <a:srgbClr val="22373B"/>
                </a:solidFill>
                <a:latin typeface="Tahoma"/>
                <a:cs typeface="Tahoma"/>
              </a:rPr>
              <a:t> </a:t>
            </a:r>
            <a:r>
              <a:rPr sz="1000" spc="-45" dirty="0">
                <a:solidFill>
                  <a:srgbClr val="22373B"/>
                </a:solidFill>
                <a:latin typeface="Tahoma"/>
                <a:cs typeface="Tahoma"/>
              </a:rPr>
              <a:t>h</a:t>
            </a:r>
            <a:r>
              <a:rPr sz="1000" spc="-35" dirty="0">
                <a:solidFill>
                  <a:srgbClr val="22373B"/>
                </a:solidFill>
                <a:latin typeface="Tahoma"/>
                <a:cs typeface="Tahoma"/>
              </a:rPr>
              <a:t>-</a:t>
            </a:r>
            <a:r>
              <a:rPr sz="1000" spc="70" dirty="0">
                <a:solidFill>
                  <a:srgbClr val="22373B"/>
                </a:solidFill>
                <a:latin typeface="Tahoma"/>
                <a:cs typeface="Tahoma"/>
              </a:rPr>
              <a:t>B</a:t>
            </a:r>
            <a:r>
              <a:rPr sz="1000" spc="30" dirty="0">
                <a:solidFill>
                  <a:srgbClr val="22373B"/>
                </a:solidFill>
                <a:latin typeface="Tahoma"/>
                <a:cs typeface="Tahoma"/>
              </a:rPr>
              <a:t>N</a:t>
            </a:r>
            <a:r>
              <a:rPr sz="1000" spc="15" dirty="0">
                <a:solidFill>
                  <a:srgbClr val="22373B"/>
                </a:solidFill>
                <a:latin typeface="Tahoma"/>
                <a:cs typeface="Tahoma"/>
              </a:rPr>
              <a:t> </a:t>
            </a:r>
            <a:r>
              <a:rPr sz="1000" spc="-25" dirty="0">
                <a:solidFill>
                  <a:srgbClr val="22373B"/>
                </a:solidFill>
                <a:latin typeface="Tahoma"/>
                <a:cs typeface="Tahoma"/>
              </a:rPr>
              <a:t>c</a:t>
            </a:r>
            <a:r>
              <a:rPr sz="1000" spc="-50" dirty="0">
                <a:solidFill>
                  <a:srgbClr val="22373B"/>
                </a:solidFill>
                <a:latin typeface="Tahoma"/>
                <a:cs typeface="Tahoma"/>
              </a:rPr>
              <a:t>on</a:t>
            </a:r>
            <a:r>
              <a:rPr sz="1000" spc="20" dirty="0">
                <a:solidFill>
                  <a:srgbClr val="22373B"/>
                </a:solidFill>
                <a:latin typeface="Tahoma"/>
                <a:cs typeface="Tahoma"/>
              </a:rPr>
              <a:t>t</a:t>
            </a:r>
            <a:r>
              <a:rPr sz="1000" spc="-25" dirty="0">
                <a:solidFill>
                  <a:srgbClr val="22373B"/>
                </a:solidFill>
                <a:latin typeface="Tahoma"/>
                <a:cs typeface="Tahoma"/>
              </a:rPr>
              <a:t>r</a:t>
            </a:r>
            <a:r>
              <a:rPr sz="1000" spc="-20" dirty="0">
                <a:solidFill>
                  <a:srgbClr val="22373B"/>
                </a:solidFill>
                <a:latin typeface="Tahoma"/>
                <a:cs typeface="Tahoma"/>
              </a:rPr>
              <a:t>ol</a:t>
            </a:r>
            <a:r>
              <a:rPr sz="1000" spc="5" dirty="0">
                <a:solidFill>
                  <a:srgbClr val="22373B"/>
                </a:solidFill>
                <a:latin typeface="Tahoma"/>
                <a:cs typeface="Tahoma"/>
              </a:rPr>
              <a:t>l</a:t>
            </a:r>
            <a:r>
              <a:rPr sz="1000" spc="-85" dirty="0">
                <a:solidFill>
                  <a:srgbClr val="22373B"/>
                </a:solidFill>
                <a:latin typeface="Tahoma"/>
                <a:cs typeface="Tahoma"/>
              </a:rPr>
              <a:t>e</a:t>
            </a:r>
            <a:r>
              <a:rPr sz="1000" spc="-45" dirty="0">
                <a:solidFill>
                  <a:srgbClr val="22373B"/>
                </a:solidFill>
                <a:latin typeface="Tahoma"/>
                <a:cs typeface="Tahoma"/>
              </a:rPr>
              <a:t>d</a:t>
            </a:r>
            <a:r>
              <a:rPr sz="1000" spc="15" dirty="0">
                <a:solidFill>
                  <a:srgbClr val="22373B"/>
                </a:solidFill>
                <a:latin typeface="Tahoma"/>
                <a:cs typeface="Tahoma"/>
              </a:rPr>
              <a:t> </a:t>
            </a:r>
            <a:r>
              <a:rPr sz="1000" spc="-75" dirty="0">
                <a:solidFill>
                  <a:srgbClr val="22373B"/>
                </a:solidFill>
                <a:latin typeface="Tahoma"/>
                <a:cs typeface="Tahoma"/>
              </a:rPr>
              <a:t>b</a:t>
            </a:r>
            <a:r>
              <a:rPr sz="1000" spc="-40" dirty="0">
                <a:solidFill>
                  <a:srgbClr val="22373B"/>
                </a:solidFill>
                <a:latin typeface="Tahoma"/>
                <a:cs typeface="Tahoma"/>
              </a:rPr>
              <a:t>y</a:t>
            </a:r>
            <a:r>
              <a:rPr sz="1000" spc="15" dirty="0">
                <a:solidFill>
                  <a:srgbClr val="22373B"/>
                </a:solidFill>
                <a:latin typeface="Tahoma"/>
                <a:cs typeface="Tahoma"/>
              </a:rPr>
              <a:t> </a:t>
            </a:r>
            <a:r>
              <a:rPr sz="1000" spc="-25" dirty="0">
                <a:solidFill>
                  <a:srgbClr val="22373B"/>
                </a:solidFill>
                <a:latin typeface="Tahoma"/>
                <a:cs typeface="Tahoma"/>
              </a:rPr>
              <a:t>r</a:t>
            </a:r>
            <a:r>
              <a:rPr sz="1000" spc="-85" dirty="0">
                <a:solidFill>
                  <a:srgbClr val="22373B"/>
                </a:solidFill>
                <a:latin typeface="Tahoma"/>
                <a:cs typeface="Tahoma"/>
              </a:rPr>
              <a:t>e</a:t>
            </a:r>
            <a:r>
              <a:rPr sz="1000" spc="-50" dirty="0">
                <a:solidFill>
                  <a:srgbClr val="22373B"/>
                </a:solidFill>
                <a:latin typeface="Tahoma"/>
                <a:cs typeface="Tahoma"/>
              </a:rPr>
              <a:t>a</a:t>
            </a:r>
            <a:r>
              <a:rPr sz="1000" spc="-25" dirty="0">
                <a:solidFill>
                  <a:srgbClr val="22373B"/>
                </a:solidFill>
                <a:latin typeface="Tahoma"/>
                <a:cs typeface="Tahoma"/>
              </a:rPr>
              <a:t>c</a:t>
            </a:r>
            <a:r>
              <a:rPr sz="1000" spc="20" dirty="0">
                <a:solidFill>
                  <a:srgbClr val="22373B"/>
                </a:solidFill>
                <a:latin typeface="Tahoma"/>
                <a:cs typeface="Tahoma"/>
              </a:rPr>
              <a:t>t</a:t>
            </a:r>
            <a:r>
              <a:rPr sz="1000" spc="5" dirty="0">
                <a:solidFill>
                  <a:srgbClr val="22373B"/>
                </a:solidFill>
                <a:latin typeface="Tahoma"/>
                <a:cs typeface="Tahoma"/>
              </a:rPr>
              <a:t>i</a:t>
            </a:r>
            <a:r>
              <a:rPr sz="1000" spc="-50" dirty="0">
                <a:solidFill>
                  <a:srgbClr val="22373B"/>
                </a:solidFill>
                <a:latin typeface="Tahoma"/>
                <a:cs typeface="Tahoma"/>
              </a:rPr>
              <a:t>on</a:t>
            </a:r>
            <a:r>
              <a:rPr sz="1000" spc="15" dirty="0">
                <a:solidFill>
                  <a:srgbClr val="22373B"/>
                </a:solidFill>
                <a:latin typeface="Tahoma"/>
                <a:cs typeface="Tahoma"/>
              </a:rPr>
              <a:t> </a:t>
            </a:r>
            <a:r>
              <a:rPr sz="1000" spc="20" dirty="0">
                <a:solidFill>
                  <a:srgbClr val="22373B"/>
                </a:solidFill>
                <a:latin typeface="Tahoma"/>
                <a:cs typeface="Tahoma"/>
              </a:rPr>
              <a:t>t</a:t>
            </a:r>
            <a:r>
              <a:rPr sz="1000" spc="5" dirty="0">
                <a:solidFill>
                  <a:srgbClr val="22373B"/>
                </a:solidFill>
                <a:latin typeface="Tahoma"/>
                <a:cs typeface="Tahoma"/>
              </a:rPr>
              <a:t>i</a:t>
            </a:r>
            <a:r>
              <a:rPr sz="1000" spc="-55" dirty="0">
                <a:solidFill>
                  <a:srgbClr val="22373B"/>
                </a:solidFill>
                <a:latin typeface="Tahoma"/>
                <a:cs typeface="Tahoma"/>
              </a:rPr>
              <a:t>m</a:t>
            </a:r>
            <a:r>
              <a:rPr sz="1000" spc="-85" dirty="0">
                <a:solidFill>
                  <a:srgbClr val="22373B"/>
                </a:solidFill>
                <a:latin typeface="Tahoma"/>
                <a:cs typeface="Tahoma"/>
              </a:rPr>
              <a:t>e</a:t>
            </a:r>
            <a:endParaRPr sz="1000" dirty="0">
              <a:latin typeface="Tahoma"/>
              <a:cs typeface="Tahoma"/>
            </a:endParaRPr>
          </a:p>
        </p:txBody>
      </p:sp>
      <p:sp>
        <p:nvSpPr>
          <p:cNvPr id="17" name="object 17"/>
          <p:cNvSpPr/>
          <p:nvPr/>
        </p:nvSpPr>
        <p:spPr>
          <a:xfrm>
            <a:off x="152185" y="2757428"/>
            <a:ext cx="1828800" cy="0"/>
          </a:xfrm>
          <a:custGeom>
            <a:avLst/>
            <a:gdLst/>
            <a:ahLst/>
            <a:cxnLst/>
            <a:rect l="l" t="t" r="r" b="b"/>
            <a:pathLst>
              <a:path w="1828800">
                <a:moveTo>
                  <a:pt x="0" y="0"/>
                </a:moveTo>
                <a:lnTo>
                  <a:pt x="1828800" y="0"/>
                </a:lnTo>
              </a:path>
            </a:pathLst>
          </a:custGeom>
          <a:ln w="5054">
            <a:solidFill>
              <a:srgbClr val="22373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 txBox="1"/>
          <p:nvPr/>
        </p:nvSpPr>
        <p:spPr>
          <a:xfrm>
            <a:off x="4102954" y="2686627"/>
            <a:ext cx="1364615" cy="35814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44780" marR="5080" indent="-132715">
              <a:lnSpc>
                <a:spcPct val="114599"/>
              </a:lnSpc>
            </a:pPr>
            <a:r>
              <a:rPr sz="1000" spc="145" dirty="0">
                <a:solidFill>
                  <a:srgbClr val="13AF3D"/>
                </a:solidFill>
                <a:latin typeface="Arial"/>
                <a:cs typeface="Arial"/>
              </a:rPr>
              <a:t>• </a:t>
            </a:r>
            <a:r>
              <a:rPr sz="1000" spc="-15" dirty="0">
                <a:solidFill>
                  <a:srgbClr val="13AF3D"/>
                </a:solidFill>
                <a:latin typeface="Arial"/>
                <a:cs typeface="Arial"/>
              </a:rPr>
              <a:t> </a:t>
            </a:r>
            <a:r>
              <a:rPr sz="1000" spc="50" dirty="0">
                <a:solidFill>
                  <a:srgbClr val="22373B"/>
                </a:solidFill>
                <a:latin typeface="Tahoma"/>
                <a:cs typeface="Tahoma"/>
              </a:rPr>
              <a:t>P</a:t>
            </a:r>
            <a:r>
              <a:rPr sz="1000" spc="-50" dirty="0">
                <a:solidFill>
                  <a:srgbClr val="22373B"/>
                </a:solidFill>
                <a:latin typeface="Tahoma"/>
                <a:cs typeface="Tahoma"/>
              </a:rPr>
              <a:t>a</a:t>
            </a:r>
            <a:r>
              <a:rPr sz="1000" spc="20" dirty="0">
                <a:solidFill>
                  <a:srgbClr val="22373B"/>
                </a:solidFill>
                <a:latin typeface="Tahoma"/>
                <a:cs typeface="Tahoma"/>
              </a:rPr>
              <a:t>tt</a:t>
            </a:r>
            <a:r>
              <a:rPr sz="1000" spc="-85" dirty="0">
                <a:solidFill>
                  <a:srgbClr val="22373B"/>
                </a:solidFill>
                <a:latin typeface="Tahoma"/>
                <a:cs typeface="Tahoma"/>
              </a:rPr>
              <a:t>e</a:t>
            </a:r>
            <a:r>
              <a:rPr sz="1000" spc="-25" dirty="0">
                <a:solidFill>
                  <a:srgbClr val="22373B"/>
                </a:solidFill>
                <a:latin typeface="Tahoma"/>
                <a:cs typeface="Tahoma"/>
              </a:rPr>
              <a:t>r</a:t>
            </a:r>
            <a:r>
              <a:rPr sz="1000" spc="-45" dirty="0">
                <a:solidFill>
                  <a:srgbClr val="22373B"/>
                </a:solidFill>
                <a:latin typeface="Tahoma"/>
                <a:cs typeface="Tahoma"/>
              </a:rPr>
              <a:t>n</a:t>
            </a:r>
            <a:r>
              <a:rPr sz="1000" spc="5" dirty="0">
                <a:solidFill>
                  <a:srgbClr val="22373B"/>
                </a:solidFill>
                <a:latin typeface="Tahoma"/>
                <a:cs typeface="Tahoma"/>
              </a:rPr>
              <a:t>i</a:t>
            </a:r>
            <a:r>
              <a:rPr sz="1000" spc="-45" dirty="0">
                <a:solidFill>
                  <a:srgbClr val="22373B"/>
                </a:solidFill>
                <a:latin typeface="Tahoma"/>
                <a:cs typeface="Tahoma"/>
              </a:rPr>
              <a:t>n</a:t>
            </a:r>
            <a:r>
              <a:rPr sz="1000" spc="-60" dirty="0">
                <a:solidFill>
                  <a:srgbClr val="22373B"/>
                </a:solidFill>
                <a:latin typeface="Tahoma"/>
                <a:cs typeface="Tahoma"/>
              </a:rPr>
              <a:t>g</a:t>
            </a:r>
            <a:r>
              <a:rPr sz="1000" spc="15" dirty="0">
                <a:solidFill>
                  <a:srgbClr val="22373B"/>
                </a:solidFill>
                <a:latin typeface="Tahoma"/>
                <a:cs typeface="Tahoma"/>
              </a:rPr>
              <a:t> </a:t>
            </a:r>
            <a:r>
              <a:rPr sz="1000" spc="-50" dirty="0">
                <a:solidFill>
                  <a:srgbClr val="22373B"/>
                </a:solidFill>
                <a:latin typeface="Tahoma"/>
                <a:cs typeface="Tahoma"/>
              </a:rPr>
              <a:t>a</a:t>
            </a:r>
            <a:r>
              <a:rPr sz="1000" spc="-25" dirty="0">
                <a:solidFill>
                  <a:srgbClr val="22373B"/>
                </a:solidFill>
                <a:latin typeface="Tahoma"/>
                <a:cs typeface="Tahoma"/>
              </a:rPr>
              <a:t>c</a:t>
            </a:r>
            <a:r>
              <a:rPr sz="1000" spc="-45" dirty="0">
                <a:solidFill>
                  <a:srgbClr val="22373B"/>
                </a:solidFill>
                <a:latin typeface="Tahoma"/>
                <a:cs typeface="Tahoma"/>
              </a:rPr>
              <a:t>h</a:t>
            </a:r>
            <a:r>
              <a:rPr sz="1000" spc="5" dirty="0">
                <a:solidFill>
                  <a:srgbClr val="22373B"/>
                </a:solidFill>
                <a:latin typeface="Tahoma"/>
                <a:cs typeface="Tahoma"/>
              </a:rPr>
              <a:t>i</a:t>
            </a:r>
            <a:r>
              <a:rPr sz="1000" spc="-85" dirty="0">
                <a:solidFill>
                  <a:srgbClr val="22373B"/>
                </a:solidFill>
                <a:latin typeface="Tahoma"/>
                <a:cs typeface="Tahoma"/>
              </a:rPr>
              <a:t>e</a:t>
            </a:r>
            <a:r>
              <a:rPr sz="1000" spc="-40" dirty="0">
                <a:solidFill>
                  <a:srgbClr val="22373B"/>
                </a:solidFill>
                <a:latin typeface="Tahoma"/>
                <a:cs typeface="Tahoma"/>
              </a:rPr>
              <a:t>v</a:t>
            </a:r>
            <a:r>
              <a:rPr sz="1000" spc="-85" dirty="0">
                <a:solidFill>
                  <a:srgbClr val="22373B"/>
                </a:solidFill>
                <a:latin typeface="Tahoma"/>
                <a:cs typeface="Tahoma"/>
              </a:rPr>
              <a:t>e</a:t>
            </a:r>
            <a:r>
              <a:rPr sz="1000" spc="-45" dirty="0">
                <a:solidFill>
                  <a:srgbClr val="22373B"/>
                </a:solidFill>
                <a:latin typeface="Tahoma"/>
                <a:cs typeface="Tahoma"/>
              </a:rPr>
              <a:t>d</a:t>
            </a:r>
            <a:r>
              <a:rPr sz="1000" spc="15" dirty="0">
                <a:solidFill>
                  <a:srgbClr val="22373B"/>
                </a:solidFill>
                <a:latin typeface="Tahoma"/>
                <a:cs typeface="Tahoma"/>
              </a:rPr>
              <a:t> </a:t>
            </a:r>
            <a:r>
              <a:rPr sz="1000" spc="-75" dirty="0">
                <a:solidFill>
                  <a:srgbClr val="22373B"/>
                </a:solidFill>
                <a:latin typeface="Tahoma"/>
                <a:cs typeface="Tahoma"/>
              </a:rPr>
              <a:t>b</a:t>
            </a:r>
            <a:r>
              <a:rPr sz="1000" spc="-40" dirty="0">
                <a:solidFill>
                  <a:srgbClr val="22373B"/>
                </a:solidFill>
                <a:latin typeface="Tahoma"/>
                <a:cs typeface="Tahoma"/>
              </a:rPr>
              <a:t>y</a:t>
            </a:r>
            <a:r>
              <a:rPr sz="1000" spc="-25" dirty="0">
                <a:solidFill>
                  <a:srgbClr val="22373B"/>
                </a:solidFill>
                <a:latin typeface="Tahoma"/>
                <a:cs typeface="Tahoma"/>
              </a:rPr>
              <a:t> </a:t>
            </a:r>
            <a:r>
              <a:rPr sz="1000" spc="-50" dirty="0">
                <a:solidFill>
                  <a:srgbClr val="22373B"/>
                </a:solidFill>
                <a:latin typeface="Tahoma"/>
                <a:cs typeface="Tahoma"/>
              </a:rPr>
              <a:t>a</a:t>
            </a:r>
            <a:r>
              <a:rPr sz="1000" spc="-45" dirty="0">
                <a:solidFill>
                  <a:srgbClr val="22373B"/>
                </a:solidFill>
                <a:latin typeface="Tahoma"/>
                <a:cs typeface="Tahoma"/>
              </a:rPr>
              <a:t>pp</a:t>
            </a:r>
            <a:r>
              <a:rPr sz="1000" spc="5" dirty="0">
                <a:solidFill>
                  <a:srgbClr val="22373B"/>
                </a:solidFill>
                <a:latin typeface="Tahoma"/>
                <a:cs typeface="Tahoma"/>
              </a:rPr>
              <a:t>l</a:t>
            </a:r>
            <a:r>
              <a:rPr sz="1000" spc="-40" dirty="0">
                <a:solidFill>
                  <a:srgbClr val="22373B"/>
                </a:solidFill>
                <a:latin typeface="Tahoma"/>
                <a:cs typeface="Tahoma"/>
              </a:rPr>
              <a:t>y</a:t>
            </a:r>
            <a:r>
              <a:rPr sz="1000" spc="5" dirty="0">
                <a:solidFill>
                  <a:srgbClr val="22373B"/>
                </a:solidFill>
                <a:latin typeface="Tahoma"/>
                <a:cs typeface="Tahoma"/>
              </a:rPr>
              <a:t>i</a:t>
            </a:r>
            <a:r>
              <a:rPr sz="1000" spc="-45" dirty="0">
                <a:solidFill>
                  <a:srgbClr val="22373B"/>
                </a:solidFill>
                <a:latin typeface="Tahoma"/>
                <a:cs typeface="Tahoma"/>
              </a:rPr>
              <a:t>n</a:t>
            </a:r>
            <a:r>
              <a:rPr sz="1000" spc="-60" dirty="0">
                <a:solidFill>
                  <a:srgbClr val="22373B"/>
                </a:solidFill>
                <a:latin typeface="Tahoma"/>
                <a:cs typeface="Tahoma"/>
              </a:rPr>
              <a:t>g</a:t>
            </a:r>
            <a:r>
              <a:rPr sz="1000" spc="15" dirty="0">
                <a:solidFill>
                  <a:srgbClr val="22373B"/>
                </a:solidFill>
                <a:latin typeface="Tahoma"/>
                <a:cs typeface="Tahoma"/>
              </a:rPr>
              <a:t> </a:t>
            </a:r>
            <a:r>
              <a:rPr sz="1000" spc="-55" dirty="0">
                <a:solidFill>
                  <a:srgbClr val="22373B"/>
                </a:solidFill>
                <a:latin typeface="Tahoma"/>
                <a:cs typeface="Tahoma"/>
              </a:rPr>
              <a:t>m</a:t>
            </a:r>
            <a:r>
              <a:rPr sz="1000" spc="-50" dirty="0">
                <a:solidFill>
                  <a:srgbClr val="22373B"/>
                </a:solidFill>
                <a:latin typeface="Tahoma"/>
                <a:cs typeface="Tahoma"/>
              </a:rPr>
              <a:t>a</a:t>
            </a:r>
            <a:r>
              <a:rPr sz="1000" spc="-70" dirty="0">
                <a:solidFill>
                  <a:srgbClr val="22373B"/>
                </a:solidFill>
                <a:latin typeface="Tahoma"/>
                <a:cs typeface="Tahoma"/>
              </a:rPr>
              <a:t>s</a:t>
            </a:r>
            <a:r>
              <a:rPr sz="1000" spc="-15" dirty="0">
                <a:solidFill>
                  <a:srgbClr val="22373B"/>
                </a:solidFill>
                <a:latin typeface="Tahoma"/>
                <a:cs typeface="Tahoma"/>
              </a:rPr>
              <a:t>k</a:t>
            </a:r>
            <a:r>
              <a:rPr sz="1000" spc="-70" dirty="0">
                <a:solidFill>
                  <a:srgbClr val="22373B"/>
                </a:solidFill>
                <a:latin typeface="Tahoma"/>
                <a:cs typeface="Tahoma"/>
              </a:rPr>
              <a:t>s</a:t>
            </a:r>
            <a:endParaRPr sz="1000">
              <a:latin typeface="Tahoma"/>
              <a:cs typeface="Tahoma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188038" y="2755453"/>
            <a:ext cx="64135" cy="1016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715"/>
              </a:lnSpc>
            </a:pPr>
            <a:r>
              <a:rPr sz="600" i="1" spc="-30" dirty="0">
                <a:solidFill>
                  <a:srgbClr val="394B4E"/>
                </a:solidFill>
                <a:latin typeface="Arial"/>
                <a:cs typeface="Arial"/>
              </a:rPr>
              <a:t>a</a:t>
            </a:r>
            <a:endParaRPr sz="600">
              <a:latin typeface="Arial"/>
              <a:cs typeface="Arial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233104" y="2803828"/>
            <a:ext cx="1793239" cy="11874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600" spc="10" dirty="0">
                <a:solidFill>
                  <a:srgbClr val="394B4E"/>
                </a:solidFill>
                <a:latin typeface="Arial"/>
                <a:cs typeface="Arial"/>
              </a:rPr>
              <a:t>L</a:t>
            </a:r>
            <a:r>
              <a:rPr sz="600" spc="-55" dirty="0">
                <a:solidFill>
                  <a:srgbClr val="394B4E"/>
                </a:solidFill>
                <a:latin typeface="Arial"/>
                <a:cs typeface="Arial"/>
              </a:rPr>
              <a:t>e</a:t>
            </a:r>
            <a:r>
              <a:rPr sz="600" spc="-10" dirty="0">
                <a:solidFill>
                  <a:srgbClr val="394B4E"/>
                </a:solidFill>
                <a:latin typeface="Arial"/>
                <a:cs typeface="Arial"/>
              </a:rPr>
              <a:t>v</a:t>
            </a:r>
            <a:r>
              <a:rPr sz="600" spc="-55" dirty="0">
                <a:solidFill>
                  <a:srgbClr val="394B4E"/>
                </a:solidFill>
                <a:latin typeface="Arial"/>
                <a:cs typeface="Arial"/>
              </a:rPr>
              <a:t>e</a:t>
            </a:r>
            <a:r>
              <a:rPr sz="600" spc="-10" dirty="0">
                <a:solidFill>
                  <a:srgbClr val="394B4E"/>
                </a:solidFill>
                <a:latin typeface="Arial"/>
                <a:cs typeface="Arial"/>
              </a:rPr>
              <a:t>nd</a:t>
            </a:r>
            <a:r>
              <a:rPr sz="600" spc="-40" dirty="0">
                <a:solidFill>
                  <a:srgbClr val="394B4E"/>
                </a:solidFill>
                <a:latin typeface="Arial"/>
                <a:cs typeface="Arial"/>
              </a:rPr>
              <a:t>o</a:t>
            </a:r>
            <a:r>
              <a:rPr sz="600" spc="15" dirty="0">
                <a:solidFill>
                  <a:srgbClr val="394B4E"/>
                </a:solidFill>
                <a:latin typeface="Arial"/>
                <a:cs typeface="Arial"/>
              </a:rPr>
              <a:t>r</a:t>
            </a:r>
            <a:r>
              <a:rPr sz="600" spc="20" dirty="0">
                <a:solidFill>
                  <a:srgbClr val="394B4E"/>
                </a:solidFill>
                <a:latin typeface="Arial"/>
                <a:cs typeface="Arial"/>
              </a:rPr>
              <a:t>f</a:t>
            </a:r>
            <a:r>
              <a:rPr sz="600" spc="5" dirty="0">
                <a:solidFill>
                  <a:srgbClr val="394B4E"/>
                </a:solidFill>
                <a:latin typeface="Arial"/>
                <a:cs typeface="Arial"/>
              </a:rPr>
              <a:t>,</a:t>
            </a:r>
            <a:r>
              <a:rPr sz="600" spc="45" dirty="0">
                <a:solidFill>
                  <a:srgbClr val="394B4E"/>
                </a:solidFill>
                <a:latin typeface="Arial"/>
                <a:cs typeface="Arial"/>
              </a:rPr>
              <a:t> </a:t>
            </a:r>
            <a:r>
              <a:rPr sz="600" spc="50" dirty="0">
                <a:solidFill>
                  <a:srgbClr val="394B4E"/>
                </a:solidFill>
                <a:latin typeface="Arial"/>
                <a:cs typeface="Arial"/>
              </a:rPr>
              <a:t>M</a:t>
            </a:r>
            <a:r>
              <a:rPr sz="600" spc="5" dirty="0">
                <a:solidFill>
                  <a:srgbClr val="394B4E"/>
                </a:solidFill>
                <a:latin typeface="Arial"/>
                <a:cs typeface="Arial"/>
              </a:rPr>
              <a:t>.,</a:t>
            </a:r>
            <a:r>
              <a:rPr sz="600" spc="45" dirty="0">
                <a:solidFill>
                  <a:srgbClr val="394B4E"/>
                </a:solidFill>
                <a:latin typeface="Arial"/>
                <a:cs typeface="Arial"/>
              </a:rPr>
              <a:t> </a:t>
            </a:r>
            <a:r>
              <a:rPr sz="600" spc="-55" dirty="0">
                <a:solidFill>
                  <a:srgbClr val="394B4E"/>
                </a:solidFill>
                <a:latin typeface="Arial"/>
                <a:cs typeface="Arial"/>
              </a:rPr>
              <a:t>e</a:t>
            </a:r>
            <a:r>
              <a:rPr sz="600" spc="60" dirty="0">
                <a:solidFill>
                  <a:srgbClr val="394B4E"/>
                </a:solidFill>
                <a:latin typeface="Arial"/>
                <a:cs typeface="Arial"/>
              </a:rPr>
              <a:t>t</a:t>
            </a:r>
            <a:r>
              <a:rPr sz="600" spc="5" dirty="0">
                <a:solidFill>
                  <a:srgbClr val="394B4E"/>
                </a:solidFill>
                <a:latin typeface="Arial"/>
                <a:cs typeface="Arial"/>
              </a:rPr>
              <a:t>.</a:t>
            </a:r>
            <a:r>
              <a:rPr sz="600" dirty="0">
                <a:solidFill>
                  <a:srgbClr val="394B4E"/>
                </a:solidFill>
                <a:latin typeface="Arial"/>
                <a:cs typeface="Arial"/>
              </a:rPr>
              <a:t> </a:t>
            </a:r>
            <a:r>
              <a:rPr sz="600" spc="-55" dirty="0">
                <a:solidFill>
                  <a:srgbClr val="394B4E"/>
                </a:solidFill>
                <a:latin typeface="Arial"/>
                <a:cs typeface="Arial"/>
              </a:rPr>
              <a:t> </a:t>
            </a:r>
            <a:r>
              <a:rPr sz="600" spc="-30" dirty="0">
                <a:solidFill>
                  <a:srgbClr val="394B4E"/>
                </a:solidFill>
                <a:latin typeface="Arial"/>
                <a:cs typeface="Arial"/>
              </a:rPr>
              <a:t>a</a:t>
            </a:r>
            <a:r>
              <a:rPr sz="600" spc="15" dirty="0">
                <a:solidFill>
                  <a:srgbClr val="394B4E"/>
                </a:solidFill>
                <a:latin typeface="Arial"/>
                <a:cs typeface="Arial"/>
              </a:rPr>
              <a:t>l</a:t>
            </a:r>
            <a:r>
              <a:rPr sz="600" spc="5" dirty="0">
                <a:solidFill>
                  <a:srgbClr val="394B4E"/>
                </a:solidFill>
                <a:latin typeface="Arial"/>
                <a:cs typeface="Arial"/>
              </a:rPr>
              <a:t>.</a:t>
            </a:r>
            <a:r>
              <a:rPr sz="600" dirty="0">
                <a:solidFill>
                  <a:srgbClr val="394B4E"/>
                </a:solidFill>
                <a:latin typeface="Arial"/>
                <a:cs typeface="Arial"/>
              </a:rPr>
              <a:t> </a:t>
            </a:r>
            <a:r>
              <a:rPr sz="600" spc="-55" dirty="0">
                <a:solidFill>
                  <a:srgbClr val="394B4E"/>
                </a:solidFill>
                <a:latin typeface="Arial"/>
                <a:cs typeface="Arial"/>
              </a:rPr>
              <a:t> </a:t>
            </a:r>
            <a:r>
              <a:rPr sz="600" i="1" spc="-10" dirty="0">
                <a:solidFill>
                  <a:srgbClr val="394B4E"/>
                </a:solidFill>
                <a:latin typeface="Arial"/>
                <a:cs typeface="Arial"/>
              </a:rPr>
              <a:t>Na</a:t>
            </a:r>
            <a:r>
              <a:rPr sz="600" i="1" spc="60" dirty="0">
                <a:solidFill>
                  <a:srgbClr val="394B4E"/>
                </a:solidFill>
                <a:latin typeface="Arial"/>
                <a:cs typeface="Arial"/>
              </a:rPr>
              <a:t>t</a:t>
            </a:r>
            <a:r>
              <a:rPr sz="600" i="1" spc="-10" dirty="0">
                <a:solidFill>
                  <a:srgbClr val="394B4E"/>
                </a:solidFill>
                <a:latin typeface="Arial"/>
                <a:cs typeface="Arial"/>
              </a:rPr>
              <a:t>u</a:t>
            </a:r>
            <a:r>
              <a:rPr sz="600" i="1" spc="15" dirty="0">
                <a:solidFill>
                  <a:srgbClr val="394B4E"/>
                </a:solidFill>
                <a:latin typeface="Arial"/>
                <a:cs typeface="Arial"/>
              </a:rPr>
              <a:t>r</a:t>
            </a:r>
            <a:r>
              <a:rPr sz="600" i="1" spc="-55" dirty="0">
                <a:solidFill>
                  <a:srgbClr val="394B4E"/>
                </a:solidFill>
                <a:latin typeface="Arial"/>
                <a:cs typeface="Arial"/>
              </a:rPr>
              <a:t>e</a:t>
            </a:r>
            <a:r>
              <a:rPr sz="600" i="1" dirty="0">
                <a:solidFill>
                  <a:srgbClr val="394B4E"/>
                </a:solidFill>
                <a:latin typeface="Arial"/>
                <a:cs typeface="Arial"/>
              </a:rPr>
              <a:t> </a:t>
            </a:r>
            <a:r>
              <a:rPr sz="600" i="1" spc="-85" dirty="0">
                <a:solidFill>
                  <a:srgbClr val="394B4E"/>
                </a:solidFill>
                <a:latin typeface="Arial"/>
                <a:cs typeface="Arial"/>
              </a:rPr>
              <a:t> </a:t>
            </a:r>
            <a:r>
              <a:rPr sz="600" spc="-10" dirty="0">
                <a:solidFill>
                  <a:srgbClr val="394B4E"/>
                </a:solidFill>
                <a:latin typeface="Arial"/>
                <a:cs typeface="Arial"/>
              </a:rPr>
              <a:t>488</a:t>
            </a:r>
            <a:r>
              <a:rPr sz="600" spc="45" dirty="0">
                <a:solidFill>
                  <a:srgbClr val="394B4E"/>
                </a:solidFill>
                <a:latin typeface="Arial"/>
                <a:cs typeface="Arial"/>
              </a:rPr>
              <a:t>(</a:t>
            </a:r>
            <a:r>
              <a:rPr sz="600" spc="-20" dirty="0">
                <a:solidFill>
                  <a:srgbClr val="394B4E"/>
                </a:solidFill>
                <a:latin typeface="Arial"/>
                <a:cs typeface="Arial"/>
              </a:rPr>
              <a:t>7413</a:t>
            </a:r>
            <a:r>
              <a:rPr sz="600" spc="45" dirty="0">
                <a:solidFill>
                  <a:srgbClr val="394B4E"/>
                </a:solidFill>
                <a:latin typeface="Arial"/>
                <a:cs typeface="Arial"/>
              </a:rPr>
              <a:t>) </a:t>
            </a:r>
            <a:r>
              <a:rPr sz="600" spc="-20" dirty="0">
                <a:solidFill>
                  <a:srgbClr val="394B4E"/>
                </a:solidFill>
                <a:latin typeface="Arial"/>
                <a:cs typeface="Arial"/>
              </a:rPr>
              <a:t>627</a:t>
            </a:r>
            <a:r>
              <a:rPr sz="600" spc="45" dirty="0">
                <a:solidFill>
                  <a:srgbClr val="394B4E"/>
                </a:solidFill>
                <a:latin typeface="Arial"/>
                <a:cs typeface="Arial"/>
              </a:rPr>
              <a:t> (</a:t>
            </a:r>
            <a:r>
              <a:rPr sz="600" spc="-20" dirty="0">
                <a:solidFill>
                  <a:srgbClr val="394B4E"/>
                </a:solidFill>
                <a:latin typeface="Arial"/>
                <a:cs typeface="Arial"/>
              </a:rPr>
              <a:t>2012</a:t>
            </a:r>
            <a:r>
              <a:rPr sz="600" spc="45" dirty="0">
                <a:solidFill>
                  <a:srgbClr val="394B4E"/>
                </a:solidFill>
                <a:latin typeface="Arial"/>
                <a:cs typeface="Arial"/>
              </a:rPr>
              <a:t>)</a:t>
            </a:r>
            <a:endParaRPr sz="600">
              <a:latin typeface="Arial"/>
              <a:cs typeface="Arial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185134" y="2887100"/>
            <a:ext cx="1750695" cy="16700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550"/>
              </a:lnSpc>
            </a:pPr>
            <a:r>
              <a:rPr sz="600" i="1" spc="-10" dirty="0">
                <a:solidFill>
                  <a:srgbClr val="394B4E"/>
                </a:solidFill>
                <a:latin typeface="Arial"/>
                <a:cs typeface="Arial"/>
              </a:rPr>
              <a:t>b</a:t>
            </a:r>
            <a:endParaRPr sz="600">
              <a:latin typeface="Arial"/>
              <a:cs typeface="Arial"/>
            </a:endParaRPr>
          </a:p>
          <a:p>
            <a:pPr marL="60325">
              <a:lnSpc>
                <a:spcPts val="550"/>
              </a:lnSpc>
            </a:pPr>
            <a:r>
              <a:rPr sz="600" spc="20" dirty="0">
                <a:solidFill>
                  <a:srgbClr val="394B4E"/>
                </a:solidFill>
                <a:latin typeface="Arial"/>
                <a:cs typeface="Arial"/>
              </a:rPr>
              <a:t>B</a:t>
            </a:r>
            <a:r>
              <a:rPr sz="600" spc="-55" dirty="0">
                <a:solidFill>
                  <a:srgbClr val="394B4E"/>
                </a:solidFill>
                <a:latin typeface="Arial"/>
                <a:cs typeface="Arial"/>
              </a:rPr>
              <a:t>e</a:t>
            </a:r>
            <a:r>
              <a:rPr sz="600" spc="-10" dirty="0">
                <a:solidFill>
                  <a:srgbClr val="394B4E"/>
                </a:solidFill>
                <a:latin typeface="Arial"/>
                <a:cs typeface="Arial"/>
              </a:rPr>
              <a:t>n</a:t>
            </a:r>
            <a:r>
              <a:rPr sz="600" spc="15" dirty="0">
                <a:solidFill>
                  <a:srgbClr val="394B4E"/>
                </a:solidFill>
                <a:latin typeface="Arial"/>
                <a:cs typeface="Arial"/>
              </a:rPr>
              <a:t>i</a:t>
            </a:r>
            <a:r>
              <a:rPr sz="600" spc="-20" dirty="0">
                <a:solidFill>
                  <a:srgbClr val="394B4E"/>
                </a:solidFill>
                <a:latin typeface="Arial"/>
                <a:cs typeface="Arial"/>
              </a:rPr>
              <a:t>w</a:t>
            </a:r>
            <a:r>
              <a:rPr sz="600" spc="-30" dirty="0">
                <a:solidFill>
                  <a:srgbClr val="394B4E"/>
                </a:solidFill>
                <a:latin typeface="Arial"/>
                <a:cs typeface="Arial"/>
              </a:rPr>
              <a:t>a</a:t>
            </a:r>
            <a:r>
              <a:rPr sz="600" spc="15" dirty="0">
                <a:solidFill>
                  <a:srgbClr val="394B4E"/>
                </a:solidFill>
                <a:latin typeface="Arial"/>
                <a:cs typeface="Arial"/>
              </a:rPr>
              <a:t>l</a:t>
            </a:r>
            <a:r>
              <a:rPr sz="600" spc="5" dirty="0">
                <a:solidFill>
                  <a:srgbClr val="394B4E"/>
                </a:solidFill>
                <a:latin typeface="Arial"/>
                <a:cs typeface="Arial"/>
              </a:rPr>
              <a:t>,</a:t>
            </a:r>
            <a:r>
              <a:rPr sz="600" spc="40" dirty="0">
                <a:solidFill>
                  <a:srgbClr val="394B4E"/>
                </a:solidFill>
                <a:latin typeface="Arial"/>
                <a:cs typeface="Arial"/>
              </a:rPr>
              <a:t> </a:t>
            </a:r>
            <a:r>
              <a:rPr sz="600" spc="-50" dirty="0">
                <a:solidFill>
                  <a:srgbClr val="394B4E"/>
                </a:solidFill>
                <a:latin typeface="Arial"/>
                <a:cs typeface="Arial"/>
              </a:rPr>
              <a:t>S</a:t>
            </a:r>
            <a:r>
              <a:rPr sz="600" spc="5" dirty="0">
                <a:solidFill>
                  <a:srgbClr val="394B4E"/>
                </a:solidFill>
                <a:latin typeface="Arial"/>
                <a:cs typeface="Arial"/>
              </a:rPr>
              <a:t>.,</a:t>
            </a:r>
            <a:r>
              <a:rPr sz="600" spc="40" dirty="0">
                <a:solidFill>
                  <a:srgbClr val="394B4E"/>
                </a:solidFill>
                <a:latin typeface="Arial"/>
                <a:cs typeface="Arial"/>
              </a:rPr>
              <a:t> </a:t>
            </a:r>
            <a:r>
              <a:rPr sz="600" spc="-55" dirty="0">
                <a:solidFill>
                  <a:srgbClr val="394B4E"/>
                </a:solidFill>
                <a:latin typeface="Arial"/>
                <a:cs typeface="Arial"/>
              </a:rPr>
              <a:t>e</a:t>
            </a:r>
            <a:r>
              <a:rPr sz="600" spc="60" dirty="0">
                <a:solidFill>
                  <a:srgbClr val="394B4E"/>
                </a:solidFill>
                <a:latin typeface="Arial"/>
                <a:cs typeface="Arial"/>
              </a:rPr>
              <a:t>t</a:t>
            </a:r>
            <a:r>
              <a:rPr sz="600" spc="5" dirty="0">
                <a:solidFill>
                  <a:srgbClr val="394B4E"/>
                </a:solidFill>
                <a:latin typeface="Arial"/>
                <a:cs typeface="Arial"/>
              </a:rPr>
              <a:t>.</a:t>
            </a:r>
            <a:r>
              <a:rPr sz="600" dirty="0">
                <a:solidFill>
                  <a:srgbClr val="394B4E"/>
                </a:solidFill>
                <a:latin typeface="Arial"/>
                <a:cs typeface="Arial"/>
              </a:rPr>
              <a:t> </a:t>
            </a:r>
            <a:r>
              <a:rPr sz="600" spc="-55" dirty="0">
                <a:solidFill>
                  <a:srgbClr val="394B4E"/>
                </a:solidFill>
                <a:latin typeface="Arial"/>
                <a:cs typeface="Arial"/>
              </a:rPr>
              <a:t> </a:t>
            </a:r>
            <a:r>
              <a:rPr sz="600" spc="-30" dirty="0">
                <a:solidFill>
                  <a:srgbClr val="394B4E"/>
                </a:solidFill>
                <a:latin typeface="Arial"/>
                <a:cs typeface="Arial"/>
              </a:rPr>
              <a:t>a</a:t>
            </a:r>
            <a:r>
              <a:rPr sz="600" spc="15" dirty="0">
                <a:solidFill>
                  <a:srgbClr val="394B4E"/>
                </a:solidFill>
                <a:latin typeface="Arial"/>
                <a:cs typeface="Arial"/>
              </a:rPr>
              <a:t>l</a:t>
            </a:r>
            <a:r>
              <a:rPr sz="600" spc="5" dirty="0">
                <a:solidFill>
                  <a:srgbClr val="394B4E"/>
                </a:solidFill>
                <a:latin typeface="Arial"/>
                <a:cs typeface="Arial"/>
              </a:rPr>
              <a:t>.</a:t>
            </a:r>
            <a:r>
              <a:rPr sz="600" dirty="0">
                <a:solidFill>
                  <a:srgbClr val="394B4E"/>
                </a:solidFill>
                <a:latin typeface="Arial"/>
                <a:cs typeface="Arial"/>
              </a:rPr>
              <a:t> </a:t>
            </a:r>
            <a:r>
              <a:rPr sz="600" spc="-55" dirty="0">
                <a:solidFill>
                  <a:srgbClr val="394B4E"/>
                </a:solidFill>
                <a:latin typeface="Arial"/>
                <a:cs typeface="Arial"/>
              </a:rPr>
              <a:t> </a:t>
            </a:r>
            <a:r>
              <a:rPr sz="600" i="1" dirty="0">
                <a:solidFill>
                  <a:srgbClr val="394B4E"/>
                </a:solidFill>
                <a:latin typeface="Arial"/>
                <a:cs typeface="Arial"/>
              </a:rPr>
              <a:t>A</a:t>
            </a:r>
            <a:r>
              <a:rPr sz="600" i="1" spc="-40" dirty="0">
                <a:solidFill>
                  <a:srgbClr val="394B4E"/>
                </a:solidFill>
                <a:latin typeface="Arial"/>
                <a:cs typeface="Arial"/>
              </a:rPr>
              <a:t>C</a:t>
            </a:r>
            <a:r>
              <a:rPr sz="600" i="1" spc="-50" dirty="0">
                <a:solidFill>
                  <a:srgbClr val="394B4E"/>
                </a:solidFill>
                <a:latin typeface="Arial"/>
                <a:cs typeface="Arial"/>
              </a:rPr>
              <a:t>S</a:t>
            </a:r>
            <a:r>
              <a:rPr sz="600" i="1" spc="45" dirty="0">
                <a:solidFill>
                  <a:srgbClr val="394B4E"/>
                </a:solidFill>
                <a:latin typeface="Arial"/>
                <a:cs typeface="Arial"/>
              </a:rPr>
              <a:t> </a:t>
            </a:r>
            <a:r>
              <a:rPr sz="600" i="1" spc="-10" dirty="0">
                <a:solidFill>
                  <a:srgbClr val="394B4E"/>
                </a:solidFill>
                <a:latin typeface="Arial"/>
                <a:cs typeface="Arial"/>
              </a:rPr>
              <a:t>Nan</a:t>
            </a:r>
            <a:r>
              <a:rPr sz="600" i="1" spc="-20" dirty="0">
                <a:solidFill>
                  <a:srgbClr val="394B4E"/>
                </a:solidFill>
                <a:latin typeface="Arial"/>
                <a:cs typeface="Arial"/>
              </a:rPr>
              <a:t>o</a:t>
            </a:r>
            <a:r>
              <a:rPr sz="600" i="1" dirty="0">
                <a:solidFill>
                  <a:srgbClr val="394B4E"/>
                </a:solidFill>
                <a:latin typeface="Arial"/>
                <a:cs typeface="Arial"/>
              </a:rPr>
              <a:t> </a:t>
            </a:r>
            <a:r>
              <a:rPr sz="600" i="1" spc="-85" dirty="0">
                <a:solidFill>
                  <a:srgbClr val="394B4E"/>
                </a:solidFill>
                <a:latin typeface="Arial"/>
                <a:cs typeface="Arial"/>
              </a:rPr>
              <a:t> </a:t>
            </a:r>
            <a:r>
              <a:rPr sz="600" spc="-10" dirty="0">
                <a:solidFill>
                  <a:srgbClr val="394B4E"/>
                </a:solidFill>
                <a:latin typeface="Arial"/>
                <a:cs typeface="Arial"/>
              </a:rPr>
              <a:t>11</a:t>
            </a:r>
            <a:r>
              <a:rPr sz="600" spc="45" dirty="0">
                <a:solidFill>
                  <a:srgbClr val="394B4E"/>
                </a:solidFill>
                <a:latin typeface="Arial"/>
                <a:cs typeface="Arial"/>
              </a:rPr>
              <a:t>(</a:t>
            </a:r>
            <a:r>
              <a:rPr sz="600" spc="-20" dirty="0">
                <a:solidFill>
                  <a:srgbClr val="394B4E"/>
                </a:solidFill>
                <a:latin typeface="Arial"/>
                <a:cs typeface="Arial"/>
              </a:rPr>
              <a:t>3</a:t>
            </a:r>
            <a:r>
              <a:rPr sz="600" spc="45" dirty="0">
                <a:solidFill>
                  <a:srgbClr val="394B4E"/>
                </a:solidFill>
                <a:latin typeface="Arial"/>
                <a:cs typeface="Arial"/>
              </a:rPr>
              <a:t>) </a:t>
            </a:r>
            <a:r>
              <a:rPr sz="600" spc="-20" dirty="0">
                <a:solidFill>
                  <a:srgbClr val="394B4E"/>
                </a:solidFill>
                <a:latin typeface="Arial"/>
                <a:cs typeface="Arial"/>
              </a:rPr>
              <a:t>2486</a:t>
            </a:r>
            <a:r>
              <a:rPr sz="600" spc="45" dirty="0">
                <a:solidFill>
                  <a:srgbClr val="394B4E"/>
                </a:solidFill>
                <a:latin typeface="Arial"/>
                <a:cs typeface="Arial"/>
              </a:rPr>
              <a:t> (</a:t>
            </a:r>
            <a:r>
              <a:rPr sz="600" spc="-20" dirty="0">
                <a:solidFill>
                  <a:srgbClr val="394B4E"/>
                </a:solidFill>
                <a:latin typeface="Arial"/>
                <a:cs typeface="Arial"/>
              </a:rPr>
              <a:t>2017</a:t>
            </a:r>
            <a:r>
              <a:rPr sz="600" spc="45" dirty="0">
                <a:solidFill>
                  <a:srgbClr val="394B4E"/>
                </a:solidFill>
                <a:latin typeface="Arial"/>
                <a:cs typeface="Arial"/>
              </a:rPr>
              <a:t>)</a:t>
            </a:r>
            <a:endParaRPr sz="600">
              <a:latin typeface="Arial"/>
              <a:cs typeface="Arial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190933" y="3015080"/>
            <a:ext cx="61594" cy="1016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715"/>
              </a:lnSpc>
            </a:pPr>
            <a:r>
              <a:rPr sz="600" i="1" spc="-20" dirty="0">
                <a:solidFill>
                  <a:srgbClr val="394B4E"/>
                </a:solidFill>
                <a:latin typeface="Arial"/>
                <a:cs typeface="Arial"/>
              </a:rPr>
              <a:t>c</a:t>
            </a:r>
            <a:endParaRPr sz="600">
              <a:latin typeface="Arial"/>
              <a:cs typeface="Arial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5592297" y="3016439"/>
            <a:ext cx="79375" cy="127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lang="en-AU" sz="800" dirty="0">
                <a:latin typeface="Arial"/>
                <a:cs typeface="Arial"/>
              </a:rPr>
              <a:t>4</a:t>
            </a:r>
            <a:endParaRPr sz="800" dirty="0">
              <a:latin typeface="Arial"/>
              <a:cs typeface="Arial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233105" y="3063456"/>
            <a:ext cx="1548765" cy="11874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600" spc="-50" dirty="0">
                <a:solidFill>
                  <a:srgbClr val="394B4E"/>
                </a:solidFill>
                <a:latin typeface="Arial"/>
                <a:cs typeface="Arial"/>
              </a:rPr>
              <a:t>G</a:t>
            </a:r>
            <a:r>
              <a:rPr sz="600" spc="-20" dirty="0">
                <a:solidFill>
                  <a:srgbClr val="394B4E"/>
                </a:solidFill>
                <a:latin typeface="Arial"/>
                <a:cs typeface="Arial"/>
              </a:rPr>
              <a:t>o</a:t>
            </a:r>
            <a:r>
              <a:rPr sz="600" spc="-10" dirty="0">
                <a:solidFill>
                  <a:srgbClr val="394B4E"/>
                </a:solidFill>
                <a:latin typeface="Arial"/>
                <a:cs typeface="Arial"/>
              </a:rPr>
              <a:t>n</a:t>
            </a:r>
            <a:r>
              <a:rPr sz="600" spc="-20" dirty="0">
                <a:solidFill>
                  <a:srgbClr val="394B4E"/>
                </a:solidFill>
                <a:latin typeface="Arial"/>
                <a:cs typeface="Arial"/>
              </a:rPr>
              <a:t>g</a:t>
            </a:r>
            <a:r>
              <a:rPr sz="600" spc="5" dirty="0">
                <a:solidFill>
                  <a:srgbClr val="394B4E"/>
                </a:solidFill>
                <a:latin typeface="Arial"/>
                <a:cs typeface="Arial"/>
              </a:rPr>
              <a:t>,</a:t>
            </a:r>
            <a:r>
              <a:rPr sz="600" spc="40" dirty="0">
                <a:solidFill>
                  <a:srgbClr val="394B4E"/>
                </a:solidFill>
                <a:latin typeface="Arial"/>
                <a:cs typeface="Arial"/>
              </a:rPr>
              <a:t> </a:t>
            </a:r>
            <a:r>
              <a:rPr sz="600" spc="10" dirty="0">
                <a:solidFill>
                  <a:srgbClr val="394B4E"/>
                </a:solidFill>
                <a:latin typeface="Arial"/>
                <a:cs typeface="Arial"/>
              </a:rPr>
              <a:t>Y.,</a:t>
            </a:r>
            <a:r>
              <a:rPr sz="600" spc="45" dirty="0">
                <a:solidFill>
                  <a:srgbClr val="394B4E"/>
                </a:solidFill>
                <a:latin typeface="Arial"/>
                <a:cs typeface="Arial"/>
              </a:rPr>
              <a:t> </a:t>
            </a:r>
            <a:r>
              <a:rPr sz="600" spc="-55" dirty="0">
                <a:solidFill>
                  <a:srgbClr val="394B4E"/>
                </a:solidFill>
                <a:latin typeface="Arial"/>
                <a:cs typeface="Arial"/>
              </a:rPr>
              <a:t>e</a:t>
            </a:r>
            <a:r>
              <a:rPr sz="600" spc="60" dirty="0">
                <a:solidFill>
                  <a:srgbClr val="394B4E"/>
                </a:solidFill>
                <a:latin typeface="Arial"/>
                <a:cs typeface="Arial"/>
              </a:rPr>
              <a:t>t</a:t>
            </a:r>
            <a:r>
              <a:rPr sz="600" spc="45" dirty="0">
                <a:solidFill>
                  <a:srgbClr val="394B4E"/>
                </a:solidFill>
                <a:latin typeface="Arial"/>
                <a:cs typeface="Arial"/>
              </a:rPr>
              <a:t> </a:t>
            </a:r>
            <a:r>
              <a:rPr sz="600" spc="-30" dirty="0">
                <a:solidFill>
                  <a:srgbClr val="394B4E"/>
                </a:solidFill>
                <a:latin typeface="Arial"/>
                <a:cs typeface="Arial"/>
              </a:rPr>
              <a:t>a</a:t>
            </a:r>
            <a:r>
              <a:rPr sz="600" spc="15" dirty="0">
                <a:solidFill>
                  <a:srgbClr val="394B4E"/>
                </a:solidFill>
                <a:latin typeface="Arial"/>
                <a:cs typeface="Arial"/>
              </a:rPr>
              <a:t>l</a:t>
            </a:r>
            <a:r>
              <a:rPr sz="600" spc="5" dirty="0">
                <a:solidFill>
                  <a:srgbClr val="394B4E"/>
                </a:solidFill>
                <a:latin typeface="Arial"/>
                <a:cs typeface="Arial"/>
              </a:rPr>
              <a:t>.</a:t>
            </a:r>
            <a:r>
              <a:rPr sz="600" dirty="0">
                <a:solidFill>
                  <a:srgbClr val="394B4E"/>
                </a:solidFill>
                <a:latin typeface="Arial"/>
                <a:cs typeface="Arial"/>
              </a:rPr>
              <a:t> </a:t>
            </a:r>
            <a:r>
              <a:rPr sz="600" spc="-55" dirty="0">
                <a:solidFill>
                  <a:srgbClr val="394B4E"/>
                </a:solidFill>
                <a:latin typeface="Arial"/>
                <a:cs typeface="Arial"/>
              </a:rPr>
              <a:t> </a:t>
            </a:r>
            <a:r>
              <a:rPr sz="600" i="1" spc="-10" dirty="0">
                <a:solidFill>
                  <a:srgbClr val="394B4E"/>
                </a:solidFill>
                <a:latin typeface="Arial"/>
                <a:cs typeface="Arial"/>
              </a:rPr>
              <a:t>Na</a:t>
            </a:r>
            <a:r>
              <a:rPr sz="600" i="1" spc="60" dirty="0">
                <a:solidFill>
                  <a:srgbClr val="394B4E"/>
                </a:solidFill>
                <a:latin typeface="Arial"/>
                <a:cs typeface="Arial"/>
              </a:rPr>
              <a:t>t</a:t>
            </a:r>
            <a:r>
              <a:rPr sz="600" i="1" spc="45" dirty="0">
                <a:solidFill>
                  <a:srgbClr val="394B4E"/>
                </a:solidFill>
                <a:latin typeface="Arial"/>
                <a:cs typeface="Arial"/>
              </a:rPr>
              <a:t> </a:t>
            </a:r>
            <a:r>
              <a:rPr sz="600" i="1" spc="-40" dirty="0">
                <a:solidFill>
                  <a:srgbClr val="394B4E"/>
                </a:solidFill>
                <a:latin typeface="Arial"/>
                <a:cs typeface="Arial"/>
              </a:rPr>
              <a:t>C</a:t>
            </a:r>
            <a:r>
              <a:rPr sz="600" i="1" spc="-20" dirty="0">
                <a:solidFill>
                  <a:srgbClr val="394B4E"/>
                </a:solidFill>
                <a:latin typeface="Arial"/>
                <a:cs typeface="Arial"/>
              </a:rPr>
              <a:t>o</a:t>
            </a:r>
            <a:r>
              <a:rPr sz="600" i="1" dirty="0">
                <a:solidFill>
                  <a:srgbClr val="394B4E"/>
                </a:solidFill>
                <a:latin typeface="Arial"/>
                <a:cs typeface="Arial"/>
              </a:rPr>
              <a:t>mm</a:t>
            </a:r>
            <a:r>
              <a:rPr sz="600" i="1" spc="-10" dirty="0">
                <a:solidFill>
                  <a:srgbClr val="394B4E"/>
                </a:solidFill>
                <a:latin typeface="Arial"/>
                <a:cs typeface="Arial"/>
              </a:rPr>
              <a:t>un</a:t>
            </a:r>
            <a:r>
              <a:rPr sz="600" i="1" spc="55" dirty="0">
                <a:solidFill>
                  <a:srgbClr val="394B4E"/>
                </a:solidFill>
                <a:latin typeface="Arial"/>
                <a:cs typeface="Arial"/>
              </a:rPr>
              <a:t> </a:t>
            </a:r>
            <a:r>
              <a:rPr sz="600" spc="-10" dirty="0">
                <a:solidFill>
                  <a:srgbClr val="394B4E"/>
                </a:solidFill>
                <a:latin typeface="Arial"/>
                <a:cs typeface="Arial"/>
              </a:rPr>
              <a:t>5</a:t>
            </a:r>
            <a:r>
              <a:rPr sz="600" spc="45" dirty="0">
                <a:solidFill>
                  <a:srgbClr val="394B4E"/>
                </a:solidFill>
                <a:latin typeface="Arial"/>
                <a:cs typeface="Arial"/>
              </a:rPr>
              <a:t> </a:t>
            </a:r>
            <a:r>
              <a:rPr sz="600" spc="-20" dirty="0">
                <a:solidFill>
                  <a:srgbClr val="394B4E"/>
                </a:solidFill>
                <a:latin typeface="Arial"/>
                <a:cs typeface="Arial"/>
              </a:rPr>
              <a:t>3193</a:t>
            </a:r>
            <a:r>
              <a:rPr sz="600" spc="45" dirty="0">
                <a:solidFill>
                  <a:srgbClr val="394B4E"/>
                </a:solidFill>
                <a:latin typeface="Arial"/>
                <a:cs typeface="Arial"/>
              </a:rPr>
              <a:t> (</a:t>
            </a:r>
            <a:r>
              <a:rPr sz="600" spc="-20" dirty="0">
                <a:solidFill>
                  <a:srgbClr val="394B4E"/>
                </a:solidFill>
                <a:latin typeface="Arial"/>
                <a:cs typeface="Arial"/>
              </a:rPr>
              <a:t>2014</a:t>
            </a:r>
            <a:r>
              <a:rPr sz="600" spc="45" dirty="0">
                <a:solidFill>
                  <a:srgbClr val="394B4E"/>
                </a:solidFill>
                <a:latin typeface="Arial"/>
                <a:cs typeface="Arial"/>
              </a:rPr>
              <a:t>)</a:t>
            </a:r>
            <a:endParaRPr sz="6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22769" y="114355"/>
            <a:ext cx="5520260" cy="1846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lang="en-AU" spc="60" dirty="0"/>
              <a:t>In</a:t>
            </a:r>
            <a:r>
              <a:rPr lang="en-AU" spc="35" dirty="0"/>
              <a:t>-</a:t>
            </a:r>
            <a:r>
              <a:rPr lang="en-AU" spc="30" dirty="0"/>
              <a:t>P</a:t>
            </a:r>
            <a:r>
              <a:rPr lang="en-AU" spc="35" dirty="0"/>
              <a:t>l</a:t>
            </a:r>
            <a:r>
              <a:rPr lang="en-AU" spc="-20" dirty="0"/>
              <a:t>an</a:t>
            </a:r>
            <a:r>
              <a:rPr lang="en-AU" spc="-60" dirty="0"/>
              <a:t>e</a:t>
            </a:r>
            <a:r>
              <a:rPr lang="en-AU" spc="105" dirty="0"/>
              <a:t> </a:t>
            </a:r>
            <a:r>
              <a:rPr lang="en-AU" spc="-70" dirty="0"/>
              <a:t>G</a:t>
            </a:r>
            <a:r>
              <a:rPr lang="en-AU" spc="40" dirty="0"/>
              <a:t>r</a:t>
            </a:r>
            <a:r>
              <a:rPr lang="en-AU" spc="-20" dirty="0"/>
              <a:t>ap</a:t>
            </a:r>
            <a:r>
              <a:rPr lang="en-AU" dirty="0"/>
              <a:t>h</a:t>
            </a:r>
            <a:r>
              <a:rPr lang="en-AU" spc="-60" dirty="0"/>
              <a:t>e</a:t>
            </a:r>
            <a:r>
              <a:rPr lang="en-AU" dirty="0"/>
              <a:t>n</a:t>
            </a:r>
            <a:r>
              <a:rPr lang="en-AU" spc="-60" dirty="0"/>
              <a:t>e</a:t>
            </a:r>
            <a:r>
              <a:rPr lang="en-AU" spc="160" dirty="0"/>
              <a:t>/h</a:t>
            </a:r>
            <a:r>
              <a:rPr lang="en-AU" spc="60" dirty="0"/>
              <a:t>-BN</a:t>
            </a:r>
            <a:r>
              <a:rPr lang="en-AU" spc="100" dirty="0"/>
              <a:t> </a:t>
            </a:r>
            <a:r>
              <a:rPr lang="en-AU" spc="-15" dirty="0"/>
              <a:t>–</a:t>
            </a:r>
            <a:r>
              <a:rPr lang="en-AU" spc="105" dirty="0"/>
              <a:t> </a:t>
            </a:r>
            <a:r>
              <a:rPr lang="en-AU" spc="-75" dirty="0"/>
              <a:t>Synthesis</a:t>
            </a:r>
            <a:endParaRPr spc="-105" dirty="0"/>
          </a:p>
        </p:txBody>
      </p:sp>
      <p:sp>
        <p:nvSpPr>
          <p:cNvPr id="3" name="object 3"/>
          <p:cNvSpPr/>
          <p:nvPr/>
        </p:nvSpPr>
        <p:spPr>
          <a:xfrm>
            <a:off x="0" y="381453"/>
            <a:ext cx="5760085" cy="0"/>
          </a:xfrm>
          <a:custGeom>
            <a:avLst/>
            <a:gdLst/>
            <a:ahLst/>
            <a:cxnLst/>
            <a:rect l="l" t="t" r="r" b="b"/>
            <a:pathLst>
              <a:path w="5760085">
                <a:moveTo>
                  <a:pt x="0" y="0"/>
                </a:moveTo>
                <a:lnTo>
                  <a:pt x="5759958" y="0"/>
                </a:lnTo>
              </a:path>
            </a:pathLst>
          </a:custGeom>
          <a:ln w="10127">
            <a:solidFill>
              <a:srgbClr val="D5C5B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0" y="381456"/>
            <a:ext cx="1576070" cy="0"/>
          </a:xfrm>
          <a:custGeom>
            <a:avLst/>
            <a:gdLst/>
            <a:ahLst/>
            <a:cxnLst/>
            <a:rect l="l" t="t" r="r" b="b"/>
            <a:pathLst>
              <a:path w="1576070">
                <a:moveTo>
                  <a:pt x="0" y="0"/>
                </a:moveTo>
                <a:lnTo>
                  <a:pt x="1575941" y="0"/>
                </a:lnTo>
              </a:path>
            </a:pathLst>
          </a:custGeom>
          <a:ln w="6330">
            <a:solidFill>
              <a:srgbClr val="EB801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5399989" y="26621"/>
            <a:ext cx="315275" cy="317446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150239" y="448138"/>
            <a:ext cx="1934210" cy="20891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100" spc="-40" dirty="0">
                <a:solidFill>
                  <a:srgbClr val="D9DCDD"/>
                </a:solidFill>
                <a:latin typeface="Arial"/>
                <a:cs typeface="Arial"/>
              </a:rPr>
              <a:t>C</a:t>
            </a:r>
            <a:r>
              <a:rPr sz="1100" dirty="0">
                <a:solidFill>
                  <a:srgbClr val="D9DCDD"/>
                </a:solidFill>
                <a:latin typeface="Arial"/>
                <a:cs typeface="Arial"/>
              </a:rPr>
              <a:t>h</a:t>
            </a:r>
            <a:r>
              <a:rPr sz="1100" spc="-55" dirty="0">
                <a:solidFill>
                  <a:srgbClr val="D9DCDD"/>
                </a:solidFill>
                <a:latin typeface="Arial"/>
                <a:cs typeface="Arial"/>
              </a:rPr>
              <a:t>e</a:t>
            </a:r>
            <a:r>
              <a:rPr sz="1100" spc="25" dirty="0">
                <a:solidFill>
                  <a:srgbClr val="D9DCDD"/>
                </a:solidFill>
                <a:latin typeface="Arial"/>
                <a:cs typeface="Arial"/>
              </a:rPr>
              <a:t>m</a:t>
            </a:r>
            <a:r>
              <a:rPr sz="1100" spc="30" dirty="0">
                <a:solidFill>
                  <a:srgbClr val="D9DCDD"/>
                </a:solidFill>
                <a:latin typeface="Arial"/>
                <a:cs typeface="Arial"/>
              </a:rPr>
              <a:t>i</a:t>
            </a:r>
            <a:r>
              <a:rPr sz="1100" spc="-25" dirty="0">
                <a:solidFill>
                  <a:srgbClr val="D9DCDD"/>
                </a:solidFill>
                <a:latin typeface="Arial"/>
                <a:cs typeface="Arial"/>
              </a:rPr>
              <a:t>c</a:t>
            </a:r>
            <a:r>
              <a:rPr sz="1100" spc="-5" dirty="0">
                <a:solidFill>
                  <a:srgbClr val="D9DCDD"/>
                </a:solidFill>
                <a:latin typeface="Arial"/>
                <a:cs typeface="Arial"/>
              </a:rPr>
              <a:t>al</a:t>
            </a:r>
            <a:r>
              <a:rPr sz="1100" spc="95" dirty="0">
                <a:solidFill>
                  <a:srgbClr val="D9DCDD"/>
                </a:solidFill>
                <a:latin typeface="Arial"/>
                <a:cs typeface="Arial"/>
              </a:rPr>
              <a:t> </a:t>
            </a:r>
            <a:r>
              <a:rPr sz="1100" spc="20" dirty="0">
                <a:solidFill>
                  <a:srgbClr val="D9DCDD"/>
                </a:solidFill>
                <a:latin typeface="Arial"/>
                <a:cs typeface="Arial"/>
              </a:rPr>
              <a:t>V</a:t>
            </a:r>
            <a:r>
              <a:rPr sz="1100" spc="-25" dirty="0">
                <a:solidFill>
                  <a:srgbClr val="D9DCDD"/>
                </a:solidFill>
                <a:latin typeface="Arial"/>
                <a:cs typeface="Arial"/>
              </a:rPr>
              <a:t>a</a:t>
            </a:r>
            <a:r>
              <a:rPr sz="1100" spc="5" dirty="0">
                <a:solidFill>
                  <a:srgbClr val="D9DCDD"/>
                </a:solidFill>
                <a:latin typeface="Arial"/>
                <a:cs typeface="Arial"/>
              </a:rPr>
              <a:t>p</a:t>
            </a:r>
            <a:r>
              <a:rPr sz="1100" spc="-10" dirty="0">
                <a:solidFill>
                  <a:srgbClr val="D9DCDD"/>
                </a:solidFill>
                <a:latin typeface="Arial"/>
                <a:cs typeface="Arial"/>
              </a:rPr>
              <a:t>ou</a:t>
            </a:r>
            <a:r>
              <a:rPr sz="1100" spc="35" dirty="0">
                <a:solidFill>
                  <a:srgbClr val="D9DCDD"/>
                </a:solidFill>
                <a:latin typeface="Arial"/>
                <a:cs typeface="Arial"/>
              </a:rPr>
              <a:t>r</a:t>
            </a:r>
            <a:r>
              <a:rPr sz="1100" spc="90" dirty="0">
                <a:solidFill>
                  <a:srgbClr val="D9DCDD"/>
                </a:solidFill>
                <a:latin typeface="Arial"/>
                <a:cs typeface="Arial"/>
              </a:rPr>
              <a:t> </a:t>
            </a:r>
            <a:r>
              <a:rPr sz="1100" spc="70" dirty="0">
                <a:solidFill>
                  <a:srgbClr val="D9DCDD"/>
                </a:solidFill>
                <a:latin typeface="Arial"/>
                <a:cs typeface="Arial"/>
              </a:rPr>
              <a:t>D</a:t>
            </a:r>
            <a:r>
              <a:rPr sz="1100" spc="-55" dirty="0">
                <a:solidFill>
                  <a:srgbClr val="D9DCDD"/>
                </a:solidFill>
                <a:latin typeface="Arial"/>
                <a:cs typeface="Arial"/>
              </a:rPr>
              <a:t>e</a:t>
            </a:r>
            <a:r>
              <a:rPr sz="1100" spc="30" dirty="0">
                <a:solidFill>
                  <a:srgbClr val="D9DCDD"/>
                </a:solidFill>
                <a:latin typeface="Arial"/>
                <a:cs typeface="Arial"/>
              </a:rPr>
              <a:t>p</a:t>
            </a:r>
            <a:r>
              <a:rPr sz="1100" spc="-55" dirty="0">
                <a:solidFill>
                  <a:srgbClr val="D9DCDD"/>
                </a:solidFill>
                <a:latin typeface="Arial"/>
                <a:cs typeface="Arial"/>
              </a:rPr>
              <a:t>os</a:t>
            </a:r>
            <a:r>
              <a:rPr sz="1100" spc="30" dirty="0">
                <a:solidFill>
                  <a:srgbClr val="D9DCDD"/>
                </a:solidFill>
                <a:latin typeface="Arial"/>
                <a:cs typeface="Arial"/>
              </a:rPr>
              <a:t>i</a:t>
            </a:r>
            <a:r>
              <a:rPr sz="1100" spc="130" dirty="0">
                <a:solidFill>
                  <a:srgbClr val="D9DCDD"/>
                </a:solidFill>
                <a:latin typeface="Arial"/>
                <a:cs typeface="Arial"/>
              </a:rPr>
              <a:t>t</a:t>
            </a:r>
            <a:r>
              <a:rPr sz="1100" spc="30" dirty="0">
                <a:solidFill>
                  <a:srgbClr val="D9DCDD"/>
                </a:solidFill>
                <a:latin typeface="Arial"/>
                <a:cs typeface="Arial"/>
              </a:rPr>
              <a:t>i</a:t>
            </a:r>
            <a:r>
              <a:rPr sz="1100" spc="-10" dirty="0">
                <a:solidFill>
                  <a:srgbClr val="D9DCDD"/>
                </a:solidFill>
                <a:latin typeface="Arial"/>
                <a:cs typeface="Arial"/>
              </a:rPr>
              <a:t>on</a:t>
            </a:r>
            <a:r>
              <a:rPr sz="1100" spc="20" dirty="0">
                <a:solidFill>
                  <a:srgbClr val="D9DCDD"/>
                </a:solidFill>
                <a:latin typeface="Arial"/>
                <a:cs typeface="Arial"/>
              </a:rPr>
              <a:t>:</a:t>
            </a:r>
            <a:r>
              <a:rPr sz="1200" i="1" spc="-60" baseline="27777" dirty="0">
                <a:solidFill>
                  <a:srgbClr val="D9DCDD"/>
                </a:solidFill>
                <a:latin typeface="Arial"/>
                <a:cs typeface="Arial"/>
              </a:rPr>
              <a:t>a</a:t>
            </a:r>
            <a:endParaRPr sz="1200" baseline="27777" dirty="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284039" y="901055"/>
            <a:ext cx="1830705" cy="145923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44780" marR="252095" indent="-132080">
              <a:lnSpc>
                <a:spcPct val="114599"/>
              </a:lnSpc>
              <a:buClr>
                <a:srgbClr val="D9DCDD"/>
              </a:buClr>
              <a:buFont typeface="Arial"/>
              <a:buChar char="•"/>
              <a:tabLst>
                <a:tab pos="145415" algn="l"/>
              </a:tabLst>
            </a:pPr>
            <a:r>
              <a:rPr sz="1000" spc="5" dirty="0">
                <a:solidFill>
                  <a:srgbClr val="D9DCDD"/>
                </a:solidFill>
                <a:latin typeface="Tahoma"/>
                <a:cs typeface="Tahoma"/>
              </a:rPr>
              <a:t>Me</a:t>
            </a:r>
            <a:r>
              <a:rPr sz="1000" spc="20" dirty="0">
                <a:solidFill>
                  <a:srgbClr val="D9DCDD"/>
                </a:solidFill>
                <a:latin typeface="Tahoma"/>
                <a:cs typeface="Tahoma"/>
              </a:rPr>
              <a:t>t</a:t>
            </a:r>
            <a:r>
              <a:rPr sz="1000" spc="-45" dirty="0">
                <a:solidFill>
                  <a:srgbClr val="D9DCDD"/>
                </a:solidFill>
                <a:latin typeface="Tahoma"/>
                <a:cs typeface="Tahoma"/>
              </a:rPr>
              <a:t>h</a:t>
            </a:r>
            <a:r>
              <a:rPr sz="1000" spc="-50" dirty="0">
                <a:solidFill>
                  <a:srgbClr val="D9DCDD"/>
                </a:solidFill>
                <a:latin typeface="Tahoma"/>
                <a:cs typeface="Tahoma"/>
              </a:rPr>
              <a:t>a</a:t>
            </a:r>
            <a:r>
              <a:rPr sz="1000" spc="-45" dirty="0">
                <a:solidFill>
                  <a:srgbClr val="D9DCDD"/>
                </a:solidFill>
                <a:latin typeface="Tahoma"/>
                <a:cs typeface="Tahoma"/>
              </a:rPr>
              <a:t>n</a:t>
            </a:r>
            <a:r>
              <a:rPr sz="1000" spc="-85" dirty="0">
                <a:solidFill>
                  <a:srgbClr val="D9DCDD"/>
                </a:solidFill>
                <a:latin typeface="Tahoma"/>
                <a:cs typeface="Tahoma"/>
              </a:rPr>
              <a:t>e</a:t>
            </a:r>
            <a:r>
              <a:rPr sz="1000" spc="15" dirty="0">
                <a:solidFill>
                  <a:srgbClr val="D9DCDD"/>
                </a:solidFill>
                <a:latin typeface="Tahoma"/>
                <a:cs typeface="Tahoma"/>
              </a:rPr>
              <a:t> </a:t>
            </a:r>
            <a:r>
              <a:rPr sz="1000" spc="-50" dirty="0">
                <a:solidFill>
                  <a:srgbClr val="D9DCDD"/>
                </a:solidFill>
                <a:latin typeface="Tahoma"/>
                <a:cs typeface="Tahoma"/>
              </a:rPr>
              <a:t>a</a:t>
            </a:r>
            <a:r>
              <a:rPr sz="1000" spc="-45" dirty="0">
                <a:solidFill>
                  <a:srgbClr val="D9DCDD"/>
                </a:solidFill>
                <a:latin typeface="Tahoma"/>
                <a:cs typeface="Tahoma"/>
              </a:rPr>
              <a:t>nd</a:t>
            </a:r>
            <a:r>
              <a:rPr sz="1000" spc="20" dirty="0">
                <a:solidFill>
                  <a:srgbClr val="D9DCDD"/>
                </a:solidFill>
                <a:latin typeface="Tahoma"/>
                <a:cs typeface="Tahoma"/>
              </a:rPr>
              <a:t> </a:t>
            </a:r>
            <a:r>
              <a:rPr sz="1000" spc="-50" dirty="0">
                <a:solidFill>
                  <a:srgbClr val="D9DCDD"/>
                </a:solidFill>
                <a:latin typeface="Tahoma"/>
                <a:cs typeface="Tahoma"/>
              </a:rPr>
              <a:t>a</a:t>
            </a:r>
            <a:r>
              <a:rPr sz="1000" spc="-55" dirty="0">
                <a:solidFill>
                  <a:srgbClr val="D9DCDD"/>
                </a:solidFill>
                <a:latin typeface="Tahoma"/>
                <a:cs typeface="Tahoma"/>
              </a:rPr>
              <a:t>mm</a:t>
            </a:r>
            <a:r>
              <a:rPr sz="1000" spc="-50" dirty="0">
                <a:solidFill>
                  <a:srgbClr val="D9DCDD"/>
                </a:solidFill>
                <a:latin typeface="Tahoma"/>
                <a:cs typeface="Tahoma"/>
              </a:rPr>
              <a:t>on</a:t>
            </a:r>
            <a:r>
              <a:rPr sz="1000" spc="5" dirty="0">
                <a:solidFill>
                  <a:srgbClr val="D9DCDD"/>
                </a:solidFill>
                <a:latin typeface="Tahoma"/>
                <a:cs typeface="Tahoma"/>
              </a:rPr>
              <a:t>i</a:t>
            </a:r>
            <a:r>
              <a:rPr sz="1000" spc="-50" dirty="0">
                <a:solidFill>
                  <a:srgbClr val="D9DCDD"/>
                </a:solidFill>
                <a:latin typeface="Tahoma"/>
                <a:cs typeface="Tahoma"/>
              </a:rPr>
              <a:t>a</a:t>
            </a:r>
            <a:r>
              <a:rPr sz="1000" spc="-30" dirty="0">
                <a:solidFill>
                  <a:srgbClr val="D9DCDD"/>
                </a:solidFill>
                <a:latin typeface="Tahoma"/>
                <a:cs typeface="Tahoma"/>
              </a:rPr>
              <a:t> </a:t>
            </a:r>
            <a:r>
              <a:rPr sz="1000" spc="-20" dirty="0">
                <a:solidFill>
                  <a:srgbClr val="D9DCDD"/>
                </a:solidFill>
                <a:latin typeface="Tahoma"/>
                <a:cs typeface="Tahoma"/>
              </a:rPr>
              <a:t>b</a:t>
            </a:r>
            <a:r>
              <a:rPr sz="1000" spc="-80" dirty="0">
                <a:solidFill>
                  <a:srgbClr val="D9DCDD"/>
                </a:solidFill>
                <a:latin typeface="Tahoma"/>
                <a:cs typeface="Tahoma"/>
              </a:rPr>
              <a:t>o</a:t>
            </a:r>
            <a:r>
              <a:rPr sz="1000" spc="-25" dirty="0">
                <a:solidFill>
                  <a:srgbClr val="D9DCDD"/>
                </a:solidFill>
                <a:latin typeface="Tahoma"/>
                <a:cs typeface="Tahoma"/>
              </a:rPr>
              <a:t>r</a:t>
            </a:r>
            <a:r>
              <a:rPr sz="1000" spc="-50" dirty="0">
                <a:solidFill>
                  <a:srgbClr val="D9DCDD"/>
                </a:solidFill>
                <a:latin typeface="Tahoma"/>
                <a:cs typeface="Tahoma"/>
              </a:rPr>
              <a:t>a</a:t>
            </a:r>
            <a:r>
              <a:rPr sz="1000" spc="-45" dirty="0">
                <a:solidFill>
                  <a:srgbClr val="D9DCDD"/>
                </a:solidFill>
                <a:latin typeface="Tahoma"/>
                <a:cs typeface="Tahoma"/>
              </a:rPr>
              <a:t>n</a:t>
            </a:r>
            <a:r>
              <a:rPr sz="1000" spc="-85" dirty="0">
                <a:solidFill>
                  <a:srgbClr val="D9DCDD"/>
                </a:solidFill>
                <a:latin typeface="Tahoma"/>
                <a:cs typeface="Tahoma"/>
              </a:rPr>
              <a:t>e</a:t>
            </a:r>
            <a:r>
              <a:rPr sz="1000" spc="30" dirty="0">
                <a:solidFill>
                  <a:srgbClr val="D9DCDD"/>
                </a:solidFill>
                <a:latin typeface="Tahoma"/>
                <a:cs typeface="Tahoma"/>
              </a:rPr>
              <a:t>/</a:t>
            </a:r>
            <a:r>
              <a:rPr sz="1000" spc="65" dirty="0">
                <a:solidFill>
                  <a:srgbClr val="D9DCDD"/>
                </a:solidFill>
                <a:latin typeface="Tahoma"/>
                <a:cs typeface="Tahoma"/>
              </a:rPr>
              <a:t>b</a:t>
            </a:r>
            <a:r>
              <a:rPr sz="1000" spc="-80" dirty="0">
                <a:solidFill>
                  <a:srgbClr val="D9DCDD"/>
                </a:solidFill>
                <a:latin typeface="Tahoma"/>
                <a:cs typeface="Tahoma"/>
              </a:rPr>
              <a:t>o</a:t>
            </a:r>
            <a:r>
              <a:rPr sz="1000" spc="-25" dirty="0">
                <a:solidFill>
                  <a:srgbClr val="D9DCDD"/>
                </a:solidFill>
                <a:latin typeface="Tahoma"/>
                <a:cs typeface="Tahoma"/>
              </a:rPr>
              <a:t>r</a:t>
            </a:r>
            <a:r>
              <a:rPr sz="1000" spc="-50" dirty="0">
                <a:solidFill>
                  <a:srgbClr val="D9DCDD"/>
                </a:solidFill>
                <a:latin typeface="Tahoma"/>
                <a:cs typeface="Tahoma"/>
              </a:rPr>
              <a:t>a</a:t>
            </a:r>
            <a:r>
              <a:rPr sz="1000" spc="-15" dirty="0">
                <a:solidFill>
                  <a:srgbClr val="D9DCDD"/>
                </a:solidFill>
                <a:latin typeface="Tahoma"/>
                <a:cs typeface="Tahoma"/>
              </a:rPr>
              <a:t>z</a:t>
            </a:r>
            <a:r>
              <a:rPr sz="1000" spc="5" dirty="0">
                <a:solidFill>
                  <a:srgbClr val="D9DCDD"/>
                </a:solidFill>
                <a:latin typeface="Tahoma"/>
                <a:cs typeface="Tahoma"/>
              </a:rPr>
              <a:t>i</a:t>
            </a:r>
            <a:r>
              <a:rPr sz="1000" spc="-45" dirty="0">
                <a:solidFill>
                  <a:srgbClr val="D9DCDD"/>
                </a:solidFill>
                <a:latin typeface="Tahoma"/>
                <a:cs typeface="Tahoma"/>
              </a:rPr>
              <a:t>n</a:t>
            </a:r>
            <a:r>
              <a:rPr sz="1000" spc="-85" dirty="0">
                <a:solidFill>
                  <a:srgbClr val="D9DCDD"/>
                </a:solidFill>
                <a:latin typeface="Tahoma"/>
                <a:cs typeface="Tahoma"/>
              </a:rPr>
              <a:t>e</a:t>
            </a:r>
            <a:r>
              <a:rPr sz="1000" spc="15" dirty="0">
                <a:solidFill>
                  <a:srgbClr val="D9DCDD"/>
                </a:solidFill>
                <a:latin typeface="Tahoma"/>
                <a:cs typeface="Tahoma"/>
              </a:rPr>
              <a:t> </a:t>
            </a:r>
            <a:r>
              <a:rPr sz="1000" spc="-75" dirty="0">
                <a:solidFill>
                  <a:srgbClr val="D9DCDD"/>
                </a:solidFill>
                <a:latin typeface="Tahoma"/>
                <a:cs typeface="Tahoma"/>
              </a:rPr>
              <a:t>p</a:t>
            </a:r>
            <a:r>
              <a:rPr sz="1000" spc="-25" dirty="0">
                <a:solidFill>
                  <a:srgbClr val="D9DCDD"/>
                </a:solidFill>
                <a:latin typeface="Tahoma"/>
                <a:cs typeface="Tahoma"/>
              </a:rPr>
              <a:t>r</a:t>
            </a:r>
            <a:r>
              <a:rPr sz="1000" spc="-85" dirty="0">
                <a:solidFill>
                  <a:srgbClr val="D9DCDD"/>
                </a:solidFill>
                <a:latin typeface="Tahoma"/>
                <a:cs typeface="Tahoma"/>
              </a:rPr>
              <a:t>e</a:t>
            </a:r>
            <a:r>
              <a:rPr sz="1000" spc="-25" dirty="0">
                <a:solidFill>
                  <a:srgbClr val="D9DCDD"/>
                </a:solidFill>
                <a:latin typeface="Tahoma"/>
                <a:cs typeface="Tahoma"/>
              </a:rPr>
              <a:t>c</a:t>
            </a:r>
            <a:r>
              <a:rPr sz="1000" spc="-45" dirty="0">
                <a:solidFill>
                  <a:srgbClr val="D9DCDD"/>
                </a:solidFill>
                <a:latin typeface="Tahoma"/>
                <a:cs typeface="Tahoma"/>
              </a:rPr>
              <a:t>u</a:t>
            </a:r>
            <a:r>
              <a:rPr sz="1000" spc="-25" dirty="0">
                <a:solidFill>
                  <a:srgbClr val="D9DCDD"/>
                </a:solidFill>
                <a:latin typeface="Tahoma"/>
                <a:cs typeface="Tahoma"/>
              </a:rPr>
              <a:t>r</a:t>
            </a:r>
            <a:r>
              <a:rPr sz="1000" spc="-70" dirty="0">
                <a:solidFill>
                  <a:srgbClr val="D9DCDD"/>
                </a:solidFill>
                <a:latin typeface="Tahoma"/>
                <a:cs typeface="Tahoma"/>
              </a:rPr>
              <a:t>s</a:t>
            </a:r>
            <a:r>
              <a:rPr sz="1000" spc="-80" dirty="0">
                <a:solidFill>
                  <a:srgbClr val="D9DCDD"/>
                </a:solidFill>
                <a:latin typeface="Tahoma"/>
                <a:cs typeface="Tahoma"/>
              </a:rPr>
              <a:t>o</a:t>
            </a:r>
            <a:r>
              <a:rPr sz="1000" spc="-25" dirty="0">
                <a:solidFill>
                  <a:srgbClr val="D9DCDD"/>
                </a:solidFill>
                <a:latin typeface="Tahoma"/>
                <a:cs typeface="Tahoma"/>
              </a:rPr>
              <a:t>r</a:t>
            </a:r>
            <a:r>
              <a:rPr sz="1000" spc="-70" dirty="0">
                <a:solidFill>
                  <a:srgbClr val="D9DCDD"/>
                </a:solidFill>
                <a:latin typeface="Tahoma"/>
                <a:cs typeface="Tahoma"/>
              </a:rPr>
              <a:t>s</a:t>
            </a:r>
            <a:endParaRPr sz="1000">
              <a:latin typeface="Tahoma"/>
              <a:cs typeface="Tahoma"/>
            </a:endParaRPr>
          </a:p>
          <a:p>
            <a:pPr marL="144780" marR="227965" indent="-132080">
              <a:lnSpc>
                <a:spcPct val="114599"/>
              </a:lnSpc>
              <a:spcBef>
                <a:spcPts val="595"/>
              </a:spcBef>
              <a:buClr>
                <a:srgbClr val="D9DCDD"/>
              </a:buClr>
              <a:buFont typeface="Arial"/>
              <a:buChar char="•"/>
              <a:tabLst>
                <a:tab pos="145415" algn="l"/>
              </a:tabLst>
            </a:pPr>
            <a:r>
              <a:rPr sz="1000" spc="30" dirty="0">
                <a:solidFill>
                  <a:srgbClr val="D9DCDD"/>
                </a:solidFill>
                <a:latin typeface="Tahoma"/>
                <a:cs typeface="Tahoma"/>
              </a:rPr>
              <a:t>C</a:t>
            </a:r>
            <a:r>
              <a:rPr sz="1000" spc="-50" dirty="0">
                <a:solidFill>
                  <a:srgbClr val="D9DCDD"/>
                </a:solidFill>
                <a:latin typeface="Tahoma"/>
                <a:cs typeface="Tahoma"/>
              </a:rPr>
              <a:t>om</a:t>
            </a:r>
            <a:r>
              <a:rPr sz="1000" spc="-20" dirty="0">
                <a:solidFill>
                  <a:srgbClr val="D9DCDD"/>
                </a:solidFill>
                <a:latin typeface="Tahoma"/>
                <a:cs typeface="Tahoma"/>
              </a:rPr>
              <a:t>p</a:t>
            </a:r>
            <a:r>
              <a:rPr sz="1000" spc="-60" dirty="0">
                <a:solidFill>
                  <a:srgbClr val="D9DCDD"/>
                </a:solidFill>
                <a:latin typeface="Tahoma"/>
                <a:cs typeface="Tahoma"/>
              </a:rPr>
              <a:t>os</a:t>
            </a:r>
            <a:r>
              <a:rPr sz="1000" spc="5" dirty="0">
                <a:solidFill>
                  <a:srgbClr val="D9DCDD"/>
                </a:solidFill>
                <a:latin typeface="Tahoma"/>
                <a:cs typeface="Tahoma"/>
              </a:rPr>
              <a:t>i</a:t>
            </a:r>
            <a:r>
              <a:rPr sz="1000" spc="20" dirty="0">
                <a:solidFill>
                  <a:srgbClr val="D9DCDD"/>
                </a:solidFill>
                <a:latin typeface="Tahoma"/>
                <a:cs typeface="Tahoma"/>
              </a:rPr>
              <a:t>t</a:t>
            </a:r>
            <a:r>
              <a:rPr sz="1000" spc="5" dirty="0">
                <a:solidFill>
                  <a:srgbClr val="D9DCDD"/>
                </a:solidFill>
                <a:latin typeface="Tahoma"/>
                <a:cs typeface="Tahoma"/>
              </a:rPr>
              <a:t>i</a:t>
            </a:r>
            <a:r>
              <a:rPr sz="1000" spc="-50" dirty="0">
                <a:solidFill>
                  <a:srgbClr val="D9DCDD"/>
                </a:solidFill>
                <a:latin typeface="Tahoma"/>
                <a:cs typeface="Tahoma"/>
              </a:rPr>
              <a:t>on</a:t>
            </a:r>
            <a:r>
              <a:rPr sz="1000" spc="15" dirty="0">
                <a:solidFill>
                  <a:srgbClr val="D9DCDD"/>
                </a:solidFill>
                <a:latin typeface="Tahoma"/>
                <a:cs typeface="Tahoma"/>
              </a:rPr>
              <a:t> </a:t>
            </a:r>
            <a:r>
              <a:rPr sz="1000" spc="-45" dirty="0">
                <a:solidFill>
                  <a:srgbClr val="D9DCDD"/>
                </a:solidFill>
                <a:latin typeface="Tahoma"/>
                <a:cs typeface="Tahoma"/>
              </a:rPr>
              <a:t>d</a:t>
            </a:r>
            <a:r>
              <a:rPr sz="1000" spc="-85" dirty="0">
                <a:solidFill>
                  <a:srgbClr val="D9DCDD"/>
                </a:solidFill>
                <a:latin typeface="Tahoma"/>
                <a:cs typeface="Tahoma"/>
              </a:rPr>
              <a:t>e</a:t>
            </a:r>
            <a:r>
              <a:rPr sz="1000" spc="20" dirty="0">
                <a:solidFill>
                  <a:srgbClr val="D9DCDD"/>
                </a:solidFill>
                <a:latin typeface="Tahoma"/>
                <a:cs typeface="Tahoma"/>
              </a:rPr>
              <a:t>t</a:t>
            </a:r>
            <a:r>
              <a:rPr sz="1000" spc="-85" dirty="0">
                <a:solidFill>
                  <a:srgbClr val="D9DCDD"/>
                </a:solidFill>
                <a:latin typeface="Tahoma"/>
                <a:cs typeface="Tahoma"/>
              </a:rPr>
              <a:t>e</a:t>
            </a:r>
            <a:r>
              <a:rPr sz="1000" spc="-40" dirty="0">
                <a:solidFill>
                  <a:srgbClr val="D9DCDD"/>
                </a:solidFill>
                <a:latin typeface="Tahoma"/>
                <a:cs typeface="Tahoma"/>
              </a:rPr>
              <a:t>rm</a:t>
            </a:r>
            <a:r>
              <a:rPr sz="1000" spc="5" dirty="0">
                <a:solidFill>
                  <a:srgbClr val="D9DCDD"/>
                </a:solidFill>
                <a:latin typeface="Tahoma"/>
                <a:cs typeface="Tahoma"/>
              </a:rPr>
              <a:t>i</a:t>
            </a:r>
            <a:r>
              <a:rPr sz="1000" spc="-45" dirty="0">
                <a:solidFill>
                  <a:srgbClr val="D9DCDD"/>
                </a:solidFill>
                <a:latin typeface="Tahoma"/>
                <a:cs typeface="Tahoma"/>
              </a:rPr>
              <a:t>n</a:t>
            </a:r>
            <a:r>
              <a:rPr sz="1000" spc="-85" dirty="0">
                <a:solidFill>
                  <a:srgbClr val="D9DCDD"/>
                </a:solidFill>
                <a:latin typeface="Tahoma"/>
                <a:cs typeface="Tahoma"/>
              </a:rPr>
              <a:t>e</a:t>
            </a:r>
            <a:r>
              <a:rPr sz="1000" spc="-45" dirty="0">
                <a:solidFill>
                  <a:srgbClr val="D9DCDD"/>
                </a:solidFill>
                <a:latin typeface="Tahoma"/>
                <a:cs typeface="Tahoma"/>
              </a:rPr>
              <a:t>d</a:t>
            </a:r>
            <a:r>
              <a:rPr sz="1000" spc="20" dirty="0">
                <a:solidFill>
                  <a:srgbClr val="D9DCDD"/>
                </a:solidFill>
                <a:latin typeface="Tahoma"/>
                <a:cs typeface="Tahoma"/>
              </a:rPr>
              <a:t> </a:t>
            </a:r>
            <a:r>
              <a:rPr sz="1000" spc="-75" dirty="0">
                <a:solidFill>
                  <a:srgbClr val="D9DCDD"/>
                </a:solidFill>
                <a:latin typeface="Tahoma"/>
                <a:cs typeface="Tahoma"/>
              </a:rPr>
              <a:t>b</a:t>
            </a:r>
            <a:r>
              <a:rPr sz="1000" spc="-40" dirty="0">
                <a:solidFill>
                  <a:srgbClr val="D9DCDD"/>
                </a:solidFill>
                <a:latin typeface="Tahoma"/>
                <a:cs typeface="Tahoma"/>
              </a:rPr>
              <a:t>y</a:t>
            </a:r>
            <a:r>
              <a:rPr sz="1000" spc="-25" dirty="0">
                <a:solidFill>
                  <a:srgbClr val="D9DCDD"/>
                </a:solidFill>
                <a:latin typeface="Tahoma"/>
                <a:cs typeface="Tahoma"/>
              </a:rPr>
              <a:t> </a:t>
            </a:r>
            <a:r>
              <a:rPr sz="1000" spc="-75" dirty="0">
                <a:solidFill>
                  <a:srgbClr val="D9DCDD"/>
                </a:solidFill>
                <a:latin typeface="Tahoma"/>
                <a:cs typeface="Tahoma"/>
              </a:rPr>
              <a:t>p</a:t>
            </a:r>
            <a:r>
              <a:rPr sz="1000" spc="-25" dirty="0">
                <a:solidFill>
                  <a:srgbClr val="D9DCDD"/>
                </a:solidFill>
                <a:latin typeface="Tahoma"/>
                <a:cs typeface="Tahoma"/>
              </a:rPr>
              <a:t>r</a:t>
            </a:r>
            <a:r>
              <a:rPr sz="1000" spc="-85" dirty="0">
                <a:solidFill>
                  <a:srgbClr val="D9DCDD"/>
                </a:solidFill>
                <a:latin typeface="Tahoma"/>
                <a:cs typeface="Tahoma"/>
              </a:rPr>
              <a:t>e</a:t>
            </a:r>
            <a:r>
              <a:rPr sz="1000" spc="-25" dirty="0">
                <a:solidFill>
                  <a:srgbClr val="D9DCDD"/>
                </a:solidFill>
                <a:latin typeface="Tahoma"/>
                <a:cs typeface="Tahoma"/>
              </a:rPr>
              <a:t>c</a:t>
            </a:r>
            <a:r>
              <a:rPr sz="1000" spc="-45" dirty="0">
                <a:solidFill>
                  <a:srgbClr val="D9DCDD"/>
                </a:solidFill>
                <a:latin typeface="Tahoma"/>
                <a:cs typeface="Tahoma"/>
              </a:rPr>
              <a:t>u</a:t>
            </a:r>
            <a:r>
              <a:rPr sz="1000" spc="-25" dirty="0">
                <a:solidFill>
                  <a:srgbClr val="D9DCDD"/>
                </a:solidFill>
                <a:latin typeface="Tahoma"/>
                <a:cs typeface="Tahoma"/>
              </a:rPr>
              <a:t>r</a:t>
            </a:r>
            <a:r>
              <a:rPr sz="1000" spc="-70" dirty="0">
                <a:solidFill>
                  <a:srgbClr val="D9DCDD"/>
                </a:solidFill>
                <a:latin typeface="Tahoma"/>
                <a:cs typeface="Tahoma"/>
              </a:rPr>
              <a:t>s</a:t>
            </a:r>
            <a:r>
              <a:rPr sz="1000" spc="-80" dirty="0">
                <a:solidFill>
                  <a:srgbClr val="D9DCDD"/>
                </a:solidFill>
                <a:latin typeface="Tahoma"/>
                <a:cs typeface="Tahoma"/>
              </a:rPr>
              <a:t>o</a:t>
            </a:r>
            <a:r>
              <a:rPr sz="1000" spc="-25" dirty="0">
                <a:solidFill>
                  <a:srgbClr val="D9DCDD"/>
                </a:solidFill>
                <a:latin typeface="Tahoma"/>
                <a:cs typeface="Tahoma"/>
              </a:rPr>
              <a:t>r</a:t>
            </a:r>
            <a:r>
              <a:rPr sz="1000" spc="20" dirty="0">
                <a:solidFill>
                  <a:srgbClr val="D9DCDD"/>
                </a:solidFill>
                <a:latin typeface="Tahoma"/>
                <a:cs typeface="Tahoma"/>
              </a:rPr>
              <a:t> </a:t>
            </a:r>
            <a:r>
              <a:rPr sz="1000" spc="-25" dirty="0">
                <a:solidFill>
                  <a:srgbClr val="D9DCDD"/>
                </a:solidFill>
                <a:latin typeface="Tahoma"/>
                <a:cs typeface="Tahoma"/>
              </a:rPr>
              <a:t>c</a:t>
            </a:r>
            <a:r>
              <a:rPr sz="1000" spc="-50" dirty="0">
                <a:solidFill>
                  <a:srgbClr val="D9DCDD"/>
                </a:solidFill>
                <a:latin typeface="Tahoma"/>
                <a:cs typeface="Tahoma"/>
              </a:rPr>
              <a:t>on</a:t>
            </a:r>
            <a:r>
              <a:rPr sz="1000" spc="-25" dirty="0">
                <a:solidFill>
                  <a:srgbClr val="D9DCDD"/>
                </a:solidFill>
                <a:latin typeface="Tahoma"/>
                <a:cs typeface="Tahoma"/>
              </a:rPr>
              <a:t>c</a:t>
            </a:r>
            <a:r>
              <a:rPr sz="1000" spc="-85" dirty="0">
                <a:solidFill>
                  <a:srgbClr val="D9DCDD"/>
                </a:solidFill>
                <a:latin typeface="Tahoma"/>
                <a:cs typeface="Tahoma"/>
              </a:rPr>
              <a:t>e</a:t>
            </a:r>
            <a:r>
              <a:rPr sz="1000" spc="-45" dirty="0">
                <a:solidFill>
                  <a:srgbClr val="D9DCDD"/>
                </a:solidFill>
                <a:latin typeface="Tahoma"/>
                <a:cs typeface="Tahoma"/>
              </a:rPr>
              <a:t>n</a:t>
            </a:r>
            <a:r>
              <a:rPr sz="1000" spc="20" dirty="0">
                <a:solidFill>
                  <a:srgbClr val="D9DCDD"/>
                </a:solidFill>
                <a:latin typeface="Tahoma"/>
                <a:cs typeface="Tahoma"/>
              </a:rPr>
              <a:t>t</a:t>
            </a:r>
            <a:r>
              <a:rPr sz="1000" spc="-25" dirty="0">
                <a:solidFill>
                  <a:srgbClr val="D9DCDD"/>
                </a:solidFill>
                <a:latin typeface="Tahoma"/>
                <a:cs typeface="Tahoma"/>
              </a:rPr>
              <a:t>r</a:t>
            </a:r>
            <a:r>
              <a:rPr sz="1000" spc="-50" dirty="0">
                <a:solidFill>
                  <a:srgbClr val="D9DCDD"/>
                </a:solidFill>
                <a:latin typeface="Tahoma"/>
                <a:cs typeface="Tahoma"/>
              </a:rPr>
              <a:t>a</a:t>
            </a:r>
            <a:r>
              <a:rPr sz="1000" spc="20" dirty="0">
                <a:solidFill>
                  <a:srgbClr val="D9DCDD"/>
                </a:solidFill>
                <a:latin typeface="Tahoma"/>
                <a:cs typeface="Tahoma"/>
              </a:rPr>
              <a:t>t</a:t>
            </a:r>
            <a:r>
              <a:rPr sz="1000" spc="5" dirty="0">
                <a:solidFill>
                  <a:srgbClr val="D9DCDD"/>
                </a:solidFill>
                <a:latin typeface="Tahoma"/>
                <a:cs typeface="Tahoma"/>
              </a:rPr>
              <a:t>i</a:t>
            </a:r>
            <a:r>
              <a:rPr sz="1000" spc="-50" dirty="0">
                <a:solidFill>
                  <a:srgbClr val="D9DCDD"/>
                </a:solidFill>
                <a:latin typeface="Tahoma"/>
                <a:cs typeface="Tahoma"/>
              </a:rPr>
              <a:t>on</a:t>
            </a:r>
            <a:r>
              <a:rPr sz="1000" spc="-70" dirty="0">
                <a:solidFill>
                  <a:srgbClr val="D9DCDD"/>
                </a:solidFill>
                <a:latin typeface="Tahoma"/>
                <a:cs typeface="Tahoma"/>
              </a:rPr>
              <a:t>s</a:t>
            </a:r>
            <a:endParaRPr sz="1000">
              <a:latin typeface="Tahoma"/>
              <a:cs typeface="Tahoma"/>
            </a:endParaRPr>
          </a:p>
          <a:p>
            <a:pPr marL="144780" marR="5080" indent="-132080">
              <a:lnSpc>
                <a:spcPct val="114599"/>
              </a:lnSpc>
              <a:spcBef>
                <a:spcPts val="595"/>
              </a:spcBef>
              <a:buClr>
                <a:srgbClr val="D9DCDD"/>
              </a:buClr>
              <a:buFont typeface="Arial"/>
              <a:buChar char="•"/>
              <a:tabLst>
                <a:tab pos="145415" algn="l"/>
              </a:tabLst>
            </a:pPr>
            <a:r>
              <a:rPr sz="1000" spc="50" dirty="0">
                <a:solidFill>
                  <a:srgbClr val="D9DCDD"/>
                </a:solidFill>
                <a:latin typeface="Tahoma"/>
                <a:cs typeface="Tahoma"/>
              </a:rPr>
              <a:t>P</a:t>
            </a:r>
            <a:r>
              <a:rPr sz="1000" spc="-50" dirty="0">
                <a:solidFill>
                  <a:srgbClr val="D9DCDD"/>
                </a:solidFill>
                <a:latin typeface="Tahoma"/>
                <a:cs typeface="Tahoma"/>
              </a:rPr>
              <a:t>a</a:t>
            </a:r>
            <a:r>
              <a:rPr sz="1000" spc="20" dirty="0">
                <a:solidFill>
                  <a:srgbClr val="D9DCDD"/>
                </a:solidFill>
                <a:latin typeface="Tahoma"/>
                <a:cs typeface="Tahoma"/>
              </a:rPr>
              <a:t>tt</a:t>
            </a:r>
            <a:r>
              <a:rPr sz="1000" spc="-85" dirty="0">
                <a:solidFill>
                  <a:srgbClr val="D9DCDD"/>
                </a:solidFill>
                <a:latin typeface="Tahoma"/>
                <a:cs typeface="Tahoma"/>
              </a:rPr>
              <a:t>e</a:t>
            </a:r>
            <a:r>
              <a:rPr sz="1000" spc="-25" dirty="0">
                <a:solidFill>
                  <a:srgbClr val="D9DCDD"/>
                </a:solidFill>
                <a:latin typeface="Tahoma"/>
                <a:cs typeface="Tahoma"/>
              </a:rPr>
              <a:t>r</a:t>
            </a:r>
            <a:r>
              <a:rPr sz="1000" spc="-45" dirty="0">
                <a:solidFill>
                  <a:srgbClr val="D9DCDD"/>
                </a:solidFill>
                <a:latin typeface="Tahoma"/>
                <a:cs typeface="Tahoma"/>
              </a:rPr>
              <a:t>n</a:t>
            </a:r>
            <a:r>
              <a:rPr sz="1000" spc="5" dirty="0">
                <a:solidFill>
                  <a:srgbClr val="D9DCDD"/>
                </a:solidFill>
                <a:latin typeface="Tahoma"/>
                <a:cs typeface="Tahoma"/>
              </a:rPr>
              <a:t>i</a:t>
            </a:r>
            <a:r>
              <a:rPr sz="1000" spc="-45" dirty="0">
                <a:solidFill>
                  <a:srgbClr val="D9DCDD"/>
                </a:solidFill>
                <a:latin typeface="Tahoma"/>
                <a:cs typeface="Tahoma"/>
              </a:rPr>
              <a:t>n</a:t>
            </a:r>
            <a:r>
              <a:rPr sz="1000" spc="-60" dirty="0">
                <a:solidFill>
                  <a:srgbClr val="D9DCDD"/>
                </a:solidFill>
                <a:latin typeface="Tahoma"/>
                <a:cs typeface="Tahoma"/>
              </a:rPr>
              <a:t>g</a:t>
            </a:r>
            <a:r>
              <a:rPr sz="1000" spc="15" dirty="0">
                <a:solidFill>
                  <a:srgbClr val="D9DCDD"/>
                </a:solidFill>
                <a:latin typeface="Tahoma"/>
                <a:cs typeface="Tahoma"/>
              </a:rPr>
              <a:t> </a:t>
            </a:r>
            <a:r>
              <a:rPr sz="1000" spc="-50" dirty="0">
                <a:solidFill>
                  <a:srgbClr val="D9DCDD"/>
                </a:solidFill>
                <a:latin typeface="Tahoma"/>
                <a:cs typeface="Tahoma"/>
              </a:rPr>
              <a:t>a</a:t>
            </a:r>
            <a:r>
              <a:rPr sz="1000" spc="-25" dirty="0">
                <a:solidFill>
                  <a:srgbClr val="D9DCDD"/>
                </a:solidFill>
                <a:latin typeface="Tahoma"/>
                <a:cs typeface="Tahoma"/>
              </a:rPr>
              <a:t>c</a:t>
            </a:r>
            <a:r>
              <a:rPr sz="1000" spc="-45" dirty="0">
                <a:solidFill>
                  <a:srgbClr val="D9DCDD"/>
                </a:solidFill>
                <a:latin typeface="Tahoma"/>
                <a:cs typeface="Tahoma"/>
              </a:rPr>
              <a:t>h</a:t>
            </a:r>
            <a:r>
              <a:rPr sz="1000" spc="5" dirty="0">
                <a:solidFill>
                  <a:srgbClr val="D9DCDD"/>
                </a:solidFill>
                <a:latin typeface="Tahoma"/>
                <a:cs typeface="Tahoma"/>
              </a:rPr>
              <a:t>i</a:t>
            </a:r>
            <a:r>
              <a:rPr sz="1000" spc="-85" dirty="0">
                <a:solidFill>
                  <a:srgbClr val="D9DCDD"/>
                </a:solidFill>
                <a:latin typeface="Tahoma"/>
                <a:cs typeface="Tahoma"/>
              </a:rPr>
              <a:t>e</a:t>
            </a:r>
            <a:r>
              <a:rPr sz="1000" spc="-40" dirty="0">
                <a:solidFill>
                  <a:srgbClr val="D9DCDD"/>
                </a:solidFill>
                <a:latin typeface="Tahoma"/>
                <a:cs typeface="Tahoma"/>
              </a:rPr>
              <a:t>v</a:t>
            </a:r>
            <a:r>
              <a:rPr sz="1000" spc="-85" dirty="0">
                <a:solidFill>
                  <a:srgbClr val="D9DCDD"/>
                </a:solidFill>
                <a:latin typeface="Tahoma"/>
                <a:cs typeface="Tahoma"/>
              </a:rPr>
              <a:t>e</a:t>
            </a:r>
            <a:r>
              <a:rPr sz="1000" spc="-45" dirty="0">
                <a:solidFill>
                  <a:srgbClr val="D9DCDD"/>
                </a:solidFill>
                <a:latin typeface="Tahoma"/>
                <a:cs typeface="Tahoma"/>
              </a:rPr>
              <a:t>d</a:t>
            </a:r>
            <a:r>
              <a:rPr sz="1000" spc="15" dirty="0">
                <a:solidFill>
                  <a:srgbClr val="D9DCDD"/>
                </a:solidFill>
                <a:latin typeface="Tahoma"/>
                <a:cs typeface="Tahoma"/>
              </a:rPr>
              <a:t> </a:t>
            </a:r>
            <a:r>
              <a:rPr sz="1000" spc="-75" dirty="0">
                <a:solidFill>
                  <a:srgbClr val="D9DCDD"/>
                </a:solidFill>
                <a:latin typeface="Tahoma"/>
                <a:cs typeface="Tahoma"/>
              </a:rPr>
              <a:t>b</a:t>
            </a:r>
            <a:r>
              <a:rPr sz="1000" spc="-40" dirty="0">
                <a:solidFill>
                  <a:srgbClr val="D9DCDD"/>
                </a:solidFill>
                <a:latin typeface="Tahoma"/>
                <a:cs typeface="Tahoma"/>
              </a:rPr>
              <a:t>y</a:t>
            </a:r>
            <a:r>
              <a:rPr sz="1000" spc="15" dirty="0">
                <a:solidFill>
                  <a:srgbClr val="D9DCDD"/>
                </a:solidFill>
                <a:latin typeface="Tahoma"/>
                <a:cs typeface="Tahoma"/>
              </a:rPr>
              <a:t> </a:t>
            </a:r>
            <a:r>
              <a:rPr sz="1000" spc="-55" dirty="0">
                <a:solidFill>
                  <a:srgbClr val="D9DCDD"/>
                </a:solidFill>
                <a:latin typeface="Tahoma"/>
                <a:cs typeface="Tahoma"/>
              </a:rPr>
              <a:t>m</a:t>
            </a:r>
            <a:r>
              <a:rPr sz="1000" spc="-45" dirty="0">
                <a:solidFill>
                  <a:srgbClr val="D9DCDD"/>
                </a:solidFill>
                <a:latin typeface="Tahoma"/>
                <a:cs typeface="Tahoma"/>
              </a:rPr>
              <a:t>u</a:t>
            </a:r>
            <a:r>
              <a:rPr sz="1000" spc="5" dirty="0">
                <a:solidFill>
                  <a:srgbClr val="D9DCDD"/>
                </a:solidFill>
                <a:latin typeface="Tahoma"/>
                <a:cs typeface="Tahoma"/>
              </a:rPr>
              <a:t>l</a:t>
            </a:r>
            <a:r>
              <a:rPr sz="1000" spc="20" dirty="0">
                <a:solidFill>
                  <a:srgbClr val="D9DCDD"/>
                </a:solidFill>
                <a:latin typeface="Tahoma"/>
                <a:cs typeface="Tahoma"/>
              </a:rPr>
              <a:t>t</a:t>
            </a:r>
            <a:r>
              <a:rPr sz="1000" spc="5" dirty="0">
                <a:solidFill>
                  <a:srgbClr val="D9DCDD"/>
                </a:solidFill>
                <a:latin typeface="Tahoma"/>
                <a:cs typeface="Tahoma"/>
              </a:rPr>
              <a:t>i</a:t>
            </a:r>
            <a:r>
              <a:rPr sz="1000" spc="-45" dirty="0">
                <a:solidFill>
                  <a:srgbClr val="D9DCDD"/>
                </a:solidFill>
                <a:latin typeface="Tahoma"/>
                <a:cs typeface="Tahoma"/>
              </a:rPr>
              <a:t>p</a:t>
            </a:r>
            <a:r>
              <a:rPr sz="1000" spc="5" dirty="0">
                <a:solidFill>
                  <a:srgbClr val="D9DCDD"/>
                </a:solidFill>
                <a:latin typeface="Tahoma"/>
                <a:cs typeface="Tahoma"/>
              </a:rPr>
              <a:t>l</a:t>
            </a:r>
            <a:r>
              <a:rPr sz="1000" spc="-85" dirty="0">
                <a:solidFill>
                  <a:srgbClr val="D9DCDD"/>
                </a:solidFill>
                <a:latin typeface="Tahoma"/>
                <a:cs typeface="Tahoma"/>
              </a:rPr>
              <a:t>e</a:t>
            </a:r>
            <a:r>
              <a:rPr sz="1000" spc="-70" dirty="0">
                <a:solidFill>
                  <a:srgbClr val="D9DCDD"/>
                </a:solidFill>
                <a:latin typeface="Tahoma"/>
                <a:cs typeface="Tahoma"/>
              </a:rPr>
              <a:t> e</a:t>
            </a:r>
            <a:r>
              <a:rPr sz="1000" spc="20" dirty="0">
                <a:solidFill>
                  <a:srgbClr val="D9DCDD"/>
                </a:solidFill>
                <a:latin typeface="Tahoma"/>
                <a:cs typeface="Tahoma"/>
              </a:rPr>
              <a:t>t</a:t>
            </a:r>
            <a:r>
              <a:rPr sz="1000" spc="-25" dirty="0">
                <a:solidFill>
                  <a:srgbClr val="D9DCDD"/>
                </a:solidFill>
                <a:latin typeface="Tahoma"/>
                <a:cs typeface="Tahoma"/>
              </a:rPr>
              <a:t>c</a:t>
            </a:r>
            <a:r>
              <a:rPr sz="1000" spc="-45" dirty="0">
                <a:solidFill>
                  <a:srgbClr val="D9DCDD"/>
                </a:solidFill>
                <a:latin typeface="Tahoma"/>
                <a:cs typeface="Tahoma"/>
              </a:rPr>
              <a:t>h</a:t>
            </a:r>
            <a:r>
              <a:rPr sz="1000" spc="5" dirty="0">
                <a:solidFill>
                  <a:srgbClr val="D9DCDD"/>
                </a:solidFill>
                <a:latin typeface="Tahoma"/>
                <a:cs typeface="Tahoma"/>
              </a:rPr>
              <a:t>i</a:t>
            </a:r>
            <a:r>
              <a:rPr sz="1000" spc="-45" dirty="0">
                <a:solidFill>
                  <a:srgbClr val="D9DCDD"/>
                </a:solidFill>
                <a:latin typeface="Tahoma"/>
                <a:cs typeface="Tahoma"/>
              </a:rPr>
              <a:t>n</a:t>
            </a:r>
            <a:r>
              <a:rPr sz="1000" spc="-5" dirty="0">
                <a:solidFill>
                  <a:srgbClr val="D9DCDD"/>
                </a:solidFill>
                <a:latin typeface="Tahoma"/>
                <a:cs typeface="Tahoma"/>
              </a:rPr>
              <a:t>g/gr</a:t>
            </a:r>
            <a:r>
              <a:rPr sz="1000" spc="-80" dirty="0">
                <a:solidFill>
                  <a:srgbClr val="D9DCDD"/>
                </a:solidFill>
                <a:latin typeface="Tahoma"/>
                <a:cs typeface="Tahoma"/>
              </a:rPr>
              <a:t>o</a:t>
            </a:r>
            <a:r>
              <a:rPr sz="1000" spc="-70" dirty="0">
                <a:solidFill>
                  <a:srgbClr val="D9DCDD"/>
                </a:solidFill>
                <a:latin typeface="Tahoma"/>
                <a:cs typeface="Tahoma"/>
              </a:rPr>
              <a:t>w</a:t>
            </a:r>
            <a:r>
              <a:rPr sz="1000" spc="20" dirty="0">
                <a:solidFill>
                  <a:srgbClr val="D9DCDD"/>
                </a:solidFill>
                <a:latin typeface="Tahoma"/>
                <a:cs typeface="Tahoma"/>
              </a:rPr>
              <a:t>t</a:t>
            </a:r>
            <a:r>
              <a:rPr sz="1000" spc="-45" dirty="0">
                <a:solidFill>
                  <a:srgbClr val="D9DCDD"/>
                </a:solidFill>
                <a:latin typeface="Tahoma"/>
                <a:cs typeface="Tahoma"/>
              </a:rPr>
              <a:t>h</a:t>
            </a:r>
            <a:r>
              <a:rPr sz="1000" spc="20" dirty="0">
                <a:solidFill>
                  <a:srgbClr val="D9DCDD"/>
                </a:solidFill>
                <a:latin typeface="Tahoma"/>
                <a:cs typeface="Tahoma"/>
              </a:rPr>
              <a:t> </a:t>
            </a:r>
            <a:r>
              <a:rPr sz="1000" spc="-70" dirty="0">
                <a:solidFill>
                  <a:srgbClr val="D9DCDD"/>
                </a:solidFill>
                <a:latin typeface="Tahoma"/>
                <a:cs typeface="Tahoma"/>
              </a:rPr>
              <a:t>s</a:t>
            </a:r>
            <a:r>
              <a:rPr sz="1000" spc="20" dirty="0">
                <a:solidFill>
                  <a:srgbClr val="D9DCDD"/>
                </a:solidFill>
                <a:latin typeface="Tahoma"/>
                <a:cs typeface="Tahoma"/>
              </a:rPr>
              <a:t>t</a:t>
            </a:r>
            <a:r>
              <a:rPr sz="1000" spc="-85" dirty="0">
                <a:solidFill>
                  <a:srgbClr val="D9DCDD"/>
                </a:solidFill>
                <a:latin typeface="Tahoma"/>
                <a:cs typeface="Tahoma"/>
              </a:rPr>
              <a:t>e</a:t>
            </a:r>
            <a:r>
              <a:rPr sz="1000" spc="-45" dirty="0">
                <a:solidFill>
                  <a:srgbClr val="D9DCDD"/>
                </a:solidFill>
                <a:latin typeface="Tahoma"/>
                <a:cs typeface="Tahoma"/>
              </a:rPr>
              <a:t>p</a:t>
            </a:r>
            <a:r>
              <a:rPr sz="1000" spc="-70" dirty="0">
                <a:solidFill>
                  <a:srgbClr val="D9DCDD"/>
                </a:solidFill>
                <a:latin typeface="Tahoma"/>
                <a:cs typeface="Tahoma"/>
              </a:rPr>
              <a:t>s</a:t>
            </a:r>
            <a:endParaRPr sz="1000">
              <a:latin typeface="Tahoma"/>
              <a:cs typeface="Tahoma"/>
            </a:endParaRPr>
          </a:p>
          <a:p>
            <a:pPr marL="144780" indent="-132080">
              <a:lnSpc>
                <a:spcPct val="100000"/>
              </a:lnSpc>
              <a:spcBef>
                <a:spcPts val="770"/>
              </a:spcBef>
              <a:buClr>
                <a:srgbClr val="D9DCDD"/>
              </a:buClr>
              <a:buFont typeface="Arial"/>
              <a:buChar char="•"/>
              <a:tabLst>
                <a:tab pos="145415" algn="l"/>
              </a:tabLst>
            </a:pPr>
            <a:r>
              <a:rPr sz="1000" spc="35" dirty="0">
                <a:solidFill>
                  <a:srgbClr val="D9DCDD"/>
                </a:solidFill>
                <a:latin typeface="Tahoma"/>
                <a:cs typeface="Tahoma"/>
              </a:rPr>
              <a:t>L</a:t>
            </a:r>
            <a:r>
              <a:rPr sz="1000" spc="5" dirty="0">
                <a:solidFill>
                  <a:srgbClr val="D9DCDD"/>
                </a:solidFill>
                <a:latin typeface="Tahoma"/>
                <a:cs typeface="Tahoma"/>
              </a:rPr>
              <a:t>i</a:t>
            </a:r>
            <a:r>
              <a:rPr sz="1000" spc="-55" dirty="0">
                <a:solidFill>
                  <a:srgbClr val="D9DCDD"/>
                </a:solidFill>
                <a:latin typeface="Tahoma"/>
                <a:cs typeface="Tahoma"/>
              </a:rPr>
              <a:t>m</a:t>
            </a:r>
            <a:r>
              <a:rPr sz="1000" spc="5" dirty="0">
                <a:solidFill>
                  <a:srgbClr val="D9DCDD"/>
                </a:solidFill>
                <a:latin typeface="Tahoma"/>
                <a:cs typeface="Tahoma"/>
              </a:rPr>
              <a:t>i</a:t>
            </a:r>
            <a:r>
              <a:rPr sz="1000" spc="20" dirty="0">
                <a:solidFill>
                  <a:srgbClr val="D9DCDD"/>
                </a:solidFill>
                <a:latin typeface="Tahoma"/>
                <a:cs typeface="Tahoma"/>
              </a:rPr>
              <a:t>t</a:t>
            </a:r>
            <a:r>
              <a:rPr sz="1000" spc="-85" dirty="0">
                <a:solidFill>
                  <a:srgbClr val="D9DCDD"/>
                </a:solidFill>
                <a:latin typeface="Tahoma"/>
                <a:cs typeface="Tahoma"/>
              </a:rPr>
              <a:t>e</a:t>
            </a:r>
            <a:r>
              <a:rPr sz="1000" spc="-45" dirty="0">
                <a:solidFill>
                  <a:srgbClr val="D9DCDD"/>
                </a:solidFill>
                <a:latin typeface="Tahoma"/>
                <a:cs typeface="Tahoma"/>
              </a:rPr>
              <a:t>d</a:t>
            </a:r>
            <a:r>
              <a:rPr sz="1000" spc="15" dirty="0">
                <a:solidFill>
                  <a:srgbClr val="D9DCDD"/>
                </a:solidFill>
                <a:latin typeface="Tahoma"/>
                <a:cs typeface="Tahoma"/>
              </a:rPr>
              <a:t> </a:t>
            </a:r>
            <a:r>
              <a:rPr sz="1000" spc="20" dirty="0">
                <a:solidFill>
                  <a:srgbClr val="D9DCDD"/>
                </a:solidFill>
                <a:latin typeface="Tahoma"/>
                <a:cs typeface="Tahoma"/>
              </a:rPr>
              <a:t>t</a:t>
            </a:r>
            <a:r>
              <a:rPr sz="1000" spc="-50" dirty="0">
                <a:solidFill>
                  <a:srgbClr val="D9DCDD"/>
                </a:solidFill>
                <a:latin typeface="Tahoma"/>
                <a:cs typeface="Tahoma"/>
              </a:rPr>
              <a:t>o</a:t>
            </a:r>
            <a:r>
              <a:rPr sz="1000" spc="15" dirty="0">
                <a:solidFill>
                  <a:srgbClr val="D9DCDD"/>
                </a:solidFill>
                <a:latin typeface="Tahoma"/>
                <a:cs typeface="Tahoma"/>
              </a:rPr>
              <a:t> </a:t>
            </a:r>
            <a:r>
              <a:rPr sz="1000" spc="-55" dirty="0">
                <a:solidFill>
                  <a:srgbClr val="D9DCDD"/>
                </a:solidFill>
                <a:latin typeface="Tahoma"/>
                <a:cs typeface="Tahoma"/>
              </a:rPr>
              <a:t>m</a:t>
            </a:r>
            <a:r>
              <a:rPr sz="1000" spc="-85" dirty="0">
                <a:solidFill>
                  <a:srgbClr val="D9DCDD"/>
                </a:solidFill>
                <a:latin typeface="Tahoma"/>
                <a:cs typeface="Tahoma"/>
              </a:rPr>
              <a:t>e</a:t>
            </a:r>
            <a:r>
              <a:rPr sz="1000" spc="20" dirty="0">
                <a:solidFill>
                  <a:srgbClr val="D9DCDD"/>
                </a:solidFill>
                <a:latin typeface="Tahoma"/>
                <a:cs typeface="Tahoma"/>
              </a:rPr>
              <a:t>t</a:t>
            </a:r>
            <a:r>
              <a:rPr sz="1000" spc="-50" dirty="0">
                <a:solidFill>
                  <a:srgbClr val="D9DCDD"/>
                </a:solidFill>
                <a:latin typeface="Tahoma"/>
                <a:cs typeface="Tahoma"/>
              </a:rPr>
              <a:t>a</a:t>
            </a:r>
            <a:r>
              <a:rPr sz="1000" spc="5" dirty="0">
                <a:solidFill>
                  <a:srgbClr val="D9DCDD"/>
                </a:solidFill>
                <a:latin typeface="Tahoma"/>
                <a:cs typeface="Tahoma"/>
              </a:rPr>
              <a:t>l</a:t>
            </a:r>
            <a:r>
              <a:rPr sz="1000" spc="15" dirty="0">
                <a:solidFill>
                  <a:srgbClr val="D9DCDD"/>
                </a:solidFill>
                <a:latin typeface="Tahoma"/>
                <a:cs typeface="Tahoma"/>
              </a:rPr>
              <a:t> </a:t>
            </a:r>
            <a:r>
              <a:rPr sz="1000" spc="-70" dirty="0">
                <a:solidFill>
                  <a:srgbClr val="D9DCDD"/>
                </a:solidFill>
                <a:latin typeface="Tahoma"/>
                <a:cs typeface="Tahoma"/>
              </a:rPr>
              <a:t>s</a:t>
            </a:r>
            <a:r>
              <a:rPr sz="1000" spc="-45" dirty="0">
                <a:solidFill>
                  <a:srgbClr val="D9DCDD"/>
                </a:solidFill>
                <a:latin typeface="Tahoma"/>
                <a:cs typeface="Tahoma"/>
              </a:rPr>
              <a:t>u</a:t>
            </a:r>
            <a:r>
              <a:rPr sz="1000" spc="-25" dirty="0">
                <a:solidFill>
                  <a:srgbClr val="D9DCDD"/>
                </a:solidFill>
                <a:latin typeface="Tahoma"/>
                <a:cs typeface="Tahoma"/>
              </a:rPr>
              <a:t>r</a:t>
            </a:r>
            <a:r>
              <a:rPr sz="1000" spc="-20" dirty="0">
                <a:solidFill>
                  <a:srgbClr val="D9DCDD"/>
                </a:solidFill>
                <a:latin typeface="Tahoma"/>
                <a:cs typeface="Tahoma"/>
              </a:rPr>
              <a:t>f</a:t>
            </a:r>
            <a:r>
              <a:rPr sz="1000" spc="-50" dirty="0">
                <a:solidFill>
                  <a:srgbClr val="D9DCDD"/>
                </a:solidFill>
                <a:latin typeface="Tahoma"/>
                <a:cs typeface="Tahoma"/>
              </a:rPr>
              <a:t>a</a:t>
            </a:r>
            <a:r>
              <a:rPr sz="1000" spc="-25" dirty="0">
                <a:solidFill>
                  <a:srgbClr val="D9DCDD"/>
                </a:solidFill>
                <a:latin typeface="Tahoma"/>
                <a:cs typeface="Tahoma"/>
              </a:rPr>
              <a:t>c</a:t>
            </a:r>
            <a:r>
              <a:rPr sz="1000" spc="-85" dirty="0">
                <a:solidFill>
                  <a:srgbClr val="D9DCDD"/>
                </a:solidFill>
                <a:latin typeface="Tahoma"/>
                <a:cs typeface="Tahoma"/>
              </a:rPr>
              <a:t>e</a:t>
            </a:r>
            <a:r>
              <a:rPr sz="1000" spc="-70" dirty="0">
                <a:solidFill>
                  <a:srgbClr val="D9DCDD"/>
                </a:solidFill>
                <a:latin typeface="Tahoma"/>
                <a:cs typeface="Tahoma"/>
              </a:rPr>
              <a:t>s</a:t>
            </a:r>
            <a:endParaRPr sz="1000">
              <a:latin typeface="Tahoma"/>
              <a:cs typeface="Tahoma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2170736" y="448138"/>
            <a:ext cx="1800860" cy="336550"/>
          </a:xfrm>
          <a:custGeom>
            <a:avLst/>
            <a:gdLst/>
            <a:ahLst/>
            <a:cxnLst/>
            <a:rect l="l" t="t" r="r" b="b"/>
            <a:pathLst>
              <a:path w="1800860" h="336550">
                <a:moveTo>
                  <a:pt x="0" y="336447"/>
                </a:moveTo>
                <a:lnTo>
                  <a:pt x="1800368" y="336447"/>
                </a:lnTo>
                <a:lnTo>
                  <a:pt x="1800368" y="0"/>
                </a:lnTo>
                <a:lnTo>
                  <a:pt x="0" y="0"/>
                </a:lnTo>
                <a:lnTo>
                  <a:pt x="0" y="336447"/>
                </a:lnTo>
                <a:close/>
              </a:path>
            </a:pathLst>
          </a:custGeom>
          <a:solidFill>
            <a:srgbClr val="FAFAF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 txBox="1"/>
          <p:nvPr/>
        </p:nvSpPr>
        <p:spPr>
          <a:xfrm>
            <a:off x="2164316" y="423796"/>
            <a:ext cx="1391920" cy="3619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5080">
              <a:lnSpc>
                <a:spcPct val="118000"/>
              </a:lnSpc>
            </a:pPr>
            <a:r>
              <a:rPr sz="1100" spc="55" dirty="0">
                <a:solidFill>
                  <a:srgbClr val="F7E7D8"/>
                </a:solidFill>
                <a:latin typeface="Arial"/>
                <a:cs typeface="Arial"/>
              </a:rPr>
              <a:t>Bot</a:t>
            </a:r>
            <a:r>
              <a:rPr sz="1100" spc="130" dirty="0">
                <a:solidFill>
                  <a:srgbClr val="F7E7D8"/>
                </a:solidFill>
                <a:latin typeface="Arial"/>
                <a:cs typeface="Arial"/>
              </a:rPr>
              <a:t>t</a:t>
            </a:r>
            <a:r>
              <a:rPr sz="1100" spc="5" dirty="0">
                <a:solidFill>
                  <a:srgbClr val="F7E7D8"/>
                </a:solidFill>
                <a:latin typeface="Arial"/>
                <a:cs typeface="Arial"/>
              </a:rPr>
              <a:t>om</a:t>
            </a:r>
            <a:r>
              <a:rPr sz="1100" spc="30" dirty="0">
                <a:solidFill>
                  <a:srgbClr val="F7E7D8"/>
                </a:solidFill>
                <a:latin typeface="Arial"/>
                <a:cs typeface="Arial"/>
              </a:rPr>
              <a:t>-up </a:t>
            </a:r>
            <a:r>
              <a:rPr sz="1100" spc="-60" dirty="0">
                <a:solidFill>
                  <a:srgbClr val="F7E7D8"/>
                </a:solidFill>
                <a:latin typeface="Arial"/>
                <a:cs typeface="Arial"/>
              </a:rPr>
              <a:t> </a:t>
            </a:r>
            <a:r>
              <a:rPr sz="1100" spc="25" dirty="0">
                <a:solidFill>
                  <a:srgbClr val="F7E7D8"/>
                </a:solidFill>
                <a:latin typeface="Arial"/>
                <a:cs typeface="Arial"/>
              </a:rPr>
              <a:t>m</a:t>
            </a:r>
            <a:r>
              <a:rPr sz="1100" spc="5" dirty="0">
                <a:solidFill>
                  <a:srgbClr val="F7E7D8"/>
                </a:solidFill>
                <a:latin typeface="Arial"/>
                <a:cs typeface="Arial"/>
              </a:rPr>
              <a:t>ol</a:t>
            </a:r>
            <a:r>
              <a:rPr sz="1100" spc="-55" dirty="0">
                <a:solidFill>
                  <a:srgbClr val="F7E7D8"/>
                </a:solidFill>
                <a:latin typeface="Arial"/>
                <a:cs typeface="Arial"/>
              </a:rPr>
              <a:t>e</a:t>
            </a:r>
            <a:r>
              <a:rPr sz="1100" spc="-25" dirty="0">
                <a:solidFill>
                  <a:srgbClr val="F7E7D8"/>
                </a:solidFill>
                <a:latin typeface="Arial"/>
                <a:cs typeface="Arial"/>
              </a:rPr>
              <a:t>c</a:t>
            </a:r>
            <a:r>
              <a:rPr sz="1100" dirty="0">
                <a:solidFill>
                  <a:srgbClr val="F7E7D8"/>
                </a:solidFill>
                <a:latin typeface="Arial"/>
                <a:cs typeface="Arial"/>
              </a:rPr>
              <a:t>u</a:t>
            </a:r>
            <a:r>
              <a:rPr sz="1100" spc="30" dirty="0">
                <a:solidFill>
                  <a:srgbClr val="F7E7D8"/>
                </a:solidFill>
                <a:latin typeface="Arial"/>
                <a:cs typeface="Arial"/>
              </a:rPr>
              <a:t>l</a:t>
            </a:r>
            <a:r>
              <a:rPr sz="1100" spc="-80" dirty="0">
                <a:solidFill>
                  <a:srgbClr val="F7E7D8"/>
                </a:solidFill>
                <a:latin typeface="Arial"/>
                <a:cs typeface="Arial"/>
              </a:rPr>
              <a:t>a</a:t>
            </a:r>
            <a:r>
              <a:rPr sz="1100" spc="35" dirty="0">
                <a:solidFill>
                  <a:srgbClr val="F7E7D8"/>
                </a:solidFill>
                <a:latin typeface="Arial"/>
                <a:cs typeface="Arial"/>
              </a:rPr>
              <a:t>r</a:t>
            </a:r>
            <a:r>
              <a:rPr sz="1100" spc="30" dirty="0">
                <a:solidFill>
                  <a:srgbClr val="F7E7D8"/>
                </a:solidFill>
                <a:latin typeface="Arial"/>
                <a:cs typeface="Arial"/>
              </a:rPr>
              <a:t> </a:t>
            </a:r>
            <a:r>
              <a:rPr sz="1100" spc="-70" dirty="0">
                <a:solidFill>
                  <a:srgbClr val="F7E7D8"/>
                </a:solidFill>
                <a:latin typeface="Arial"/>
                <a:cs typeface="Arial"/>
              </a:rPr>
              <a:t>as</a:t>
            </a:r>
            <a:r>
              <a:rPr sz="1100" spc="-95" dirty="0">
                <a:solidFill>
                  <a:srgbClr val="F7E7D8"/>
                </a:solidFill>
                <a:latin typeface="Arial"/>
                <a:cs typeface="Arial"/>
              </a:rPr>
              <a:t>s</a:t>
            </a:r>
            <a:r>
              <a:rPr sz="1100" spc="-55" dirty="0">
                <a:solidFill>
                  <a:srgbClr val="F7E7D8"/>
                </a:solidFill>
                <a:latin typeface="Arial"/>
                <a:cs typeface="Arial"/>
              </a:rPr>
              <a:t>e</a:t>
            </a:r>
            <a:r>
              <a:rPr sz="1100" spc="25" dirty="0">
                <a:solidFill>
                  <a:srgbClr val="F7E7D8"/>
                </a:solidFill>
                <a:latin typeface="Arial"/>
                <a:cs typeface="Arial"/>
              </a:rPr>
              <a:t>m</a:t>
            </a:r>
            <a:r>
              <a:rPr sz="1100" dirty="0">
                <a:solidFill>
                  <a:srgbClr val="F7E7D8"/>
                </a:solidFill>
                <a:latin typeface="Arial"/>
                <a:cs typeface="Arial"/>
              </a:rPr>
              <a:t>b</a:t>
            </a:r>
            <a:r>
              <a:rPr sz="1100" spc="30" dirty="0">
                <a:solidFill>
                  <a:srgbClr val="F7E7D8"/>
                </a:solidFill>
                <a:latin typeface="Arial"/>
                <a:cs typeface="Arial"/>
              </a:rPr>
              <a:t>l</a:t>
            </a:r>
            <a:r>
              <a:rPr sz="1100" spc="5" dirty="0">
                <a:solidFill>
                  <a:srgbClr val="F7E7D8"/>
                </a:solidFill>
                <a:latin typeface="Arial"/>
                <a:cs typeface="Arial"/>
              </a:rPr>
              <a:t>y:</a:t>
            </a:r>
            <a:r>
              <a:rPr sz="1200" i="1" spc="-15" baseline="27777" dirty="0">
                <a:solidFill>
                  <a:srgbClr val="F7E7D8"/>
                </a:solidFill>
                <a:latin typeface="Arial"/>
                <a:cs typeface="Arial"/>
              </a:rPr>
              <a:t>b</a:t>
            </a:r>
            <a:endParaRPr sz="1200" baseline="27777" dirty="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2302600" y="1168212"/>
            <a:ext cx="1675764" cy="85979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44780" indent="-132080">
              <a:lnSpc>
                <a:spcPct val="100000"/>
              </a:lnSpc>
              <a:buClr>
                <a:srgbClr val="F7E7D8"/>
              </a:buClr>
              <a:buFont typeface="Arial"/>
              <a:buChar char="•"/>
              <a:tabLst>
                <a:tab pos="145415" algn="l"/>
              </a:tabLst>
            </a:pPr>
            <a:r>
              <a:rPr sz="1000" spc="30" dirty="0">
                <a:solidFill>
                  <a:srgbClr val="D9DCDD"/>
                </a:solidFill>
                <a:latin typeface="Tahoma"/>
                <a:cs typeface="Tahoma"/>
              </a:rPr>
              <a:t>A</a:t>
            </a:r>
            <a:r>
              <a:rPr sz="1000" spc="20" dirty="0">
                <a:solidFill>
                  <a:srgbClr val="D9DCDD"/>
                </a:solidFill>
                <a:latin typeface="Tahoma"/>
                <a:cs typeface="Tahoma"/>
              </a:rPr>
              <a:t>t</a:t>
            </a:r>
            <a:r>
              <a:rPr sz="1000" spc="-50" dirty="0">
                <a:solidFill>
                  <a:srgbClr val="D9DCDD"/>
                </a:solidFill>
                <a:latin typeface="Tahoma"/>
                <a:cs typeface="Tahoma"/>
              </a:rPr>
              <a:t>om</a:t>
            </a:r>
            <a:r>
              <a:rPr sz="1000" spc="5" dirty="0">
                <a:solidFill>
                  <a:srgbClr val="D9DCDD"/>
                </a:solidFill>
                <a:latin typeface="Tahoma"/>
                <a:cs typeface="Tahoma"/>
              </a:rPr>
              <a:t>i</a:t>
            </a:r>
            <a:r>
              <a:rPr sz="1000" spc="-25" dirty="0">
                <a:solidFill>
                  <a:srgbClr val="D9DCDD"/>
                </a:solidFill>
                <a:latin typeface="Tahoma"/>
                <a:cs typeface="Tahoma"/>
              </a:rPr>
              <a:t>c</a:t>
            </a:r>
            <a:r>
              <a:rPr sz="1000" spc="-50" dirty="0">
                <a:solidFill>
                  <a:srgbClr val="D9DCDD"/>
                </a:solidFill>
                <a:latin typeface="Tahoma"/>
                <a:cs typeface="Tahoma"/>
              </a:rPr>
              <a:t>a</a:t>
            </a:r>
            <a:r>
              <a:rPr sz="1000" spc="5" dirty="0">
                <a:solidFill>
                  <a:srgbClr val="D9DCDD"/>
                </a:solidFill>
                <a:latin typeface="Tahoma"/>
                <a:cs typeface="Tahoma"/>
              </a:rPr>
              <a:t>ll</a:t>
            </a:r>
            <a:r>
              <a:rPr sz="1000" spc="-40" dirty="0">
                <a:solidFill>
                  <a:srgbClr val="D9DCDD"/>
                </a:solidFill>
                <a:latin typeface="Tahoma"/>
                <a:cs typeface="Tahoma"/>
              </a:rPr>
              <a:t>y</a:t>
            </a:r>
            <a:r>
              <a:rPr sz="1000" spc="15" dirty="0">
                <a:solidFill>
                  <a:srgbClr val="D9DCDD"/>
                </a:solidFill>
                <a:latin typeface="Tahoma"/>
                <a:cs typeface="Tahoma"/>
              </a:rPr>
              <a:t> </a:t>
            </a:r>
            <a:r>
              <a:rPr sz="1000" spc="-75" dirty="0">
                <a:solidFill>
                  <a:srgbClr val="D9DCDD"/>
                </a:solidFill>
                <a:latin typeface="Tahoma"/>
                <a:cs typeface="Tahoma"/>
              </a:rPr>
              <a:t>p</a:t>
            </a:r>
            <a:r>
              <a:rPr sz="1000" spc="-25" dirty="0">
                <a:solidFill>
                  <a:srgbClr val="D9DCDD"/>
                </a:solidFill>
                <a:latin typeface="Tahoma"/>
                <a:cs typeface="Tahoma"/>
              </a:rPr>
              <a:t>r</a:t>
            </a:r>
            <a:r>
              <a:rPr sz="1000" spc="-85" dirty="0">
                <a:solidFill>
                  <a:srgbClr val="D9DCDD"/>
                </a:solidFill>
                <a:latin typeface="Tahoma"/>
                <a:cs typeface="Tahoma"/>
              </a:rPr>
              <a:t>e</a:t>
            </a:r>
            <a:r>
              <a:rPr sz="1000" spc="-25" dirty="0">
                <a:solidFill>
                  <a:srgbClr val="D9DCDD"/>
                </a:solidFill>
                <a:latin typeface="Tahoma"/>
                <a:cs typeface="Tahoma"/>
              </a:rPr>
              <a:t>c</a:t>
            </a:r>
            <a:r>
              <a:rPr sz="1000" spc="5" dirty="0">
                <a:solidFill>
                  <a:srgbClr val="D9DCDD"/>
                </a:solidFill>
                <a:latin typeface="Tahoma"/>
                <a:cs typeface="Tahoma"/>
              </a:rPr>
              <a:t>i</a:t>
            </a:r>
            <a:r>
              <a:rPr sz="1000" spc="-70" dirty="0">
                <a:solidFill>
                  <a:srgbClr val="D9DCDD"/>
                </a:solidFill>
                <a:latin typeface="Tahoma"/>
                <a:cs typeface="Tahoma"/>
              </a:rPr>
              <a:t>s</a:t>
            </a:r>
            <a:r>
              <a:rPr sz="1000" spc="-85" dirty="0">
                <a:solidFill>
                  <a:srgbClr val="D9DCDD"/>
                </a:solidFill>
                <a:latin typeface="Tahoma"/>
                <a:cs typeface="Tahoma"/>
              </a:rPr>
              <a:t>e</a:t>
            </a:r>
            <a:endParaRPr sz="1000" dirty="0">
              <a:latin typeface="Tahoma"/>
              <a:cs typeface="Tahoma"/>
            </a:endParaRPr>
          </a:p>
          <a:p>
            <a:pPr marL="144780" marR="5080" indent="-132080">
              <a:lnSpc>
                <a:spcPct val="114599"/>
              </a:lnSpc>
              <a:spcBef>
                <a:spcPts val="595"/>
              </a:spcBef>
              <a:buClr>
                <a:srgbClr val="F7E7D8"/>
              </a:buClr>
              <a:buFont typeface="Arial"/>
              <a:buChar char="•"/>
              <a:tabLst>
                <a:tab pos="145415" algn="l"/>
              </a:tabLst>
            </a:pPr>
            <a:r>
              <a:rPr sz="1000" spc="-10" dirty="0">
                <a:solidFill>
                  <a:srgbClr val="D9DCDD"/>
                </a:solidFill>
                <a:latin typeface="Tahoma"/>
                <a:cs typeface="Tahoma"/>
              </a:rPr>
              <a:t>S</a:t>
            </a:r>
            <a:r>
              <a:rPr sz="1000" spc="20" dirty="0">
                <a:solidFill>
                  <a:srgbClr val="D9DCDD"/>
                </a:solidFill>
                <a:latin typeface="Tahoma"/>
                <a:cs typeface="Tahoma"/>
              </a:rPr>
              <a:t>t</a:t>
            </a:r>
            <a:r>
              <a:rPr sz="1000" spc="-25" dirty="0">
                <a:solidFill>
                  <a:srgbClr val="D9DCDD"/>
                </a:solidFill>
                <a:latin typeface="Tahoma"/>
                <a:cs typeface="Tahoma"/>
              </a:rPr>
              <a:t>oic</a:t>
            </a:r>
            <a:r>
              <a:rPr sz="1000" spc="-45" dirty="0">
                <a:solidFill>
                  <a:srgbClr val="D9DCDD"/>
                </a:solidFill>
                <a:latin typeface="Tahoma"/>
                <a:cs typeface="Tahoma"/>
              </a:rPr>
              <a:t>h</a:t>
            </a:r>
            <a:r>
              <a:rPr sz="1000" spc="5" dirty="0">
                <a:solidFill>
                  <a:srgbClr val="D9DCDD"/>
                </a:solidFill>
                <a:latin typeface="Tahoma"/>
                <a:cs typeface="Tahoma"/>
              </a:rPr>
              <a:t>i</a:t>
            </a:r>
            <a:r>
              <a:rPr sz="1000" spc="-50" dirty="0">
                <a:solidFill>
                  <a:srgbClr val="D9DCDD"/>
                </a:solidFill>
                <a:latin typeface="Tahoma"/>
                <a:cs typeface="Tahoma"/>
              </a:rPr>
              <a:t>om</a:t>
            </a:r>
            <a:r>
              <a:rPr sz="1000" spc="-85" dirty="0">
                <a:solidFill>
                  <a:srgbClr val="D9DCDD"/>
                </a:solidFill>
                <a:latin typeface="Tahoma"/>
                <a:cs typeface="Tahoma"/>
              </a:rPr>
              <a:t>e</a:t>
            </a:r>
            <a:r>
              <a:rPr sz="1000" spc="20" dirty="0">
                <a:solidFill>
                  <a:srgbClr val="D9DCDD"/>
                </a:solidFill>
                <a:latin typeface="Tahoma"/>
                <a:cs typeface="Tahoma"/>
              </a:rPr>
              <a:t>t</a:t>
            </a:r>
            <a:r>
              <a:rPr sz="1000" spc="-25" dirty="0">
                <a:solidFill>
                  <a:srgbClr val="D9DCDD"/>
                </a:solidFill>
                <a:latin typeface="Tahoma"/>
                <a:cs typeface="Tahoma"/>
              </a:rPr>
              <a:t>r</a:t>
            </a:r>
            <a:r>
              <a:rPr sz="1000" spc="-40" dirty="0">
                <a:solidFill>
                  <a:srgbClr val="D9DCDD"/>
                </a:solidFill>
                <a:latin typeface="Tahoma"/>
                <a:cs typeface="Tahoma"/>
              </a:rPr>
              <a:t>y</a:t>
            </a:r>
            <a:r>
              <a:rPr sz="1000" spc="15" dirty="0">
                <a:solidFill>
                  <a:srgbClr val="D9DCDD"/>
                </a:solidFill>
                <a:latin typeface="Tahoma"/>
                <a:cs typeface="Tahoma"/>
              </a:rPr>
              <a:t> </a:t>
            </a:r>
            <a:r>
              <a:rPr sz="1000" spc="-45" dirty="0">
                <a:solidFill>
                  <a:srgbClr val="D9DCDD"/>
                </a:solidFill>
                <a:latin typeface="Tahoma"/>
                <a:cs typeface="Tahoma"/>
              </a:rPr>
              <a:t>d</a:t>
            </a:r>
            <a:r>
              <a:rPr sz="1000" spc="-85" dirty="0">
                <a:solidFill>
                  <a:srgbClr val="D9DCDD"/>
                </a:solidFill>
                <a:latin typeface="Tahoma"/>
                <a:cs typeface="Tahoma"/>
              </a:rPr>
              <a:t>e</a:t>
            </a:r>
            <a:r>
              <a:rPr sz="1000" spc="20" dirty="0">
                <a:solidFill>
                  <a:srgbClr val="D9DCDD"/>
                </a:solidFill>
                <a:latin typeface="Tahoma"/>
                <a:cs typeface="Tahoma"/>
              </a:rPr>
              <a:t>t</a:t>
            </a:r>
            <a:r>
              <a:rPr sz="1000" spc="-85" dirty="0">
                <a:solidFill>
                  <a:srgbClr val="D9DCDD"/>
                </a:solidFill>
                <a:latin typeface="Tahoma"/>
                <a:cs typeface="Tahoma"/>
              </a:rPr>
              <a:t>e</a:t>
            </a:r>
            <a:r>
              <a:rPr sz="1000" spc="-40" dirty="0">
                <a:solidFill>
                  <a:srgbClr val="D9DCDD"/>
                </a:solidFill>
                <a:latin typeface="Tahoma"/>
                <a:cs typeface="Tahoma"/>
              </a:rPr>
              <a:t>rm</a:t>
            </a:r>
            <a:r>
              <a:rPr sz="1000" spc="5" dirty="0">
                <a:solidFill>
                  <a:srgbClr val="D9DCDD"/>
                </a:solidFill>
                <a:latin typeface="Tahoma"/>
                <a:cs typeface="Tahoma"/>
              </a:rPr>
              <a:t>i</a:t>
            </a:r>
            <a:r>
              <a:rPr sz="1000" spc="-45" dirty="0">
                <a:solidFill>
                  <a:srgbClr val="D9DCDD"/>
                </a:solidFill>
                <a:latin typeface="Tahoma"/>
                <a:cs typeface="Tahoma"/>
              </a:rPr>
              <a:t>n</a:t>
            </a:r>
            <a:r>
              <a:rPr sz="1000" spc="-85" dirty="0">
                <a:solidFill>
                  <a:srgbClr val="D9DCDD"/>
                </a:solidFill>
                <a:latin typeface="Tahoma"/>
                <a:cs typeface="Tahoma"/>
              </a:rPr>
              <a:t>e</a:t>
            </a:r>
            <a:r>
              <a:rPr sz="1000" spc="-45" dirty="0">
                <a:solidFill>
                  <a:srgbClr val="D9DCDD"/>
                </a:solidFill>
                <a:latin typeface="Tahoma"/>
                <a:cs typeface="Tahoma"/>
              </a:rPr>
              <a:t>d</a:t>
            </a:r>
            <a:r>
              <a:rPr sz="1000" spc="20" dirty="0">
                <a:solidFill>
                  <a:srgbClr val="D9DCDD"/>
                </a:solidFill>
                <a:latin typeface="Tahoma"/>
                <a:cs typeface="Tahoma"/>
              </a:rPr>
              <a:t> </a:t>
            </a:r>
            <a:r>
              <a:rPr sz="1000" spc="-75" dirty="0">
                <a:solidFill>
                  <a:srgbClr val="D9DCDD"/>
                </a:solidFill>
                <a:latin typeface="Tahoma"/>
                <a:cs typeface="Tahoma"/>
              </a:rPr>
              <a:t>b</a:t>
            </a:r>
            <a:r>
              <a:rPr sz="1000" spc="-40" dirty="0">
                <a:solidFill>
                  <a:srgbClr val="D9DCDD"/>
                </a:solidFill>
                <a:latin typeface="Tahoma"/>
                <a:cs typeface="Tahoma"/>
              </a:rPr>
              <a:t>y</a:t>
            </a:r>
            <a:r>
              <a:rPr sz="1000" spc="-25" dirty="0">
                <a:solidFill>
                  <a:srgbClr val="D9DCDD"/>
                </a:solidFill>
                <a:latin typeface="Tahoma"/>
                <a:cs typeface="Tahoma"/>
              </a:rPr>
              <a:t> </a:t>
            </a:r>
            <a:r>
              <a:rPr sz="1000" spc="-75" dirty="0">
                <a:solidFill>
                  <a:srgbClr val="D9DCDD"/>
                </a:solidFill>
                <a:latin typeface="Tahoma"/>
                <a:cs typeface="Tahoma"/>
              </a:rPr>
              <a:t>p</a:t>
            </a:r>
            <a:r>
              <a:rPr sz="1000" spc="-25" dirty="0">
                <a:solidFill>
                  <a:srgbClr val="D9DCDD"/>
                </a:solidFill>
                <a:latin typeface="Tahoma"/>
                <a:cs typeface="Tahoma"/>
              </a:rPr>
              <a:t>r</a:t>
            </a:r>
            <a:r>
              <a:rPr sz="1000" spc="-85" dirty="0">
                <a:solidFill>
                  <a:srgbClr val="D9DCDD"/>
                </a:solidFill>
                <a:latin typeface="Tahoma"/>
                <a:cs typeface="Tahoma"/>
              </a:rPr>
              <a:t>e</a:t>
            </a:r>
            <a:r>
              <a:rPr sz="1000" spc="-25" dirty="0">
                <a:solidFill>
                  <a:srgbClr val="D9DCDD"/>
                </a:solidFill>
                <a:latin typeface="Tahoma"/>
                <a:cs typeface="Tahoma"/>
              </a:rPr>
              <a:t>c</a:t>
            </a:r>
            <a:r>
              <a:rPr sz="1000" spc="-45" dirty="0">
                <a:solidFill>
                  <a:srgbClr val="D9DCDD"/>
                </a:solidFill>
                <a:latin typeface="Tahoma"/>
                <a:cs typeface="Tahoma"/>
              </a:rPr>
              <a:t>u</a:t>
            </a:r>
            <a:r>
              <a:rPr sz="1000" spc="-25" dirty="0">
                <a:solidFill>
                  <a:srgbClr val="D9DCDD"/>
                </a:solidFill>
                <a:latin typeface="Tahoma"/>
                <a:cs typeface="Tahoma"/>
              </a:rPr>
              <a:t>r</a:t>
            </a:r>
            <a:r>
              <a:rPr sz="1000" spc="-70" dirty="0">
                <a:solidFill>
                  <a:srgbClr val="D9DCDD"/>
                </a:solidFill>
                <a:latin typeface="Tahoma"/>
                <a:cs typeface="Tahoma"/>
              </a:rPr>
              <a:t>s</a:t>
            </a:r>
            <a:r>
              <a:rPr sz="1000" spc="-80" dirty="0">
                <a:solidFill>
                  <a:srgbClr val="D9DCDD"/>
                </a:solidFill>
                <a:latin typeface="Tahoma"/>
                <a:cs typeface="Tahoma"/>
              </a:rPr>
              <a:t>o</a:t>
            </a:r>
            <a:r>
              <a:rPr sz="1000" spc="-25" dirty="0">
                <a:solidFill>
                  <a:srgbClr val="D9DCDD"/>
                </a:solidFill>
                <a:latin typeface="Tahoma"/>
                <a:cs typeface="Tahoma"/>
              </a:rPr>
              <a:t>r</a:t>
            </a:r>
            <a:r>
              <a:rPr sz="1000" spc="20" dirty="0">
                <a:solidFill>
                  <a:srgbClr val="D9DCDD"/>
                </a:solidFill>
                <a:latin typeface="Tahoma"/>
                <a:cs typeface="Tahoma"/>
              </a:rPr>
              <a:t> </a:t>
            </a:r>
            <a:r>
              <a:rPr sz="1000" spc="-55" dirty="0">
                <a:solidFill>
                  <a:srgbClr val="D9DCDD"/>
                </a:solidFill>
                <a:latin typeface="Tahoma"/>
                <a:cs typeface="Tahoma"/>
              </a:rPr>
              <a:t>m</a:t>
            </a:r>
            <a:r>
              <a:rPr sz="1000" spc="-20" dirty="0">
                <a:solidFill>
                  <a:srgbClr val="D9DCDD"/>
                </a:solidFill>
                <a:latin typeface="Tahoma"/>
                <a:cs typeface="Tahoma"/>
              </a:rPr>
              <a:t>ol</a:t>
            </a:r>
            <a:r>
              <a:rPr sz="1000" spc="-85" dirty="0">
                <a:solidFill>
                  <a:srgbClr val="D9DCDD"/>
                </a:solidFill>
                <a:latin typeface="Tahoma"/>
                <a:cs typeface="Tahoma"/>
              </a:rPr>
              <a:t>e</a:t>
            </a:r>
            <a:r>
              <a:rPr sz="1000" spc="-25" dirty="0">
                <a:solidFill>
                  <a:srgbClr val="D9DCDD"/>
                </a:solidFill>
                <a:latin typeface="Tahoma"/>
                <a:cs typeface="Tahoma"/>
              </a:rPr>
              <a:t>c</a:t>
            </a:r>
            <a:r>
              <a:rPr sz="1000" spc="-45" dirty="0">
                <a:solidFill>
                  <a:srgbClr val="D9DCDD"/>
                </a:solidFill>
                <a:latin typeface="Tahoma"/>
                <a:cs typeface="Tahoma"/>
              </a:rPr>
              <a:t>u</a:t>
            </a:r>
            <a:r>
              <a:rPr sz="1000" spc="5" dirty="0">
                <a:solidFill>
                  <a:srgbClr val="D9DCDD"/>
                </a:solidFill>
                <a:latin typeface="Tahoma"/>
                <a:cs typeface="Tahoma"/>
              </a:rPr>
              <a:t>l</a:t>
            </a:r>
            <a:r>
              <a:rPr sz="1000" spc="-85" dirty="0">
                <a:solidFill>
                  <a:srgbClr val="D9DCDD"/>
                </a:solidFill>
                <a:latin typeface="Tahoma"/>
                <a:cs typeface="Tahoma"/>
              </a:rPr>
              <a:t>e</a:t>
            </a:r>
            <a:r>
              <a:rPr sz="1000" spc="-70" dirty="0">
                <a:solidFill>
                  <a:srgbClr val="D9DCDD"/>
                </a:solidFill>
                <a:latin typeface="Tahoma"/>
                <a:cs typeface="Tahoma"/>
              </a:rPr>
              <a:t>s</a:t>
            </a:r>
            <a:endParaRPr sz="1000" dirty="0">
              <a:latin typeface="Tahoma"/>
              <a:cs typeface="Tahoma"/>
            </a:endParaRPr>
          </a:p>
          <a:p>
            <a:pPr marL="144780" indent="-132080">
              <a:lnSpc>
                <a:spcPct val="100000"/>
              </a:lnSpc>
              <a:spcBef>
                <a:spcPts val="770"/>
              </a:spcBef>
              <a:buClr>
                <a:srgbClr val="F7E7D8"/>
              </a:buClr>
              <a:buFont typeface="Arial"/>
              <a:buChar char="•"/>
              <a:tabLst>
                <a:tab pos="145415" algn="l"/>
              </a:tabLst>
            </a:pPr>
            <a:r>
              <a:rPr sz="1000" spc="35" dirty="0">
                <a:solidFill>
                  <a:srgbClr val="D9DCDD"/>
                </a:solidFill>
                <a:latin typeface="Tahoma"/>
                <a:cs typeface="Tahoma"/>
              </a:rPr>
              <a:t>L</a:t>
            </a:r>
            <a:r>
              <a:rPr sz="1000" spc="5" dirty="0">
                <a:solidFill>
                  <a:srgbClr val="D9DCDD"/>
                </a:solidFill>
                <a:latin typeface="Tahoma"/>
                <a:cs typeface="Tahoma"/>
              </a:rPr>
              <a:t>i</a:t>
            </a:r>
            <a:r>
              <a:rPr sz="1000" spc="-55" dirty="0">
                <a:solidFill>
                  <a:srgbClr val="D9DCDD"/>
                </a:solidFill>
                <a:latin typeface="Tahoma"/>
                <a:cs typeface="Tahoma"/>
              </a:rPr>
              <a:t>m</a:t>
            </a:r>
            <a:r>
              <a:rPr sz="1000" spc="5" dirty="0">
                <a:solidFill>
                  <a:srgbClr val="D9DCDD"/>
                </a:solidFill>
                <a:latin typeface="Tahoma"/>
                <a:cs typeface="Tahoma"/>
              </a:rPr>
              <a:t>i</a:t>
            </a:r>
            <a:r>
              <a:rPr sz="1000" spc="20" dirty="0">
                <a:solidFill>
                  <a:srgbClr val="D9DCDD"/>
                </a:solidFill>
                <a:latin typeface="Tahoma"/>
                <a:cs typeface="Tahoma"/>
              </a:rPr>
              <a:t>t</a:t>
            </a:r>
            <a:r>
              <a:rPr sz="1000" spc="-85" dirty="0">
                <a:solidFill>
                  <a:srgbClr val="D9DCDD"/>
                </a:solidFill>
                <a:latin typeface="Tahoma"/>
                <a:cs typeface="Tahoma"/>
              </a:rPr>
              <a:t>e</a:t>
            </a:r>
            <a:r>
              <a:rPr sz="1000" spc="-45" dirty="0">
                <a:solidFill>
                  <a:srgbClr val="D9DCDD"/>
                </a:solidFill>
                <a:latin typeface="Tahoma"/>
                <a:cs typeface="Tahoma"/>
              </a:rPr>
              <a:t>d</a:t>
            </a:r>
            <a:r>
              <a:rPr sz="1000" spc="15" dirty="0">
                <a:solidFill>
                  <a:srgbClr val="D9DCDD"/>
                </a:solidFill>
                <a:latin typeface="Tahoma"/>
                <a:cs typeface="Tahoma"/>
              </a:rPr>
              <a:t> </a:t>
            </a:r>
            <a:r>
              <a:rPr sz="1000" spc="20" dirty="0">
                <a:solidFill>
                  <a:srgbClr val="D9DCDD"/>
                </a:solidFill>
                <a:latin typeface="Tahoma"/>
                <a:cs typeface="Tahoma"/>
              </a:rPr>
              <a:t>t</a:t>
            </a:r>
            <a:r>
              <a:rPr sz="1000" spc="-50" dirty="0">
                <a:solidFill>
                  <a:srgbClr val="D9DCDD"/>
                </a:solidFill>
                <a:latin typeface="Tahoma"/>
                <a:cs typeface="Tahoma"/>
              </a:rPr>
              <a:t>o</a:t>
            </a:r>
            <a:r>
              <a:rPr sz="1000" spc="15" dirty="0">
                <a:solidFill>
                  <a:srgbClr val="D9DCDD"/>
                </a:solidFill>
                <a:latin typeface="Tahoma"/>
                <a:cs typeface="Tahoma"/>
              </a:rPr>
              <a:t> </a:t>
            </a:r>
            <a:r>
              <a:rPr sz="1000" spc="-55" dirty="0">
                <a:solidFill>
                  <a:srgbClr val="D9DCDD"/>
                </a:solidFill>
                <a:latin typeface="Tahoma"/>
                <a:cs typeface="Tahoma"/>
              </a:rPr>
              <a:t>m</a:t>
            </a:r>
            <a:r>
              <a:rPr sz="1000" spc="-85" dirty="0">
                <a:solidFill>
                  <a:srgbClr val="D9DCDD"/>
                </a:solidFill>
                <a:latin typeface="Tahoma"/>
                <a:cs typeface="Tahoma"/>
              </a:rPr>
              <a:t>e</a:t>
            </a:r>
            <a:r>
              <a:rPr sz="1000" spc="20" dirty="0">
                <a:solidFill>
                  <a:srgbClr val="D9DCDD"/>
                </a:solidFill>
                <a:latin typeface="Tahoma"/>
                <a:cs typeface="Tahoma"/>
              </a:rPr>
              <a:t>t</a:t>
            </a:r>
            <a:r>
              <a:rPr sz="1000" spc="-50" dirty="0">
                <a:solidFill>
                  <a:srgbClr val="D9DCDD"/>
                </a:solidFill>
                <a:latin typeface="Tahoma"/>
                <a:cs typeface="Tahoma"/>
              </a:rPr>
              <a:t>a</a:t>
            </a:r>
            <a:r>
              <a:rPr sz="1000" spc="5" dirty="0">
                <a:solidFill>
                  <a:srgbClr val="D9DCDD"/>
                </a:solidFill>
                <a:latin typeface="Tahoma"/>
                <a:cs typeface="Tahoma"/>
              </a:rPr>
              <a:t>l</a:t>
            </a:r>
            <a:r>
              <a:rPr sz="1000" spc="15" dirty="0">
                <a:solidFill>
                  <a:srgbClr val="D9DCDD"/>
                </a:solidFill>
                <a:latin typeface="Tahoma"/>
                <a:cs typeface="Tahoma"/>
              </a:rPr>
              <a:t> </a:t>
            </a:r>
            <a:r>
              <a:rPr sz="1000" spc="-70" dirty="0">
                <a:solidFill>
                  <a:srgbClr val="D9DCDD"/>
                </a:solidFill>
                <a:latin typeface="Tahoma"/>
                <a:cs typeface="Tahoma"/>
              </a:rPr>
              <a:t>s</a:t>
            </a:r>
            <a:r>
              <a:rPr sz="1000" spc="-45" dirty="0">
                <a:solidFill>
                  <a:srgbClr val="D9DCDD"/>
                </a:solidFill>
                <a:latin typeface="Tahoma"/>
                <a:cs typeface="Tahoma"/>
              </a:rPr>
              <a:t>u</a:t>
            </a:r>
            <a:r>
              <a:rPr sz="1000" spc="-25" dirty="0">
                <a:solidFill>
                  <a:srgbClr val="D9DCDD"/>
                </a:solidFill>
                <a:latin typeface="Tahoma"/>
                <a:cs typeface="Tahoma"/>
              </a:rPr>
              <a:t>r</a:t>
            </a:r>
            <a:r>
              <a:rPr sz="1000" spc="-20" dirty="0">
                <a:solidFill>
                  <a:srgbClr val="D9DCDD"/>
                </a:solidFill>
                <a:latin typeface="Tahoma"/>
                <a:cs typeface="Tahoma"/>
              </a:rPr>
              <a:t>f</a:t>
            </a:r>
            <a:r>
              <a:rPr sz="1000" spc="-50" dirty="0">
                <a:solidFill>
                  <a:srgbClr val="D9DCDD"/>
                </a:solidFill>
                <a:latin typeface="Tahoma"/>
                <a:cs typeface="Tahoma"/>
              </a:rPr>
              <a:t>a</a:t>
            </a:r>
            <a:r>
              <a:rPr sz="1000" spc="-25" dirty="0">
                <a:solidFill>
                  <a:srgbClr val="D9DCDD"/>
                </a:solidFill>
                <a:latin typeface="Tahoma"/>
                <a:cs typeface="Tahoma"/>
              </a:rPr>
              <a:t>c</a:t>
            </a:r>
            <a:r>
              <a:rPr sz="1000" spc="-85" dirty="0">
                <a:solidFill>
                  <a:srgbClr val="D9DCDD"/>
                </a:solidFill>
                <a:latin typeface="Tahoma"/>
                <a:cs typeface="Tahoma"/>
              </a:rPr>
              <a:t>e</a:t>
            </a:r>
            <a:r>
              <a:rPr sz="1000" spc="-70" dirty="0">
                <a:solidFill>
                  <a:srgbClr val="D9DCDD"/>
                </a:solidFill>
                <a:latin typeface="Tahoma"/>
                <a:cs typeface="Tahoma"/>
              </a:rPr>
              <a:t>s</a:t>
            </a:r>
            <a:endParaRPr sz="1000" dirty="0">
              <a:latin typeface="Tahoma"/>
              <a:cs typeface="Tahoma"/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3971117" y="448138"/>
            <a:ext cx="1789430" cy="139065"/>
          </a:xfrm>
          <a:custGeom>
            <a:avLst/>
            <a:gdLst/>
            <a:ahLst/>
            <a:cxnLst/>
            <a:rect l="l" t="t" r="r" b="b"/>
            <a:pathLst>
              <a:path w="1789429" h="139065">
                <a:moveTo>
                  <a:pt x="0" y="138552"/>
                </a:moveTo>
                <a:lnTo>
                  <a:pt x="1788840" y="138552"/>
                </a:lnTo>
                <a:lnTo>
                  <a:pt x="1788840" y="0"/>
                </a:lnTo>
                <a:lnTo>
                  <a:pt x="0" y="0"/>
                </a:lnTo>
                <a:lnTo>
                  <a:pt x="0" y="138552"/>
                </a:lnTo>
              </a:path>
            </a:pathLst>
          </a:custGeom>
          <a:solidFill>
            <a:srgbClr val="FAFAF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 txBox="1"/>
          <p:nvPr/>
        </p:nvSpPr>
        <p:spPr>
          <a:xfrm>
            <a:off x="3978016" y="421973"/>
            <a:ext cx="1489710" cy="16927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lang="en-AU" sz="1100" spc="-75" dirty="0">
                <a:solidFill>
                  <a:srgbClr val="13AF3D"/>
                </a:solidFill>
                <a:latin typeface="Arial"/>
                <a:cs typeface="Arial"/>
              </a:rPr>
              <a:t>Substitution </a:t>
            </a:r>
            <a:r>
              <a:rPr lang="en-AU" sz="1100" spc="-75" dirty="0" err="1">
                <a:solidFill>
                  <a:srgbClr val="13AF3D"/>
                </a:solidFill>
                <a:latin typeface="Arial"/>
                <a:cs typeface="Arial"/>
              </a:rPr>
              <a:t>reaction</a:t>
            </a:r>
            <a:r>
              <a:rPr lang="en-AU" sz="1100" spc="20" dirty="0" err="1">
                <a:solidFill>
                  <a:srgbClr val="13AF3D"/>
                </a:solidFill>
                <a:latin typeface="Arial"/>
                <a:cs typeface="Arial"/>
              </a:rPr>
              <a:t>:</a:t>
            </a:r>
            <a:r>
              <a:rPr lang="en-AU" sz="1200" i="1" spc="-37" baseline="27777" dirty="0" err="1">
                <a:solidFill>
                  <a:srgbClr val="13AF3D"/>
                </a:solidFill>
                <a:latin typeface="Arial"/>
                <a:cs typeface="Arial"/>
              </a:rPr>
              <a:t>c</a:t>
            </a:r>
            <a:endParaRPr lang="en-AU" sz="1200" baseline="27777" dirty="0">
              <a:latin typeface="Arial"/>
              <a:cs typeface="Arial"/>
            </a:endParaRPr>
          </a:p>
        </p:txBody>
      </p:sp>
      <p:sp>
        <p:nvSpPr>
          <p:cNvPr id="13" name="object 13"/>
          <p:cNvSpPr/>
          <p:nvPr/>
        </p:nvSpPr>
        <p:spPr>
          <a:xfrm>
            <a:off x="4347484" y="807790"/>
            <a:ext cx="1047655" cy="866043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 txBox="1"/>
          <p:nvPr/>
        </p:nvSpPr>
        <p:spPr>
          <a:xfrm>
            <a:off x="4102954" y="1836378"/>
            <a:ext cx="1577975" cy="78359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44780" marR="33020" indent="-132080">
              <a:lnSpc>
                <a:spcPct val="114599"/>
              </a:lnSpc>
              <a:buClr>
                <a:srgbClr val="13AF3D"/>
              </a:buClr>
              <a:buFont typeface="Arial"/>
              <a:buChar char="•"/>
              <a:tabLst>
                <a:tab pos="145415" algn="l"/>
              </a:tabLst>
            </a:pPr>
            <a:r>
              <a:rPr sz="1000" spc="-15" dirty="0">
                <a:solidFill>
                  <a:srgbClr val="22373B"/>
                </a:solidFill>
                <a:latin typeface="Tahoma"/>
                <a:cs typeface="Tahoma"/>
              </a:rPr>
              <a:t>G</a:t>
            </a:r>
            <a:r>
              <a:rPr sz="1000" spc="-25" dirty="0">
                <a:solidFill>
                  <a:srgbClr val="22373B"/>
                </a:solidFill>
                <a:latin typeface="Tahoma"/>
                <a:cs typeface="Tahoma"/>
              </a:rPr>
              <a:t>r</a:t>
            </a:r>
            <a:r>
              <a:rPr sz="1000" spc="-50" dirty="0">
                <a:solidFill>
                  <a:srgbClr val="22373B"/>
                </a:solidFill>
                <a:latin typeface="Tahoma"/>
                <a:cs typeface="Tahoma"/>
              </a:rPr>
              <a:t>a</a:t>
            </a:r>
            <a:r>
              <a:rPr sz="1000" spc="-45" dirty="0">
                <a:solidFill>
                  <a:srgbClr val="22373B"/>
                </a:solidFill>
                <a:latin typeface="Tahoma"/>
                <a:cs typeface="Tahoma"/>
              </a:rPr>
              <a:t>ph</a:t>
            </a:r>
            <a:r>
              <a:rPr sz="1000" spc="-85" dirty="0">
                <a:solidFill>
                  <a:srgbClr val="22373B"/>
                </a:solidFill>
                <a:latin typeface="Tahoma"/>
                <a:cs typeface="Tahoma"/>
              </a:rPr>
              <a:t>e</a:t>
            </a:r>
            <a:r>
              <a:rPr sz="1000" spc="-45" dirty="0">
                <a:solidFill>
                  <a:srgbClr val="22373B"/>
                </a:solidFill>
                <a:latin typeface="Tahoma"/>
                <a:cs typeface="Tahoma"/>
              </a:rPr>
              <a:t>n</a:t>
            </a:r>
            <a:r>
              <a:rPr sz="1000" spc="-85" dirty="0">
                <a:solidFill>
                  <a:srgbClr val="22373B"/>
                </a:solidFill>
                <a:latin typeface="Tahoma"/>
                <a:cs typeface="Tahoma"/>
              </a:rPr>
              <a:t>e</a:t>
            </a:r>
            <a:r>
              <a:rPr sz="1000" spc="15" dirty="0">
                <a:solidFill>
                  <a:srgbClr val="22373B"/>
                </a:solidFill>
                <a:latin typeface="Tahoma"/>
                <a:cs typeface="Tahoma"/>
              </a:rPr>
              <a:t> </a:t>
            </a:r>
            <a:r>
              <a:rPr sz="1000" spc="-70" dirty="0">
                <a:solidFill>
                  <a:srgbClr val="22373B"/>
                </a:solidFill>
                <a:latin typeface="Tahoma"/>
                <a:cs typeface="Tahoma"/>
              </a:rPr>
              <a:t>s</a:t>
            </a:r>
            <a:r>
              <a:rPr sz="1000" spc="-45" dirty="0">
                <a:solidFill>
                  <a:srgbClr val="22373B"/>
                </a:solidFill>
                <a:latin typeface="Tahoma"/>
                <a:cs typeface="Tahoma"/>
              </a:rPr>
              <a:t>ub</a:t>
            </a:r>
            <a:r>
              <a:rPr sz="1000" spc="-70" dirty="0">
                <a:solidFill>
                  <a:srgbClr val="22373B"/>
                </a:solidFill>
                <a:latin typeface="Tahoma"/>
                <a:cs typeface="Tahoma"/>
              </a:rPr>
              <a:t>s</a:t>
            </a:r>
            <a:r>
              <a:rPr sz="1000" spc="20" dirty="0">
                <a:solidFill>
                  <a:srgbClr val="22373B"/>
                </a:solidFill>
                <a:latin typeface="Tahoma"/>
                <a:cs typeface="Tahoma"/>
              </a:rPr>
              <a:t>t</a:t>
            </a:r>
            <a:r>
              <a:rPr sz="1000" spc="5" dirty="0">
                <a:solidFill>
                  <a:srgbClr val="22373B"/>
                </a:solidFill>
                <a:latin typeface="Tahoma"/>
                <a:cs typeface="Tahoma"/>
              </a:rPr>
              <a:t>i</a:t>
            </a:r>
            <a:r>
              <a:rPr sz="1000" spc="20" dirty="0">
                <a:solidFill>
                  <a:srgbClr val="22373B"/>
                </a:solidFill>
                <a:latin typeface="Tahoma"/>
                <a:cs typeface="Tahoma"/>
              </a:rPr>
              <a:t>t</a:t>
            </a:r>
            <a:r>
              <a:rPr sz="1000" spc="-45" dirty="0">
                <a:solidFill>
                  <a:srgbClr val="22373B"/>
                </a:solidFill>
                <a:latin typeface="Tahoma"/>
                <a:cs typeface="Tahoma"/>
              </a:rPr>
              <a:t>u</a:t>
            </a:r>
            <a:r>
              <a:rPr sz="1000" spc="20" dirty="0">
                <a:solidFill>
                  <a:srgbClr val="22373B"/>
                </a:solidFill>
                <a:latin typeface="Tahoma"/>
                <a:cs typeface="Tahoma"/>
              </a:rPr>
              <a:t>t</a:t>
            </a:r>
            <a:r>
              <a:rPr sz="1000" spc="-85" dirty="0">
                <a:solidFill>
                  <a:srgbClr val="22373B"/>
                </a:solidFill>
                <a:latin typeface="Tahoma"/>
                <a:cs typeface="Tahoma"/>
              </a:rPr>
              <a:t>e</a:t>
            </a:r>
            <a:r>
              <a:rPr sz="1000" spc="-45" dirty="0">
                <a:solidFill>
                  <a:srgbClr val="22373B"/>
                </a:solidFill>
                <a:latin typeface="Tahoma"/>
                <a:cs typeface="Tahoma"/>
              </a:rPr>
              <a:t>d</a:t>
            </a:r>
            <a:r>
              <a:rPr sz="1000" spc="20" dirty="0">
                <a:solidFill>
                  <a:srgbClr val="22373B"/>
                </a:solidFill>
                <a:latin typeface="Tahoma"/>
                <a:cs typeface="Tahoma"/>
              </a:rPr>
              <a:t> </a:t>
            </a:r>
            <a:r>
              <a:rPr sz="1000" spc="-70" dirty="0">
                <a:solidFill>
                  <a:srgbClr val="22373B"/>
                </a:solidFill>
                <a:latin typeface="Tahoma"/>
                <a:cs typeface="Tahoma"/>
              </a:rPr>
              <a:t>w</a:t>
            </a:r>
            <a:r>
              <a:rPr sz="1000" spc="5" dirty="0">
                <a:solidFill>
                  <a:srgbClr val="22373B"/>
                </a:solidFill>
                <a:latin typeface="Tahoma"/>
                <a:cs typeface="Tahoma"/>
              </a:rPr>
              <a:t>i</a:t>
            </a:r>
            <a:r>
              <a:rPr sz="1000" spc="20" dirty="0">
                <a:solidFill>
                  <a:srgbClr val="22373B"/>
                </a:solidFill>
                <a:latin typeface="Tahoma"/>
                <a:cs typeface="Tahoma"/>
              </a:rPr>
              <a:t>t</a:t>
            </a:r>
            <a:r>
              <a:rPr sz="1000" spc="-45" dirty="0">
                <a:solidFill>
                  <a:srgbClr val="22373B"/>
                </a:solidFill>
                <a:latin typeface="Tahoma"/>
                <a:cs typeface="Tahoma"/>
              </a:rPr>
              <a:t>h</a:t>
            </a:r>
            <a:r>
              <a:rPr sz="1000" spc="-35" dirty="0">
                <a:solidFill>
                  <a:srgbClr val="22373B"/>
                </a:solidFill>
                <a:latin typeface="Tahoma"/>
                <a:cs typeface="Tahoma"/>
              </a:rPr>
              <a:t> h-</a:t>
            </a:r>
            <a:r>
              <a:rPr sz="1000" spc="70" dirty="0">
                <a:solidFill>
                  <a:srgbClr val="22373B"/>
                </a:solidFill>
                <a:latin typeface="Tahoma"/>
                <a:cs typeface="Tahoma"/>
              </a:rPr>
              <a:t>B</a:t>
            </a:r>
            <a:r>
              <a:rPr sz="1000" spc="30" dirty="0">
                <a:solidFill>
                  <a:srgbClr val="22373B"/>
                </a:solidFill>
                <a:latin typeface="Tahoma"/>
                <a:cs typeface="Tahoma"/>
              </a:rPr>
              <a:t>N</a:t>
            </a:r>
            <a:endParaRPr sz="1000" dirty="0">
              <a:latin typeface="Tahoma"/>
              <a:cs typeface="Tahoma"/>
            </a:endParaRPr>
          </a:p>
          <a:p>
            <a:pPr marL="144780" marR="5080" indent="-132080">
              <a:lnSpc>
                <a:spcPct val="114599"/>
              </a:lnSpc>
              <a:spcBef>
                <a:spcPts val="595"/>
              </a:spcBef>
              <a:buClr>
                <a:srgbClr val="13AF3D"/>
              </a:buClr>
              <a:buFont typeface="Arial"/>
              <a:buChar char="•"/>
              <a:tabLst>
                <a:tab pos="145415" algn="l"/>
              </a:tabLst>
            </a:pPr>
            <a:r>
              <a:rPr sz="1000" spc="30" dirty="0">
                <a:solidFill>
                  <a:srgbClr val="22373B"/>
                </a:solidFill>
                <a:latin typeface="Tahoma"/>
                <a:cs typeface="Tahoma"/>
              </a:rPr>
              <a:t>C</a:t>
            </a:r>
            <a:r>
              <a:rPr sz="1000" spc="-50" dirty="0">
                <a:solidFill>
                  <a:srgbClr val="22373B"/>
                </a:solidFill>
                <a:latin typeface="Tahoma"/>
                <a:cs typeface="Tahoma"/>
              </a:rPr>
              <a:t>on</a:t>
            </a:r>
            <a:r>
              <a:rPr sz="1000" spc="-25" dirty="0">
                <a:solidFill>
                  <a:srgbClr val="22373B"/>
                </a:solidFill>
                <a:latin typeface="Tahoma"/>
                <a:cs typeface="Tahoma"/>
              </a:rPr>
              <a:t>c</a:t>
            </a:r>
            <a:r>
              <a:rPr sz="1000" spc="-85" dirty="0">
                <a:solidFill>
                  <a:srgbClr val="22373B"/>
                </a:solidFill>
                <a:latin typeface="Tahoma"/>
                <a:cs typeface="Tahoma"/>
              </a:rPr>
              <a:t>e</a:t>
            </a:r>
            <a:r>
              <a:rPr sz="1000" spc="-45" dirty="0">
                <a:solidFill>
                  <a:srgbClr val="22373B"/>
                </a:solidFill>
                <a:latin typeface="Tahoma"/>
                <a:cs typeface="Tahoma"/>
              </a:rPr>
              <a:t>n</a:t>
            </a:r>
            <a:r>
              <a:rPr sz="1000" spc="20" dirty="0">
                <a:solidFill>
                  <a:srgbClr val="22373B"/>
                </a:solidFill>
                <a:latin typeface="Tahoma"/>
                <a:cs typeface="Tahoma"/>
              </a:rPr>
              <a:t>t</a:t>
            </a:r>
            <a:r>
              <a:rPr sz="1000" spc="-25" dirty="0">
                <a:solidFill>
                  <a:srgbClr val="22373B"/>
                </a:solidFill>
                <a:latin typeface="Tahoma"/>
                <a:cs typeface="Tahoma"/>
              </a:rPr>
              <a:t>r</a:t>
            </a:r>
            <a:r>
              <a:rPr sz="1000" spc="-50" dirty="0">
                <a:solidFill>
                  <a:srgbClr val="22373B"/>
                </a:solidFill>
                <a:latin typeface="Tahoma"/>
                <a:cs typeface="Tahoma"/>
              </a:rPr>
              <a:t>a</a:t>
            </a:r>
            <a:r>
              <a:rPr sz="1000" spc="20" dirty="0">
                <a:solidFill>
                  <a:srgbClr val="22373B"/>
                </a:solidFill>
                <a:latin typeface="Tahoma"/>
                <a:cs typeface="Tahoma"/>
              </a:rPr>
              <a:t>t</a:t>
            </a:r>
            <a:r>
              <a:rPr sz="1000" spc="5" dirty="0">
                <a:solidFill>
                  <a:srgbClr val="22373B"/>
                </a:solidFill>
                <a:latin typeface="Tahoma"/>
                <a:cs typeface="Tahoma"/>
              </a:rPr>
              <a:t>i</a:t>
            </a:r>
            <a:r>
              <a:rPr sz="1000" spc="-50" dirty="0">
                <a:solidFill>
                  <a:srgbClr val="22373B"/>
                </a:solidFill>
                <a:latin typeface="Tahoma"/>
                <a:cs typeface="Tahoma"/>
              </a:rPr>
              <a:t>on</a:t>
            </a:r>
            <a:r>
              <a:rPr sz="1000" spc="15" dirty="0">
                <a:solidFill>
                  <a:srgbClr val="22373B"/>
                </a:solidFill>
                <a:latin typeface="Tahoma"/>
                <a:cs typeface="Tahoma"/>
              </a:rPr>
              <a:t> </a:t>
            </a:r>
            <a:r>
              <a:rPr sz="1000" spc="-35" dirty="0">
                <a:solidFill>
                  <a:srgbClr val="22373B"/>
                </a:solidFill>
                <a:latin typeface="Tahoma"/>
                <a:cs typeface="Tahoma"/>
              </a:rPr>
              <a:t>of</a:t>
            </a:r>
            <a:r>
              <a:rPr sz="1000" spc="20" dirty="0">
                <a:solidFill>
                  <a:srgbClr val="22373B"/>
                </a:solidFill>
                <a:latin typeface="Tahoma"/>
                <a:cs typeface="Tahoma"/>
              </a:rPr>
              <a:t> </a:t>
            </a:r>
            <a:r>
              <a:rPr sz="1000" spc="-45" dirty="0">
                <a:solidFill>
                  <a:srgbClr val="22373B"/>
                </a:solidFill>
                <a:latin typeface="Tahoma"/>
                <a:cs typeface="Tahoma"/>
              </a:rPr>
              <a:t>h</a:t>
            </a:r>
            <a:r>
              <a:rPr lang="en-AU" sz="1000" spc="-35" dirty="0">
                <a:solidFill>
                  <a:srgbClr val="22373B"/>
                </a:solidFill>
                <a:latin typeface="Tahoma"/>
                <a:cs typeface="Tahoma"/>
              </a:rPr>
              <a:t>-</a:t>
            </a:r>
            <a:r>
              <a:rPr sz="1000" spc="70" dirty="0">
                <a:solidFill>
                  <a:srgbClr val="22373B"/>
                </a:solidFill>
                <a:latin typeface="Tahoma"/>
                <a:cs typeface="Tahoma"/>
              </a:rPr>
              <a:t>B</a:t>
            </a:r>
            <a:r>
              <a:rPr sz="1000" spc="30" dirty="0">
                <a:solidFill>
                  <a:srgbClr val="22373B"/>
                </a:solidFill>
                <a:latin typeface="Tahoma"/>
                <a:cs typeface="Tahoma"/>
              </a:rPr>
              <a:t>N</a:t>
            </a:r>
            <a:r>
              <a:rPr sz="1000" spc="15" dirty="0">
                <a:solidFill>
                  <a:srgbClr val="22373B"/>
                </a:solidFill>
                <a:latin typeface="Tahoma"/>
                <a:cs typeface="Tahoma"/>
              </a:rPr>
              <a:t> </a:t>
            </a:r>
            <a:r>
              <a:rPr sz="1000" spc="-25" dirty="0">
                <a:solidFill>
                  <a:srgbClr val="22373B"/>
                </a:solidFill>
                <a:latin typeface="Tahoma"/>
                <a:cs typeface="Tahoma"/>
              </a:rPr>
              <a:t>c</a:t>
            </a:r>
            <a:r>
              <a:rPr sz="1000" spc="-50" dirty="0">
                <a:solidFill>
                  <a:srgbClr val="22373B"/>
                </a:solidFill>
                <a:latin typeface="Tahoma"/>
                <a:cs typeface="Tahoma"/>
              </a:rPr>
              <a:t>on</a:t>
            </a:r>
            <a:r>
              <a:rPr sz="1000" spc="20" dirty="0">
                <a:solidFill>
                  <a:srgbClr val="22373B"/>
                </a:solidFill>
                <a:latin typeface="Tahoma"/>
                <a:cs typeface="Tahoma"/>
              </a:rPr>
              <a:t>t</a:t>
            </a:r>
            <a:r>
              <a:rPr sz="1000" spc="-25" dirty="0">
                <a:solidFill>
                  <a:srgbClr val="22373B"/>
                </a:solidFill>
                <a:latin typeface="Tahoma"/>
                <a:cs typeface="Tahoma"/>
              </a:rPr>
              <a:t>r</a:t>
            </a:r>
            <a:r>
              <a:rPr sz="1000" spc="-20" dirty="0">
                <a:solidFill>
                  <a:srgbClr val="22373B"/>
                </a:solidFill>
                <a:latin typeface="Tahoma"/>
                <a:cs typeface="Tahoma"/>
              </a:rPr>
              <a:t>ol</a:t>
            </a:r>
            <a:r>
              <a:rPr sz="1000" spc="5" dirty="0">
                <a:solidFill>
                  <a:srgbClr val="22373B"/>
                </a:solidFill>
                <a:latin typeface="Tahoma"/>
                <a:cs typeface="Tahoma"/>
              </a:rPr>
              <a:t>l</a:t>
            </a:r>
            <a:r>
              <a:rPr sz="1000" spc="-85" dirty="0">
                <a:solidFill>
                  <a:srgbClr val="22373B"/>
                </a:solidFill>
                <a:latin typeface="Tahoma"/>
                <a:cs typeface="Tahoma"/>
              </a:rPr>
              <a:t>e</a:t>
            </a:r>
            <a:r>
              <a:rPr sz="1000" spc="-45" dirty="0">
                <a:solidFill>
                  <a:srgbClr val="22373B"/>
                </a:solidFill>
                <a:latin typeface="Tahoma"/>
                <a:cs typeface="Tahoma"/>
              </a:rPr>
              <a:t>d</a:t>
            </a:r>
            <a:r>
              <a:rPr sz="1000" spc="15" dirty="0">
                <a:solidFill>
                  <a:srgbClr val="22373B"/>
                </a:solidFill>
                <a:latin typeface="Tahoma"/>
                <a:cs typeface="Tahoma"/>
              </a:rPr>
              <a:t> </a:t>
            </a:r>
            <a:r>
              <a:rPr sz="1000" spc="-75" dirty="0">
                <a:solidFill>
                  <a:srgbClr val="22373B"/>
                </a:solidFill>
                <a:latin typeface="Tahoma"/>
                <a:cs typeface="Tahoma"/>
              </a:rPr>
              <a:t>b</a:t>
            </a:r>
            <a:r>
              <a:rPr sz="1000" spc="-40" dirty="0">
                <a:solidFill>
                  <a:srgbClr val="22373B"/>
                </a:solidFill>
                <a:latin typeface="Tahoma"/>
                <a:cs typeface="Tahoma"/>
              </a:rPr>
              <a:t>y</a:t>
            </a:r>
            <a:r>
              <a:rPr sz="1000" spc="15" dirty="0">
                <a:solidFill>
                  <a:srgbClr val="22373B"/>
                </a:solidFill>
                <a:latin typeface="Tahoma"/>
                <a:cs typeface="Tahoma"/>
              </a:rPr>
              <a:t> </a:t>
            </a:r>
            <a:r>
              <a:rPr sz="1000" spc="-25" dirty="0">
                <a:solidFill>
                  <a:srgbClr val="22373B"/>
                </a:solidFill>
                <a:latin typeface="Tahoma"/>
                <a:cs typeface="Tahoma"/>
              </a:rPr>
              <a:t>r</a:t>
            </a:r>
            <a:r>
              <a:rPr sz="1000" spc="-85" dirty="0">
                <a:solidFill>
                  <a:srgbClr val="22373B"/>
                </a:solidFill>
                <a:latin typeface="Tahoma"/>
                <a:cs typeface="Tahoma"/>
              </a:rPr>
              <a:t>e</a:t>
            </a:r>
            <a:r>
              <a:rPr sz="1000" spc="-50" dirty="0">
                <a:solidFill>
                  <a:srgbClr val="22373B"/>
                </a:solidFill>
                <a:latin typeface="Tahoma"/>
                <a:cs typeface="Tahoma"/>
              </a:rPr>
              <a:t>a</a:t>
            </a:r>
            <a:r>
              <a:rPr sz="1000" spc="-25" dirty="0">
                <a:solidFill>
                  <a:srgbClr val="22373B"/>
                </a:solidFill>
                <a:latin typeface="Tahoma"/>
                <a:cs typeface="Tahoma"/>
              </a:rPr>
              <a:t>c</a:t>
            </a:r>
            <a:r>
              <a:rPr sz="1000" spc="20" dirty="0">
                <a:solidFill>
                  <a:srgbClr val="22373B"/>
                </a:solidFill>
                <a:latin typeface="Tahoma"/>
                <a:cs typeface="Tahoma"/>
              </a:rPr>
              <a:t>t</a:t>
            </a:r>
            <a:r>
              <a:rPr sz="1000" spc="5" dirty="0">
                <a:solidFill>
                  <a:srgbClr val="22373B"/>
                </a:solidFill>
                <a:latin typeface="Tahoma"/>
                <a:cs typeface="Tahoma"/>
              </a:rPr>
              <a:t>i</a:t>
            </a:r>
            <a:r>
              <a:rPr sz="1000" spc="-50" dirty="0">
                <a:solidFill>
                  <a:srgbClr val="22373B"/>
                </a:solidFill>
                <a:latin typeface="Tahoma"/>
                <a:cs typeface="Tahoma"/>
              </a:rPr>
              <a:t>on</a:t>
            </a:r>
            <a:r>
              <a:rPr sz="1000" spc="15" dirty="0">
                <a:solidFill>
                  <a:srgbClr val="22373B"/>
                </a:solidFill>
                <a:latin typeface="Tahoma"/>
                <a:cs typeface="Tahoma"/>
              </a:rPr>
              <a:t> </a:t>
            </a:r>
            <a:r>
              <a:rPr sz="1000" spc="20" dirty="0">
                <a:solidFill>
                  <a:srgbClr val="22373B"/>
                </a:solidFill>
                <a:latin typeface="Tahoma"/>
                <a:cs typeface="Tahoma"/>
              </a:rPr>
              <a:t>t</a:t>
            </a:r>
            <a:r>
              <a:rPr sz="1000" spc="5" dirty="0">
                <a:solidFill>
                  <a:srgbClr val="22373B"/>
                </a:solidFill>
                <a:latin typeface="Tahoma"/>
                <a:cs typeface="Tahoma"/>
              </a:rPr>
              <a:t>i</a:t>
            </a:r>
            <a:r>
              <a:rPr sz="1000" spc="-55" dirty="0">
                <a:solidFill>
                  <a:srgbClr val="22373B"/>
                </a:solidFill>
                <a:latin typeface="Tahoma"/>
                <a:cs typeface="Tahoma"/>
              </a:rPr>
              <a:t>m</a:t>
            </a:r>
            <a:r>
              <a:rPr sz="1000" spc="-85" dirty="0">
                <a:solidFill>
                  <a:srgbClr val="22373B"/>
                </a:solidFill>
                <a:latin typeface="Tahoma"/>
                <a:cs typeface="Tahoma"/>
              </a:rPr>
              <a:t>e</a:t>
            </a:r>
            <a:endParaRPr sz="1000" dirty="0">
              <a:latin typeface="Tahoma"/>
              <a:cs typeface="Tahoma"/>
            </a:endParaRPr>
          </a:p>
        </p:txBody>
      </p:sp>
      <p:sp>
        <p:nvSpPr>
          <p:cNvPr id="15" name="object 15"/>
          <p:cNvSpPr/>
          <p:nvPr/>
        </p:nvSpPr>
        <p:spPr>
          <a:xfrm>
            <a:off x="152185" y="2757428"/>
            <a:ext cx="1828800" cy="0"/>
          </a:xfrm>
          <a:custGeom>
            <a:avLst/>
            <a:gdLst/>
            <a:ahLst/>
            <a:cxnLst/>
            <a:rect l="l" t="t" r="r" b="b"/>
            <a:pathLst>
              <a:path w="1828800">
                <a:moveTo>
                  <a:pt x="0" y="0"/>
                </a:moveTo>
                <a:lnTo>
                  <a:pt x="1828800" y="0"/>
                </a:lnTo>
              </a:path>
            </a:pathLst>
          </a:custGeom>
          <a:ln w="5054">
            <a:solidFill>
              <a:srgbClr val="22373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 txBox="1"/>
          <p:nvPr/>
        </p:nvSpPr>
        <p:spPr>
          <a:xfrm>
            <a:off x="4102954" y="2686627"/>
            <a:ext cx="1364615" cy="35814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44780" marR="5080" indent="-132715">
              <a:lnSpc>
                <a:spcPct val="114599"/>
              </a:lnSpc>
            </a:pPr>
            <a:r>
              <a:rPr sz="1000" spc="145" dirty="0">
                <a:solidFill>
                  <a:srgbClr val="13AF3D"/>
                </a:solidFill>
                <a:latin typeface="Arial"/>
                <a:cs typeface="Arial"/>
              </a:rPr>
              <a:t>• </a:t>
            </a:r>
            <a:r>
              <a:rPr sz="1000" spc="-15" dirty="0">
                <a:solidFill>
                  <a:srgbClr val="13AF3D"/>
                </a:solidFill>
                <a:latin typeface="Arial"/>
                <a:cs typeface="Arial"/>
              </a:rPr>
              <a:t> </a:t>
            </a:r>
            <a:r>
              <a:rPr sz="1000" spc="50" dirty="0">
                <a:solidFill>
                  <a:srgbClr val="22373B"/>
                </a:solidFill>
                <a:latin typeface="Tahoma"/>
                <a:cs typeface="Tahoma"/>
              </a:rPr>
              <a:t>P</a:t>
            </a:r>
            <a:r>
              <a:rPr sz="1000" spc="-50" dirty="0">
                <a:solidFill>
                  <a:srgbClr val="22373B"/>
                </a:solidFill>
                <a:latin typeface="Tahoma"/>
                <a:cs typeface="Tahoma"/>
              </a:rPr>
              <a:t>a</a:t>
            </a:r>
            <a:r>
              <a:rPr sz="1000" spc="20" dirty="0">
                <a:solidFill>
                  <a:srgbClr val="22373B"/>
                </a:solidFill>
                <a:latin typeface="Tahoma"/>
                <a:cs typeface="Tahoma"/>
              </a:rPr>
              <a:t>tt</a:t>
            </a:r>
            <a:r>
              <a:rPr sz="1000" spc="-85" dirty="0">
                <a:solidFill>
                  <a:srgbClr val="22373B"/>
                </a:solidFill>
                <a:latin typeface="Tahoma"/>
                <a:cs typeface="Tahoma"/>
              </a:rPr>
              <a:t>e</a:t>
            </a:r>
            <a:r>
              <a:rPr sz="1000" spc="-25" dirty="0">
                <a:solidFill>
                  <a:srgbClr val="22373B"/>
                </a:solidFill>
                <a:latin typeface="Tahoma"/>
                <a:cs typeface="Tahoma"/>
              </a:rPr>
              <a:t>r</a:t>
            </a:r>
            <a:r>
              <a:rPr sz="1000" spc="-45" dirty="0">
                <a:solidFill>
                  <a:srgbClr val="22373B"/>
                </a:solidFill>
                <a:latin typeface="Tahoma"/>
                <a:cs typeface="Tahoma"/>
              </a:rPr>
              <a:t>n</a:t>
            </a:r>
            <a:r>
              <a:rPr sz="1000" spc="5" dirty="0">
                <a:solidFill>
                  <a:srgbClr val="22373B"/>
                </a:solidFill>
                <a:latin typeface="Tahoma"/>
                <a:cs typeface="Tahoma"/>
              </a:rPr>
              <a:t>i</a:t>
            </a:r>
            <a:r>
              <a:rPr sz="1000" spc="-45" dirty="0">
                <a:solidFill>
                  <a:srgbClr val="22373B"/>
                </a:solidFill>
                <a:latin typeface="Tahoma"/>
                <a:cs typeface="Tahoma"/>
              </a:rPr>
              <a:t>n</a:t>
            </a:r>
            <a:r>
              <a:rPr sz="1000" spc="-60" dirty="0">
                <a:solidFill>
                  <a:srgbClr val="22373B"/>
                </a:solidFill>
                <a:latin typeface="Tahoma"/>
                <a:cs typeface="Tahoma"/>
              </a:rPr>
              <a:t>g</a:t>
            </a:r>
            <a:r>
              <a:rPr sz="1000" spc="15" dirty="0">
                <a:solidFill>
                  <a:srgbClr val="22373B"/>
                </a:solidFill>
                <a:latin typeface="Tahoma"/>
                <a:cs typeface="Tahoma"/>
              </a:rPr>
              <a:t> </a:t>
            </a:r>
            <a:r>
              <a:rPr sz="1000" spc="-50" dirty="0">
                <a:solidFill>
                  <a:srgbClr val="22373B"/>
                </a:solidFill>
                <a:latin typeface="Tahoma"/>
                <a:cs typeface="Tahoma"/>
              </a:rPr>
              <a:t>a</a:t>
            </a:r>
            <a:r>
              <a:rPr sz="1000" spc="-25" dirty="0">
                <a:solidFill>
                  <a:srgbClr val="22373B"/>
                </a:solidFill>
                <a:latin typeface="Tahoma"/>
                <a:cs typeface="Tahoma"/>
              </a:rPr>
              <a:t>c</a:t>
            </a:r>
            <a:r>
              <a:rPr sz="1000" spc="-45" dirty="0">
                <a:solidFill>
                  <a:srgbClr val="22373B"/>
                </a:solidFill>
                <a:latin typeface="Tahoma"/>
                <a:cs typeface="Tahoma"/>
              </a:rPr>
              <a:t>h</a:t>
            </a:r>
            <a:r>
              <a:rPr sz="1000" spc="5" dirty="0">
                <a:solidFill>
                  <a:srgbClr val="22373B"/>
                </a:solidFill>
                <a:latin typeface="Tahoma"/>
                <a:cs typeface="Tahoma"/>
              </a:rPr>
              <a:t>i</a:t>
            </a:r>
            <a:r>
              <a:rPr sz="1000" spc="-85" dirty="0">
                <a:solidFill>
                  <a:srgbClr val="22373B"/>
                </a:solidFill>
                <a:latin typeface="Tahoma"/>
                <a:cs typeface="Tahoma"/>
              </a:rPr>
              <a:t>e</a:t>
            </a:r>
            <a:r>
              <a:rPr sz="1000" spc="-40" dirty="0">
                <a:solidFill>
                  <a:srgbClr val="22373B"/>
                </a:solidFill>
                <a:latin typeface="Tahoma"/>
                <a:cs typeface="Tahoma"/>
              </a:rPr>
              <a:t>v</a:t>
            </a:r>
            <a:r>
              <a:rPr sz="1000" spc="-85" dirty="0">
                <a:solidFill>
                  <a:srgbClr val="22373B"/>
                </a:solidFill>
                <a:latin typeface="Tahoma"/>
                <a:cs typeface="Tahoma"/>
              </a:rPr>
              <a:t>e</a:t>
            </a:r>
            <a:r>
              <a:rPr sz="1000" spc="-45" dirty="0">
                <a:solidFill>
                  <a:srgbClr val="22373B"/>
                </a:solidFill>
                <a:latin typeface="Tahoma"/>
                <a:cs typeface="Tahoma"/>
              </a:rPr>
              <a:t>d</a:t>
            </a:r>
            <a:r>
              <a:rPr sz="1000" spc="15" dirty="0">
                <a:solidFill>
                  <a:srgbClr val="22373B"/>
                </a:solidFill>
                <a:latin typeface="Tahoma"/>
                <a:cs typeface="Tahoma"/>
              </a:rPr>
              <a:t> </a:t>
            </a:r>
            <a:r>
              <a:rPr sz="1000" spc="-75" dirty="0">
                <a:solidFill>
                  <a:srgbClr val="22373B"/>
                </a:solidFill>
                <a:latin typeface="Tahoma"/>
                <a:cs typeface="Tahoma"/>
              </a:rPr>
              <a:t>b</a:t>
            </a:r>
            <a:r>
              <a:rPr sz="1000" spc="-40" dirty="0">
                <a:solidFill>
                  <a:srgbClr val="22373B"/>
                </a:solidFill>
                <a:latin typeface="Tahoma"/>
                <a:cs typeface="Tahoma"/>
              </a:rPr>
              <a:t>y</a:t>
            </a:r>
            <a:r>
              <a:rPr sz="1000" spc="-25" dirty="0">
                <a:solidFill>
                  <a:srgbClr val="22373B"/>
                </a:solidFill>
                <a:latin typeface="Tahoma"/>
                <a:cs typeface="Tahoma"/>
              </a:rPr>
              <a:t> </a:t>
            </a:r>
            <a:r>
              <a:rPr sz="1000" spc="-50" dirty="0">
                <a:solidFill>
                  <a:srgbClr val="22373B"/>
                </a:solidFill>
                <a:latin typeface="Tahoma"/>
                <a:cs typeface="Tahoma"/>
              </a:rPr>
              <a:t>a</a:t>
            </a:r>
            <a:r>
              <a:rPr sz="1000" spc="-45" dirty="0">
                <a:solidFill>
                  <a:srgbClr val="22373B"/>
                </a:solidFill>
                <a:latin typeface="Tahoma"/>
                <a:cs typeface="Tahoma"/>
              </a:rPr>
              <a:t>pp</a:t>
            </a:r>
            <a:r>
              <a:rPr sz="1000" spc="5" dirty="0">
                <a:solidFill>
                  <a:srgbClr val="22373B"/>
                </a:solidFill>
                <a:latin typeface="Tahoma"/>
                <a:cs typeface="Tahoma"/>
              </a:rPr>
              <a:t>l</a:t>
            </a:r>
            <a:r>
              <a:rPr sz="1000" spc="-40" dirty="0">
                <a:solidFill>
                  <a:srgbClr val="22373B"/>
                </a:solidFill>
                <a:latin typeface="Tahoma"/>
                <a:cs typeface="Tahoma"/>
              </a:rPr>
              <a:t>y</a:t>
            </a:r>
            <a:r>
              <a:rPr sz="1000" spc="5" dirty="0">
                <a:solidFill>
                  <a:srgbClr val="22373B"/>
                </a:solidFill>
                <a:latin typeface="Tahoma"/>
                <a:cs typeface="Tahoma"/>
              </a:rPr>
              <a:t>i</a:t>
            </a:r>
            <a:r>
              <a:rPr sz="1000" spc="-45" dirty="0">
                <a:solidFill>
                  <a:srgbClr val="22373B"/>
                </a:solidFill>
                <a:latin typeface="Tahoma"/>
                <a:cs typeface="Tahoma"/>
              </a:rPr>
              <a:t>n</a:t>
            </a:r>
            <a:r>
              <a:rPr sz="1000" spc="-60" dirty="0">
                <a:solidFill>
                  <a:srgbClr val="22373B"/>
                </a:solidFill>
                <a:latin typeface="Tahoma"/>
                <a:cs typeface="Tahoma"/>
              </a:rPr>
              <a:t>g</a:t>
            </a:r>
            <a:r>
              <a:rPr sz="1000" spc="15" dirty="0">
                <a:solidFill>
                  <a:srgbClr val="22373B"/>
                </a:solidFill>
                <a:latin typeface="Tahoma"/>
                <a:cs typeface="Tahoma"/>
              </a:rPr>
              <a:t> </a:t>
            </a:r>
            <a:r>
              <a:rPr sz="1000" spc="-55" dirty="0">
                <a:solidFill>
                  <a:srgbClr val="22373B"/>
                </a:solidFill>
                <a:latin typeface="Tahoma"/>
                <a:cs typeface="Tahoma"/>
              </a:rPr>
              <a:t>m</a:t>
            </a:r>
            <a:r>
              <a:rPr sz="1000" spc="-50" dirty="0">
                <a:solidFill>
                  <a:srgbClr val="22373B"/>
                </a:solidFill>
                <a:latin typeface="Tahoma"/>
                <a:cs typeface="Tahoma"/>
              </a:rPr>
              <a:t>a</a:t>
            </a:r>
            <a:r>
              <a:rPr sz="1000" spc="-70" dirty="0">
                <a:solidFill>
                  <a:srgbClr val="22373B"/>
                </a:solidFill>
                <a:latin typeface="Tahoma"/>
                <a:cs typeface="Tahoma"/>
              </a:rPr>
              <a:t>s</a:t>
            </a:r>
            <a:r>
              <a:rPr sz="1000" spc="-15" dirty="0">
                <a:solidFill>
                  <a:srgbClr val="22373B"/>
                </a:solidFill>
                <a:latin typeface="Tahoma"/>
                <a:cs typeface="Tahoma"/>
              </a:rPr>
              <a:t>k</a:t>
            </a:r>
            <a:r>
              <a:rPr sz="1000" spc="-70" dirty="0">
                <a:solidFill>
                  <a:srgbClr val="22373B"/>
                </a:solidFill>
                <a:latin typeface="Tahoma"/>
                <a:cs typeface="Tahoma"/>
              </a:rPr>
              <a:t>s</a:t>
            </a:r>
            <a:endParaRPr sz="1000">
              <a:latin typeface="Tahoma"/>
              <a:cs typeface="Tahoma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188038" y="2755453"/>
            <a:ext cx="64135" cy="1016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715"/>
              </a:lnSpc>
            </a:pPr>
            <a:r>
              <a:rPr sz="600" i="1" spc="-30" dirty="0">
                <a:solidFill>
                  <a:srgbClr val="394B4E"/>
                </a:solidFill>
                <a:latin typeface="Arial"/>
                <a:cs typeface="Arial"/>
              </a:rPr>
              <a:t>a</a:t>
            </a:r>
            <a:endParaRPr sz="600">
              <a:latin typeface="Arial"/>
              <a:cs typeface="Arial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233104" y="2803828"/>
            <a:ext cx="1793239" cy="11874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600" spc="10" dirty="0">
                <a:solidFill>
                  <a:srgbClr val="394B4E"/>
                </a:solidFill>
                <a:latin typeface="Arial"/>
                <a:cs typeface="Arial"/>
              </a:rPr>
              <a:t>L</a:t>
            </a:r>
            <a:r>
              <a:rPr sz="600" spc="-55" dirty="0">
                <a:solidFill>
                  <a:srgbClr val="394B4E"/>
                </a:solidFill>
                <a:latin typeface="Arial"/>
                <a:cs typeface="Arial"/>
              </a:rPr>
              <a:t>e</a:t>
            </a:r>
            <a:r>
              <a:rPr sz="600" spc="-10" dirty="0">
                <a:solidFill>
                  <a:srgbClr val="394B4E"/>
                </a:solidFill>
                <a:latin typeface="Arial"/>
                <a:cs typeface="Arial"/>
              </a:rPr>
              <a:t>v</a:t>
            </a:r>
            <a:r>
              <a:rPr sz="600" spc="-55" dirty="0">
                <a:solidFill>
                  <a:srgbClr val="394B4E"/>
                </a:solidFill>
                <a:latin typeface="Arial"/>
                <a:cs typeface="Arial"/>
              </a:rPr>
              <a:t>e</a:t>
            </a:r>
            <a:r>
              <a:rPr sz="600" spc="-10" dirty="0">
                <a:solidFill>
                  <a:srgbClr val="394B4E"/>
                </a:solidFill>
                <a:latin typeface="Arial"/>
                <a:cs typeface="Arial"/>
              </a:rPr>
              <a:t>nd</a:t>
            </a:r>
            <a:r>
              <a:rPr sz="600" spc="-40" dirty="0">
                <a:solidFill>
                  <a:srgbClr val="394B4E"/>
                </a:solidFill>
                <a:latin typeface="Arial"/>
                <a:cs typeface="Arial"/>
              </a:rPr>
              <a:t>o</a:t>
            </a:r>
            <a:r>
              <a:rPr sz="600" spc="15" dirty="0">
                <a:solidFill>
                  <a:srgbClr val="394B4E"/>
                </a:solidFill>
                <a:latin typeface="Arial"/>
                <a:cs typeface="Arial"/>
              </a:rPr>
              <a:t>r</a:t>
            </a:r>
            <a:r>
              <a:rPr sz="600" spc="20" dirty="0">
                <a:solidFill>
                  <a:srgbClr val="394B4E"/>
                </a:solidFill>
                <a:latin typeface="Arial"/>
                <a:cs typeface="Arial"/>
              </a:rPr>
              <a:t>f</a:t>
            </a:r>
            <a:r>
              <a:rPr sz="600" spc="5" dirty="0">
                <a:solidFill>
                  <a:srgbClr val="394B4E"/>
                </a:solidFill>
                <a:latin typeface="Arial"/>
                <a:cs typeface="Arial"/>
              </a:rPr>
              <a:t>,</a:t>
            </a:r>
            <a:r>
              <a:rPr sz="600" spc="45" dirty="0">
                <a:solidFill>
                  <a:srgbClr val="394B4E"/>
                </a:solidFill>
                <a:latin typeface="Arial"/>
                <a:cs typeface="Arial"/>
              </a:rPr>
              <a:t> </a:t>
            </a:r>
            <a:r>
              <a:rPr sz="600" spc="50" dirty="0">
                <a:solidFill>
                  <a:srgbClr val="394B4E"/>
                </a:solidFill>
                <a:latin typeface="Arial"/>
                <a:cs typeface="Arial"/>
              </a:rPr>
              <a:t>M</a:t>
            </a:r>
            <a:r>
              <a:rPr sz="600" spc="5" dirty="0">
                <a:solidFill>
                  <a:srgbClr val="394B4E"/>
                </a:solidFill>
                <a:latin typeface="Arial"/>
                <a:cs typeface="Arial"/>
              </a:rPr>
              <a:t>.,</a:t>
            </a:r>
            <a:r>
              <a:rPr sz="600" spc="45" dirty="0">
                <a:solidFill>
                  <a:srgbClr val="394B4E"/>
                </a:solidFill>
                <a:latin typeface="Arial"/>
                <a:cs typeface="Arial"/>
              </a:rPr>
              <a:t> </a:t>
            </a:r>
            <a:r>
              <a:rPr sz="600" spc="-55" dirty="0">
                <a:solidFill>
                  <a:srgbClr val="394B4E"/>
                </a:solidFill>
                <a:latin typeface="Arial"/>
                <a:cs typeface="Arial"/>
              </a:rPr>
              <a:t>e</a:t>
            </a:r>
            <a:r>
              <a:rPr sz="600" spc="60" dirty="0">
                <a:solidFill>
                  <a:srgbClr val="394B4E"/>
                </a:solidFill>
                <a:latin typeface="Arial"/>
                <a:cs typeface="Arial"/>
              </a:rPr>
              <a:t>t</a:t>
            </a:r>
            <a:r>
              <a:rPr sz="600" spc="5" dirty="0">
                <a:solidFill>
                  <a:srgbClr val="394B4E"/>
                </a:solidFill>
                <a:latin typeface="Arial"/>
                <a:cs typeface="Arial"/>
              </a:rPr>
              <a:t>.</a:t>
            </a:r>
            <a:r>
              <a:rPr sz="600" dirty="0">
                <a:solidFill>
                  <a:srgbClr val="394B4E"/>
                </a:solidFill>
                <a:latin typeface="Arial"/>
                <a:cs typeface="Arial"/>
              </a:rPr>
              <a:t> </a:t>
            </a:r>
            <a:r>
              <a:rPr sz="600" spc="-55" dirty="0">
                <a:solidFill>
                  <a:srgbClr val="394B4E"/>
                </a:solidFill>
                <a:latin typeface="Arial"/>
                <a:cs typeface="Arial"/>
              </a:rPr>
              <a:t> </a:t>
            </a:r>
            <a:r>
              <a:rPr sz="600" spc="-30" dirty="0">
                <a:solidFill>
                  <a:srgbClr val="394B4E"/>
                </a:solidFill>
                <a:latin typeface="Arial"/>
                <a:cs typeface="Arial"/>
              </a:rPr>
              <a:t>a</a:t>
            </a:r>
            <a:r>
              <a:rPr sz="600" spc="15" dirty="0">
                <a:solidFill>
                  <a:srgbClr val="394B4E"/>
                </a:solidFill>
                <a:latin typeface="Arial"/>
                <a:cs typeface="Arial"/>
              </a:rPr>
              <a:t>l</a:t>
            </a:r>
            <a:r>
              <a:rPr sz="600" spc="5" dirty="0">
                <a:solidFill>
                  <a:srgbClr val="394B4E"/>
                </a:solidFill>
                <a:latin typeface="Arial"/>
                <a:cs typeface="Arial"/>
              </a:rPr>
              <a:t>.</a:t>
            </a:r>
            <a:r>
              <a:rPr sz="600" dirty="0">
                <a:solidFill>
                  <a:srgbClr val="394B4E"/>
                </a:solidFill>
                <a:latin typeface="Arial"/>
                <a:cs typeface="Arial"/>
              </a:rPr>
              <a:t> </a:t>
            </a:r>
            <a:r>
              <a:rPr sz="600" spc="-55" dirty="0">
                <a:solidFill>
                  <a:srgbClr val="394B4E"/>
                </a:solidFill>
                <a:latin typeface="Arial"/>
                <a:cs typeface="Arial"/>
              </a:rPr>
              <a:t> </a:t>
            </a:r>
            <a:r>
              <a:rPr sz="600" i="1" spc="-10" dirty="0">
                <a:solidFill>
                  <a:srgbClr val="394B4E"/>
                </a:solidFill>
                <a:latin typeface="Arial"/>
                <a:cs typeface="Arial"/>
              </a:rPr>
              <a:t>Na</a:t>
            </a:r>
            <a:r>
              <a:rPr sz="600" i="1" spc="60" dirty="0">
                <a:solidFill>
                  <a:srgbClr val="394B4E"/>
                </a:solidFill>
                <a:latin typeface="Arial"/>
                <a:cs typeface="Arial"/>
              </a:rPr>
              <a:t>t</a:t>
            </a:r>
            <a:r>
              <a:rPr sz="600" i="1" spc="-10" dirty="0">
                <a:solidFill>
                  <a:srgbClr val="394B4E"/>
                </a:solidFill>
                <a:latin typeface="Arial"/>
                <a:cs typeface="Arial"/>
              </a:rPr>
              <a:t>u</a:t>
            </a:r>
            <a:r>
              <a:rPr sz="600" i="1" spc="15" dirty="0">
                <a:solidFill>
                  <a:srgbClr val="394B4E"/>
                </a:solidFill>
                <a:latin typeface="Arial"/>
                <a:cs typeface="Arial"/>
              </a:rPr>
              <a:t>r</a:t>
            </a:r>
            <a:r>
              <a:rPr sz="600" i="1" spc="-55" dirty="0">
                <a:solidFill>
                  <a:srgbClr val="394B4E"/>
                </a:solidFill>
                <a:latin typeface="Arial"/>
                <a:cs typeface="Arial"/>
              </a:rPr>
              <a:t>e</a:t>
            </a:r>
            <a:r>
              <a:rPr sz="600" i="1" dirty="0">
                <a:solidFill>
                  <a:srgbClr val="394B4E"/>
                </a:solidFill>
                <a:latin typeface="Arial"/>
                <a:cs typeface="Arial"/>
              </a:rPr>
              <a:t> </a:t>
            </a:r>
            <a:r>
              <a:rPr sz="600" i="1" spc="-85" dirty="0">
                <a:solidFill>
                  <a:srgbClr val="394B4E"/>
                </a:solidFill>
                <a:latin typeface="Arial"/>
                <a:cs typeface="Arial"/>
              </a:rPr>
              <a:t> </a:t>
            </a:r>
            <a:r>
              <a:rPr sz="600" spc="-10" dirty="0">
                <a:solidFill>
                  <a:srgbClr val="394B4E"/>
                </a:solidFill>
                <a:latin typeface="Arial"/>
                <a:cs typeface="Arial"/>
              </a:rPr>
              <a:t>488</a:t>
            </a:r>
            <a:r>
              <a:rPr sz="600" spc="45" dirty="0">
                <a:solidFill>
                  <a:srgbClr val="394B4E"/>
                </a:solidFill>
                <a:latin typeface="Arial"/>
                <a:cs typeface="Arial"/>
              </a:rPr>
              <a:t>(</a:t>
            </a:r>
            <a:r>
              <a:rPr sz="600" spc="-20" dirty="0">
                <a:solidFill>
                  <a:srgbClr val="394B4E"/>
                </a:solidFill>
                <a:latin typeface="Arial"/>
                <a:cs typeface="Arial"/>
              </a:rPr>
              <a:t>7413</a:t>
            </a:r>
            <a:r>
              <a:rPr sz="600" spc="45" dirty="0">
                <a:solidFill>
                  <a:srgbClr val="394B4E"/>
                </a:solidFill>
                <a:latin typeface="Arial"/>
                <a:cs typeface="Arial"/>
              </a:rPr>
              <a:t>) </a:t>
            </a:r>
            <a:r>
              <a:rPr sz="600" spc="-20" dirty="0">
                <a:solidFill>
                  <a:srgbClr val="394B4E"/>
                </a:solidFill>
                <a:latin typeface="Arial"/>
                <a:cs typeface="Arial"/>
              </a:rPr>
              <a:t>627</a:t>
            </a:r>
            <a:r>
              <a:rPr sz="600" spc="45" dirty="0">
                <a:solidFill>
                  <a:srgbClr val="394B4E"/>
                </a:solidFill>
                <a:latin typeface="Arial"/>
                <a:cs typeface="Arial"/>
              </a:rPr>
              <a:t> (</a:t>
            </a:r>
            <a:r>
              <a:rPr sz="600" spc="-20" dirty="0">
                <a:solidFill>
                  <a:srgbClr val="394B4E"/>
                </a:solidFill>
                <a:latin typeface="Arial"/>
                <a:cs typeface="Arial"/>
              </a:rPr>
              <a:t>2012</a:t>
            </a:r>
            <a:r>
              <a:rPr sz="600" spc="45" dirty="0">
                <a:solidFill>
                  <a:srgbClr val="394B4E"/>
                </a:solidFill>
                <a:latin typeface="Arial"/>
                <a:cs typeface="Arial"/>
              </a:rPr>
              <a:t>)</a:t>
            </a:r>
            <a:endParaRPr sz="600">
              <a:latin typeface="Arial"/>
              <a:cs typeface="Arial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185134" y="2887100"/>
            <a:ext cx="1750695" cy="16700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550"/>
              </a:lnSpc>
            </a:pPr>
            <a:r>
              <a:rPr sz="600" i="1" spc="-10" dirty="0">
                <a:solidFill>
                  <a:srgbClr val="394B4E"/>
                </a:solidFill>
                <a:latin typeface="Arial"/>
                <a:cs typeface="Arial"/>
              </a:rPr>
              <a:t>b</a:t>
            </a:r>
            <a:endParaRPr sz="600">
              <a:latin typeface="Arial"/>
              <a:cs typeface="Arial"/>
            </a:endParaRPr>
          </a:p>
          <a:p>
            <a:pPr marL="60325">
              <a:lnSpc>
                <a:spcPts val="550"/>
              </a:lnSpc>
            </a:pPr>
            <a:r>
              <a:rPr sz="600" spc="20" dirty="0">
                <a:solidFill>
                  <a:srgbClr val="394B4E"/>
                </a:solidFill>
                <a:latin typeface="Arial"/>
                <a:cs typeface="Arial"/>
              </a:rPr>
              <a:t>B</a:t>
            </a:r>
            <a:r>
              <a:rPr sz="600" spc="-55" dirty="0">
                <a:solidFill>
                  <a:srgbClr val="394B4E"/>
                </a:solidFill>
                <a:latin typeface="Arial"/>
                <a:cs typeface="Arial"/>
              </a:rPr>
              <a:t>e</a:t>
            </a:r>
            <a:r>
              <a:rPr sz="600" spc="-10" dirty="0">
                <a:solidFill>
                  <a:srgbClr val="394B4E"/>
                </a:solidFill>
                <a:latin typeface="Arial"/>
                <a:cs typeface="Arial"/>
              </a:rPr>
              <a:t>n</a:t>
            </a:r>
            <a:r>
              <a:rPr sz="600" spc="15" dirty="0">
                <a:solidFill>
                  <a:srgbClr val="394B4E"/>
                </a:solidFill>
                <a:latin typeface="Arial"/>
                <a:cs typeface="Arial"/>
              </a:rPr>
              <a:t>i</a:t>
            </a:r>
            <a:r>
              <a:rPr sz="600" spc="-20" dirty="0">
                <a:solidFill>
                  <a:srgbClr val="394B4E"/>
                </a:solidFill>
                <a:latin typeface="Arial"/>
                <a:cs typeface="Arial"/>
              </a:rPr>
              <a:t>w</a:t>
            </a:r>
            <a:r>
              <a:rPr sz="600" spc="-30" dirty="0">
                <a:solidFill>
                  <a:srgbClr val="394B4E"/>
                </a:solidFill>
                <a:latin typeface="Arial"/>
                <a:cs typeface="Arial"/>
              </a:rPr>
              <a:t>a</a:t>
            </a:r>
            <a:r>
              <a:rPr sz="600" spc="15" dirty="0">
                <a:solidFill>
                  <a:srgbClr val="394B4E"/>
                </a:solidFill>
                <a:latin typeface="Arial"/>
                <a:cs typeface="Arial"/>
              </a:rPr>
              <a:t>l</a:t>
            </a:r>
            <a:r>
              <a:rPr sz="600" spc="5" dirty="0">
                <a:solidFill>
                  <a:srgbClr val="394B4E"/>
                </a:solidFill>
                <a:latin typeface="Arial"/>
                <a:cs typeface="Arial"/>
              </a:rPr>
              <a:t>,</a:t>
            </a:r>
            <a:r>
              <a:rPr sz="600" spc="40" dirty="0">
                <a:solidFill>
                  <a:srgbClr val="394B4E"/>
                </a:solidFill>
                <a:latin typeface="Arial"/>
                <a:cs typeface="Arial"/>
              </a:rPr>
              <a:t> </a:t>
            </a:r>
            <a:r>
              <a:rPr sz="600" spc="-50" dirty="0">
                <a:solidFill>
                  <a:srgbClr val="394B4E"/>
                </a:solidFill>
                <a:latin typeface="Arial"/>
                <a:cs typeface="Arial"/>
              </a:rPr>
              <a:t>S</a:t>
            </a:r>
            <a:r>
              <a:rPr sz="600" spc="5" dirty="0">
                <a:solidFill>
                  <a:srgbClr val="394B4E"/>
                </a:solidFill>
                <a:latin typeface="Arial"/>
                <a:cs typeface="Arial"/>
              </a:rPr>
              <a:t>.,</a:t>
            </a:r>
            <a:r>
              <a:rPr sz="600" spc="40" dirty="0">
                <a:solidFill>
                  <a:srgbClr val="394B4E"/>
                </a:solidFill>
                <a:latin typeface="Arial"/>
                <a:cs typeface="Arial"/>
              </a:rPr>
              <a:t> </a:t>
            </a:r>
            <a:r>
              <a:rPr sz="600" spc="-55" dirty="0">
                <a:solidFill>
                  <a:srgbClr val="394B4E"/>
                </a:solidFill>
                <a:latin typeface="Arial"/>
                <a:cs typeface="Arial"/>
              </a:rPr>
              <a:t>e</a:t>
            </a:r>
            <a:r>
              <a:rPr sz="600" spc="60" dirty="0">
                <a:solidFill>
                  <a:srgbClr val="394B4E"/>
                </a:solidFill>
                <a:latin typeface="Arial"/>
                <a:cs typeface="Arial"/>
              </a:rPr>
              <a:t>t</a:t>
            </a:r>
            <a:r>
              <a:rPr sz="600" spc="5" dirty="0">
                <a:solidFill>
                  <a:srgbClr val="394B4E"/>
                </a:solidFill>
                <a:latin typeface="Arial"/>
                <a:cs typeface="Arial"/>
              </a:rPr>
              <a:t>.</a:t>
            </a:r>
            <a:r>
              <a:rPr sz="600" dirty="0">
                <a:solidFill>
                  <a:srgbClr val="394B4E"/>
                </a:solidFill>
                <a:latin typeface="Arial"/>
                <a:cs typeface="Arial"/>
              </a:rPr>
              <a:t> </a:t>
            </a:r>
            <a:r>
              <a:rPr sz="600" spc="-55" dirty="0">
                <a:solidFill>
                  <a:srgbClr val="394B4E"/>
                </a:solidFill>
                <a:latin typeface="Arial"/>
                <a:cs typeface="Arial"/>
              </a:rPr>
              <a:t> </a:t>
            </a:r>
            <a:r>
              <a:rPr sz="600" spc="-30" dirty="0">
                <a:solidFill>
                  <a:srgbClr val="394B4E"/>
                </a:solidFill>
                <a:latin typeface="Arial"/>
                <a:cs typeface="Arial"/>
              </a:rPr>
              <a:t>a</a:t>
            </a:r>
            <a:r>
              <a:rPr sz="600" spc="15" dirty="0">
                <a:solidFill>
                  <a:srgbClr val="394B4E"/>
                </a:solidFill>
                <a:latin typeface="Arial"/>
                <a:cs typeface="Arial"/>
              </a:rPr>
              <a:t>l</a:t>
            </a:r>
            <a:r>
              <a:rPr sz="600" spc="5" dirty="0">
                <a:solidFill>
                  <a:srgbClr val="394B4E"/>
                </a:solidFill>
                <a:latin typeface="Arial"/>
                <a:cs typeface="Arial"/>
              </a:rPr>
              <a:t>.</a:t>
            </a:r>
            <a:r>
              <a:rPr sz="600" dirty="0">
                <a:solidFill>
                  <a:srgbClr val="394B4E"/>
                </a:solidFill>
                <a:latin typeface="Arial"/>
                <a:cs typeface="Arial"/>
              </a:rPr>
              <a:t> </a:t>
            </a:r>
            <a:r>
              <a:rPr sz="600" spc="-55" dirty="0">
                <a:solidFill>
                  <a:srgbClr val="394B4E"/>
                </a:solidFill>
                <a:latin typeface="Arial"/>
                <a:cs typeface="Arial"/>
              </a:rPr>
              <a:t> </a:t>
            </a:r>
            <a:r>
              <a:rPr sz="600" i="1" dirty="0">
                <a:solidFill>
                  <a:srgbClr val="394B4E"/>
                </a:solidFill>
                <a:latin typeface="Arial"/>
                <a:cs typeface="Arial"/>
              </a:rPr>
              <a:t>A</a:t>
            </a:r>
            <a:r>
              <a:rPr sz="600" i="1" spc="-40" dirty="0">
                <a:solidFill>
                  <a:srgbClr val="394B4E"/>
                </a:solidFill>
                <a:latin typeface="Arial"/>
                <a:cs typeface="Arial"/>
              </a:rPr>
              <a:t>C</a:t>
            </a:r>
            <a:r>
              <a:rPr sz="600" i="1" spc="-50" dirty="0">
                <a:solidFill>
                  <a:srgbClr val="394B4E"/>
                </a:solidFill>
                <a:latin typeface="Arial"/>
                <a:cs typeface="Arial"/>
              </a:rPr>
              <a:t>S</a:t>
            </a:r>
            <a:r>
              <a:rPr sz="600" i="1" spc="45" dirty="0">
                <a:solidFill>
                  <a:srgbClr val="394B4E"/>
                </a:solidFill>
                <a:latin typeface="Arial"/>
                <a:cs typeface="Arial"/>
              </a:rPr>
              <a:t> </a:t>
            </a:r>
            <a:r>
              <a:rPr sz="600" i="1" spc="-10" dirty="0">
                <a:solidFill>
                  <a:srgbClr val="394B4E"/>
                </a:solidFill>
                <a:latin typeface="Arial"/>
                <a:cs typeface="Arial"/>
              </a:rPr>
              <a:t>Nan</a:t>
            </a:r>
            <a:r>
              <a:rPr sz="600" i="1" spc="-20" dirty="0">
                <a:solidFill>
                  <a:srgbClr val="394B4E"/>
                </a:solidFill>
                <a:latin typeface="Arial"/>
                <a:cs typeface="Arial"/>
              </a:rPr>
              <a:t>o</a:t>
            </a:r>
            <a:r>
              <a:rPr sz="600" i="1" dirty="0">
                <a:solidFill>
                  <a:srgbClr val="394B4E"/>
                </a:solidFill>
                <a:latin typeface="Arial"/>
                <a:cs typeface="Arial"/>
              </a:rPr>
              <a:t> </a:t>
            </a:r>
            <a:r>
              <a:rPr sz="600" i="1" spc="-85" dirty="0">
                <a:solidFill>
                  <a:srgbClr val="394B4E"/>
                </a:solidFill>
                <a:latin typeface="Arial"/>
                <a:cs typeface="Arial"/>
              </a:rPr>
              <a:t> </a:t>
            </a:r>
            <a:r>
              <a:rPr sz="600" spc="-10" dirty="0">
                <a:solidFill>
                  <a:srgbClr val="394B4E"/>
                </a:solidFill>
                <a:latin typeface="Arial"/>
                <a:cs typeface="Arial"/>
              </a:rPr>
              <a:t>11</a:t>
            </a:r>
            <a:r>
              <a:rPr sz="600" spc="45" dirty="0">
                <a:solidFill>
                  <a:srgbClr val="394B4E"/>
                </a:solidFill>
                <a:latin typeface="Arial"/>
                <a:cs typeface="Arial"/>
              </a:rPr>
              <a:t>(</a:t>
            </a:r>
            <a:r>
              <a:rPr sz="600" spc="-20" dirty="0">
                <a:solidFill>
                  <a:srgbClr val="394B4E"/>
                </a:solidFill>
                <a:latin typeface="Arial"/>
                <a:cs typeface="Arial"/>
              </a:rPr>
              <a:t>3</a:t>
            </a:r>
            <a:r>
              <a:rPr sz="600" spc="45" dirty="0">
                <a:solidFill>
                  <a:srgbClr val="394B4E"/>
                </a:solidFill>
                <a:latin typeface="Arial"/>
                <a:cs typeface="Arial"/>
              </a:rPr>
              <a:t>) </a:t>
            </a:r>
            <a:r>
              <a:rPr sz="600" spc="-20" dirty="0">
                <a:solidFill>
                  <a:srgbClr val="394B4E"/>
                </a:solidFill>
                <a:latin typeface="Arial"/>
                <a:cs typeface="Arial"/>
              </a:rPr>
              <a:t>2486</a:t>
            </a:r>
            <a:r>
              <a:rPr sz="600" spc="45" dirty="0">
                <a:solidFill>
                  <a:srgbClr val="394B4E"/>
                </a:solidFill>
                <a:latin typeface="Arial"/>
                <a:cs typeface="Arial"/>
              </a:rPr>
              <a:t> (</a:t>
            </a:r>
            <a:r>
              <a:rPr sz="600" spc="-20" dirty="0">
                <a:solidFill>
                  <a:srgbClr val="394B4E"/>
                </a:solidFill>
                <a:latin typeface="Arial"/>
                <a:cs typeface="Arial"/>
              </a:rPr>
              <a:t>2017</a:t>
            </a:r>
            <a:r>
              <a:rPr sz="600" spc="45" dirty="0">
                <a:solidFill>
                  <a:srgbClr val="394B4E"/>
                </a:solidFill>
                <a:latin typeface="Arial"/>
                <a:cs typeface="Arial"/>
              </a:rPr>
              <a:t>)</a:t>
            </a:r>
            <a:endParaRPr sz="600">
              <a:latin typeface="Arial"/>
              <a:cs typeface="Arial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190933" y="3015080"/>
            <a:ext cx="61594" cy="1016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715"/>
              </a:lnSpc>
            </a:pPr>
            <a:r>
              <a:rPr sz="600" i="1" spc="-20" dirty="0">
                <a:solidFill>
                  <a:srgbClr val="394B4E"/>
                </a:solidFill>
                <a:latin typeface="Arial"/>
                <a:cs typeface="Arial"/>
              </a:rPr>
              <a:t>c</a:t>
            </a:r>
            <a:endParaRPr sz="600">
              <a:latin typeface="Arial"/>
              <a:cs typeface="Arial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5592297" y="3016439"/>
            <a:ext cx="79375" cy="127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lang="en-AU" sz="800" spc="-25" dirty="0">
                <a:solidFill>
                  <a:srgbClr val="22373B"/>
                </a:solidFill>
                <a:latin typeface="Arial"/>
                <a:cs typeface="Arial"/>
              </a:rPr>
              <a:t>4</a:t>
            </a:r>
            <a:endParaRPr sz="800" dirty="0">
              <a:latin typeface="Arial"/>
              <a:cs typeface="Arial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233105" y="3063456"/>
            <a:ext cx="1548765" cy="11874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600" spc="-50" dirty="0">
                <a:solidFill>
                  <a:srgbClr val="394B4E"/>
                </a:solidFill>
                <a:latin typeface="Arial"/>
                <a:cs typeface="Arial"/>
              </a:rPr>
              <a:t>G</a:t>
            </a:r>
            <a:r>
              <a:rPr sz="600" spc="-20" dirty="0">
                <a:solidFill>
                  <a:srgbClr val="394B4E"/>
                </a:solidFill>
                <a:latin typeface="Arial"/>
                <a:cs typeface="Arial"/>
              </a:rPr>
              <a:t>o</a:t>
            </a:r>
            <a:r>
              <a:rPr sz="600" spc="-10" dirty="0">
                <a:solidFill>
                  <a:srgbClr val="394B4E"/>
                </a:solidFill>
                <a:latin typeface="Arial"/>
                <a:cs typeface="Arial"/>
              </a:rPr>
              <a:t>n</a:t>
            </a:r>
            <a:r>
              <a:rPr sz="600" spc="-20" dirty="0">
                <a:solidFill>
                  <a:srgbClr val="394B4E"/>
                </a:solidFill>
                <a:latin typeface="Arial"/>
                <a:cs typeface="Arial"/>
              </a:rPr>
              <a:t>g</a:t>
            </a:r>
            <a:r>
              <a:rPr sz="600" spc="5" dirty="0">
                <a:solidFill>
                  <a:srgbClr val="394B4E"/>
                </a:solidFill>
                <a:latin typeface="Arial"/>
                <a:cs typeface="Arial"/>
              </a:rPr>
              <a:t>,</a:t>
            </a:r>
            <a:r>
              <a:rPr sz="600" spc="40" dirty="0">
                <a:solidFill>
                  <a:srgbClr val="394B4E"/>
                </a:solidFill>
                <a:latin typeface="Arial"/>
                <a:cs typeface="Arial"/>
              </a:rPr>
              <a:t> </a:t>
            </a:r>
            <a:r>
              <a:rPr sz="600" spc="10" dirty="0">
                <a:solidFill>
                  <a:srgbClr val="394B4E"/>
                </a:solidFill>
                <a:latin typeface="Arial"/>
                <a:cs typeface="Arial"/>
              </a:rPr>
              <a:t>Y.,</a:t>
            </a:r>
            <a:r>
              <a:rPr sz="600" spc="45" dirty="0">
                <a:solidFill>
                  <a:srgbClr val="394B4E"/>
                </a:solidFill>
                <a:latin typeface="Arial"/>
                <a:cs typeface="Arial"/>
              </a:rPr>
              <a:t> </a:t>
            </a:r>
            <a:r>
              <a:rPr sz="600" spc="-55" dirty="0">
                <a:solidFill>
                  <a:srgbClr val="394B4E"/>
                </a:solidFill>
                <a:latin typeface="Arial"/>
                <a:cs typeface="Arial"/>
              </a:rPr>
              <a:t>e</a:t>
            </a:r>
            <a:r>
              <a:rPr sz="600" spc="60" dirty="0">
                <a:solidFill>
                  <a:srgbClr val="394B4E"/>
                </a:solidFill>
                <a:latin typeface="Arial"/>
                <a:cs typeface="Arial"/>
              </a:rPr>
              <a:t>t</a:t>
            </a:r>
            <a:r>
              <a:rPr sz="600" spc="45" dirty="0">
                <a:solidFill>
                  <a:srgbClr val="394B4E"/>
                </a:solidFill>
                <a:latin typeface="Arial"/>
                <a:cs typeface="Arial"/>
              </a:rPr>
              <a:t> </a:t>
            </a:r>
            <a:r>
              <a:rPr sz="600" spc="-30" dirty="0">
                <a:solidFill>
                  <a:srgbClr val="394B4E"/>
                </a:solidFill>
                <a:latin typeface="Arial"/>
                <a:cs typeface="Arial"/>
              </a:rPr>
              <a:t>a</a:t>
            </a:r>
            <a:r>
              <a:rPr sz="600" spc="15" dirty="0">
                <a:solidFill>
                  <a:srgbClr val="394B4E"/>
                </a:solidFill>
                <a:latin typeface="Arial"/>
                <a:cs typeface="Arial"/>
              </a:rPr>
              <a:t>l</a:t>
            </a:r>
            <a:r>
              <a:rPr sz="600" spc="5" dirty="0">
                <a:solidFill>
                  <a:srgbClr val="394B4E"/>
                </a:solidFill>
                <a:latin typeface="Arial"/>
                <a:cs typeface="Arial"/>
              </a:rPr>
              <a:t>.</a:t>
            </a:r>
            <a:r>
              <a:rPr sz="600" dirty="0">
                <a:solidFill>
                  <a:srgbClr val="394B4E"/>
                </a:solidFill>
                <a:latin typeface="Arial"/>
                <a:cs typeface="Arial"/>
              </a:rPr>
              <a:t> </a:t>
            </a:r>
            <a:r>
              <a:rPr sz="600" spc="-55" dirty="0">
                <a:solidFill>
                  <a:srgbClr val="394B4E"/>
                </a:solidFill>
                <a:latin typeface="Arial"/>
                <a:cs typeface="Arial"/>
              </a:rPr>
              <a:t> </a:t>
            </a:r>
            <a:r>
              <a:rPr sz="600" i="1" spc="-10" dirty="0">
                <a:solidFill>
                  <a:srgbClr val="394B4E"/>
                </a:solidFill>
                <a:latin typeface="Arial"/>
                <a:cs typeface="Arial"/>
              </a:rPr>
              <a:t>Na</a:t>
            </a:r>
            <a:r>
              <a:rPr sz="600" i="1" spc="60" dirty="0">
                <a:solidFill>
                  <a:srgbClr val="394B4E"/>
                </a:solidFill>
                <a:latin typeface="Arial"/>
                <a:cs typeface="Arial"/>
              </a:rPr>
              <a:t>t</a:t>
            </a:r>
            <a:r>
              <a:rPr sz="600" i="1" spc="45" dirty="0">
                <a:solidFill>
                  <a:srgbClr val="394B4E"/>
                </a:solidFill>
                <a:latin typeface="Arial"/>
                <a:cs typeface="Arial"/>
              </a:rPr>
              <a:t> </a:t>
            </a:r>
            <a:r>
              <a:rPr sz="600" i="1" spc="-40" dirty="0">
                <a:solidFill>
                  <a:srgbClr val="394B4E"/>
                </a:solidFill>
                <a:latin typeface="Arial"/>
                <a:cs typeface="Arial"/>
              </a:rPr>
              <a:t>C</a:t>
            </a:r>
            <a:r>
              <a:rPr sz="600" i="1" spc="-20" dirty="0">
                <a:solidFill>
                  <a:srgbClr val="394B4E"/>
                </a:solidFill>
                <a:latin typeface="Arial"/>
                <a:cs typeface="Arial"/>
              </a:rPr>
              <a:t>o</a:t>
            </a:r>
            <a:r>
              <a:rPr sz="600" i="1" dirty="0">
                <a:solidFill>
                  <a:srgbClr val="394B4E"/>
                </a:solidFill>
                <a:latin typeface="Arial"/>
                <a:cs typeface="Arial"/>
              </a:rPr>
              <a:t>mm</a:t>
            </a:r>
            <a:r>
              <a:rPr sz="600" i="1" spc="-10" dirty="0">
                <a:solidFill>
                  <a:srgbClr val="394B4E"/>
                </a:solidFill>
                <a:latin typeface="Arial"/>
                <a:cs typeface="Arial"/>
              </a:rPr>
              <a:t>un</a:t>
            </a:r>
            <a:r>
              <a:rPr sz="600" i="1" spc="55" dirty="0">
                <a:solidFill>
                  <a:srgbClr val="394B4E"/>
                </a:solidFill>
                <a:latin typeface="Arial"/>
                <a:cs typeface="Arial"/>
              </a:rPr>
              <a:t> </a:t>
            </a:r>
            <a:r>
              <a:rPr sz="600" spc="-10" dirty="0">
                <a:solidFill>
                  <a:srgbClr val="394B4E"/>
                </a:solidFill>
                <a:latin typeface="Arial"/>
                <a:cs typeface="Arial"/>
              </a:rPr>
              <a:t>5</a:t>
            </a:r>
            <a:r>
              <a:rPr sz="600" spc="45" dirty="0">
                <a:solidFill>
                  <a:srgbClr val="394B4E"/>
                </a:solidFill>
                <a:latin typeface="Arial"/>
                <a:cs typeface="Arial"/>
              </a:rPr>
              <a:t> </a:t>
            </a:r>
            <a:r>
              <a:rPr sz="600" spc="-20" dirty="0">
                <a:solidFill>
                  <a:srgbClr val="394B4E"/>
                </a:solidFill>
                <a:latin typeface="Arial"/>
                <a:cs typeface="Arial"/>
              </a:rPr>
              <a:t>3193</a:t>
            </a:r>
            <a:r>
              <a:rPr sz="600" spc="45" dirty="0">
                <a:solidFill>
                  <a:srgbClr val="394B4E"/>
                </a:solidFill>
                <a:latin typeface="Arial"/>
                <a:cs typeface="Arial"/>
              </a:rPr>
              <a:t> (</a:t>
            </a:r>
            <a:r>
              <a:rPr sz="600" spc="-20" dirty="0">
                <a:solidFill>
                  <a:srgbClr val="394B4E"/>
                </a:solidFill>
                <a:latin typeface="Arial"/>
                <a:cs typeface="Arial"/>
              </a:rPr>
              <a:t>2014</a:t>
            </a:r>
            <a:r>
              <a:rPr sz="600" spc="45" dirty="0">
                <a:solidFill>
                  <a:srgbClr val="394B4E"/>
                </a:solidFill>
                <a:latin typeface="Arial"/>
                <a:cs typeface="Arial"/>
              </a:rPr>
              <a:t>)</a:t>
            </a:r>
            <a:endParaRPr sz="6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pc="-35" dirty="0"/>
              <a:t>C</a:t>
            </a:r>
            <a:r>
              <a:rPr dirty="0"/>
              <a:t>h</a:t>
            </a:r>
            <a:r>
              <a:rPr spc="-60" dirty="0"/>
              <a:t>e</a:t>
            </a:r>
            <a:r>
              <a:rPr spc="30" dirty="0"/>
              <a:t>m</a:t>
            </a:r>
            <a:r>
              <a:rPr spc="35" dirty="0"/>
              <a:t>i</a:t>
            </a:r>
            <a:r>
              <a:rPr spc="-20" dirty="0"/>
              <a:t>c</a:t>
            </a:r>
            <a:r>
              <a:rPr spc="-5" dirty="0"/>
              <a:t>al</a:t>
            </a:r>
            <a:r>
              <a:rPr spc="105" dirty="0"/>
              <a:t> </a:t>
            </a:r>
            <a:r>
              <a:rPr spc="-35" dirty="0"/>
              <a:t>C</a:t>
            </a:r>
            <a:r>
              <a:rPr spc="-10" dirty="0"/>
              <a:t>on</a:t>
            </a:r>
            <a:r>
              <a:rPr spc="-35" dirty="0"/>
              <a:t>ve</a:t>
            </a:r>
            <a:r>
              <a:rPr spc="40" dirty="0"/>
              <a:t>r</a:t>
            </a:r>
            <a:r>
              <a:rPr spc="-105" dirty="0"/>
              <a:t>s</a:t>
            </a:r>
            <a:r>
              <a:rPr spc="30" dirty="0"/>
              <a:t>i</a:t>
            </a:r>
            <a:r>
              <a:rPr spc="-10" dirty="0"/>
              <a:t>on</a:t>
            </a:r>
            <a:r>
              <a:rPr spc="105" dirty="0"/>
              <a:t> </a:t>
            </a:r>
            <a:r>
              <a:rPr spc="25" dirty="0"/>
              <a:t>of</a:t>
            </a:r>
            <a:r>
              <a:rPr spc="105" dirty="0"/>
              <a:t> </a:t>
            </a:r>
            <a:r>
              <a:rPr spc="-70" dirty="0"/>
              <a:t>G</a:t>
            </a:r>
            <a:r>
              <a:rPr spc="40" dirty="0"/>
              <a:t>r</a:t>
            </a:r>
            <a:r>
              <a:rPr spc="-20" dirty="0"/>
              <a:t>ap</a:t>
            </a:r>
            <a:r>
              <a:rPr dirty="0"/>
              <a:t>h</a:t>
            </a:r>
            <a:r>
              <a:rPr spc="-60" dirty="0"/>
              <a:t>e</a:t>
            </a:r>
            <a:r>
              <a:rPr dirty="0"/>
              <a:t>n</a:t>
            </a:r>
            <a:r>
              <a:rPr spc="-60" dirty="0"/>
              <a:t>e</a:t>
            </a:r>
            <a:r>
              <a:rPr spc="105" dirty="0"/>
              <a:t> </a:t>
            </a:r>
            <a:r>
              <a:rPr spc="145" dirty="0"/>
              <a:t>t</a:t>
            </a:r>
            <a:r>
              <a:rPr spc="-15" dirty="0"/>
              <a:t>o</a:t>
            </a:r>
            <a:r>
              <a:rPr spc="100" dirty="0"/>
              <a:t> </a:t>
            </a:r>
            <a:r>
              <a:rPr dirty="0"/>
              <a:t>h</a:t>
            </a:r>
            <a:r>
              <a:rPr spc="60" dirty="0"/>
              <a:t>-BN</a:t>
            </a:r>
          </a:p>
        </p:txBody>
      </p:sp>
      <p:sp>
        <p:nvSpPr>
          <p:cNvPr id="3" name="object 3"/>
          <p:cNvSpPr/>
          <p:nvPr/>
        </p:nvSpPr>
        <p:spPr>
          <a:xfrm>
            <a:off x="0" y="381453"/>
            <a:ext cx="5760085" cy="0"/>
          </a:xfrm>
          <a:custGeom>
            <a:avLst/>
            <a:gdLst/>
            <a:ahLst/>
            <a:cxnLst/>
            <a:rect l="l" t="t" r="r" b="b"/>
            <a:pathLst>
              <a:path w="5760085">
                <a:moveTo>
                  <a:pt x="0" y="0"/>
                </a:moveTo>
                <a:lnTo>
                  <a:pt x="5759958" y="0"/>
                </a:lnTo>
              </a:path>
            </a:pathLst>
          </a:custGeom>
          <a:ln w="10127">
            <a:solidFill>
              <a:srgbClr val="D5C5B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0" y="381456"/>
            <a:ext cx="2099945" cy="0"/>
          </a:xfrm>
          <a:custGeom>
            <a:avLst/>
            <a:gdLst/>
            <a:ahLst/>
            <a:cxnLst/>
            <a:rect l="l" t="t" r="r" b="b"/>
            <a:pathLst>
              <a:path w="2099945">
                <a:moveTo>
                  <a:pt x="0" y="0"/>
                </a:moveTo>
                <a:lnTo>
                  <a:pt x="2099603" y="0"/>
                </a:lnTo>
              </a:path>
            </a:pathLst>
          </a:custGeom>
          <a:ln w="6330">
            <a:solidFill>
              <a:srgbClr val="EB801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5399989" y="26621"/>
            <a:ext cx="315275" cy="317446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278027" y="670201"/>
            <a:ext cx="2004695" cy="194881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51130" marR="29845" indent="-138430">
              <a:lnSpc>
                <a:spcPct val="118000"/>
              </a:lnSpc>
              <a:buClr>
                <a:srgbClr val="22373B"/>
              </a:buClr>
              <a:buFont typeface="Arial"/>
              <a:buChar char="•"/>
              <a:tabLst>
                <a:tab pos="151765" algn="l"/>
              </a:tabLst>
            </a:pPr>
            <a:r>
              <a:rPr sz="1100" spc="-15" dirty="0">
                <a:solidFill>
                  <a:srgbClr val="22373B"/>
                </a:solidFill>
                <a:latin typeface="Tahoma"/>
                <a:cs typeface="Tahoma"/>
              </a:rPr>
              <a:t>G</a:t>
            </a:r>
            <a:r>
              <a:rPr sz="1100" spc="-30" dirty="0">
                <a:solidFill>
                  <a:srgbClr val="22373B"/>
                </a:solidFill>
                <a:latin typeface="Tahoma"/>
                <a:cs typeface="Tahoma"/>
              </a:rPr>
              <a:t>r</a:t>
            </a:r>
            <a:r>
              <a:rPr sz="1100" spc="-60" dirty="0">
                <a:solidFill>
                  <a:srgbClr val="22373B"/>
                </a:solidFill>
                <a:latin typeface="Tahoma"/>
                <a:cs typeface="Tahoma"/>
              </a:rPr>
              <a:t>a</a:t>
            </a:r>
            <a:r>
              <a:rPr sz="1100" spc="-50" dirty="0">
                <a:solidFill>
                  <a:srgbClr val="22373B"/>
                </a:solidFill>
                <a:latin typeface="Tahoma"/>
                <a:cs typeface="Tahoma"/>
              </a:rPr>
              <a:t>p</a:t>
            </a:r>
            <a:r>
              <a:rPr sz="1100" spc="-60" dirty="0">
                <a:solidFill>
                  <a:srgbClr val="22373B"/>
                </a:solidFill>
                <a:latin typeface="Tahoma"/>
                <a:cs typeface="Tahoma"/>
              </a:rPr>
              <a:t>h</a:t>
            </a:r>
            <a:r>
              <a:rPr sz="1100" spc="-100" dirty="0">
                <a:solidFill>
                  <a:srgbClr val="22373B"/>
                </a:solidFill>
                <a:latin typeface="Tahoma"/>
                <a:cs typeface="Tahoma"/>
              </a:rPr>
              <a:t>e</a:t>
            </a:r>
            <a:r>
              <a:rPr sz="1100" spc="-60" dirty="0">
                <a:solidFill>
                  <a:srgbClr val="22373B"/>
                </a:solidFill>
                <a:latin typeface="Tahoma"/>
                <a:cs typeface="Tahoma"/>
              </a:rPr>
              <a:t>n</a:t>
            </a:r>
            <a:r>
              <a:rPr sz="1100" spc="-100" dirty="0">
                <a:solidFill>
                  <a:srgbClr val="22373B"/>
                </a:solidFill>
                <a:latin typeface="Tahoma"/>
                <a:cs typeface="Tahoma"/>
              </a:rPr>
              <a:t>e</a:t>
            </a:r>
            <a:r>
              <a:rPr sz="1100" spc="15" dirty="0">
                <a:solidFill>
                  <a:srgbClr val="22373B"/>
                </a:solidFill>
                <a:latin typeface="Tahoma"/>
                <a:cs typeface="Tahoma"/>
              </a:rPr>
              <a:t> </a:t>
            </a:r>
            <a:r>
              <a:rPr sz="1100" spc="-50" dirty="0">
                <a:solidFill>
                  <a:srgbClr val="22373B"/>
                </a:solidFill>
                <a:latin typeface="Tahoma"/>
                <a:cs typeface="Tahoma"/>
              </a:rPr>
              <a:t>gr</a:t>
            </a:r>
            <a:r>
              <a:rPr sz="1100" spc="-90" dirty="0">
                <a:solidFill>
                  <a:srgbClr val="22373B"/>
                </a:solidFill>
                <a:latin typeface="Tahoma"/>
                <a:cs typeface="Tahoma"/>
              </a:rPr>
              <a:t>o</a:t>
            </a:r>
            <a:r>
              <a:rPr sz="1100" spc="-65" dirty="0">
                <a:solidFill>
                  <a:srgbClr val="22373B"/>
                </a:solidFill>
                <a:latin typeface="Tahoma"/>
                <a:cs typeface="Tahoma"/>
              </a:rPr>
              <a:t>wn</a:t>
            </a:r>
            <a:r>
              <a:rPr sz="1100" spc="20" dirty="0">
                <a:solidFill>
                  <a:srgbClr val="22373B"/>
                </a:solidFill>
                <a:latin typeface="Tahoma"/>
                <a:cs typeface="Tahoma"/>
              </a:rPr>
              <a:t> </a:t>
            </a:r>
            <a:r>
              <a:rPr sz="1100" spc="-80" dirty="0">
                <a:solidFill>
                  <a:srgbClr val="22373B"/>
                </a:solidFill>
                <a:latin typeface="Tahoma"/>
                <a:cs typeface="Tahoma"/>
              </a:rPr>
              <a:t>b</a:t>
            </a:r>
            <a:r>
              <a:rPr sz="1100" spc="-50" dirty="0">
                <a:solidFill>
                  <a:srgbClr val="22373B"/>
                </a:solidFill>
                <a:latin typeface="Tahoma"/>
                <a:cs typeface="Tahoma"/>
              </a:rPr>
              <a:t>y</a:t>
            </a:r>
            <a:r>
              <a:rPr sz="1100" spc="15" dirty="0">
                <a:solidFill>
                  <a:srgbClr val="22373B"/>
                </a:solidFill>
                <a:latin typeface="Tahoma"/>
                <a:cs typeface="Tahoma"/>
              </a:rPr>
              <a:t> </a:t>
            </a:r>
            <a:r>
              <a:rPr sz="1100" spc="-60" dirty="0">
                <a:solidFill>
                  <a:srgbClr val="22373B"/>
                </a:solidFill>
                <a:latin typeface="Tahoma"/>
                <a:cs typeface="Tahoma"/>
              </a:rPr>
              <a:t>h</a:t>
            </a:r>
            <a:r>
              <a:rPr sz="1100" spc="5" dirty="0">
                <a:solidFill>
                  <a:srgbClr val="22373B"/>
                </a:solidFill>
                <a:latin typeface="Tahoma"/>
                <a:cs typeface="Tahoma"/>
              </a:rPr>
              <a:t>i</a:t>
            </a:r>
            <a:r>
              <a:rPr sz="1100" spc="-65" dirty="0">
                <a:solidFill>
                  <a:srgbClr val="22373B"/>
                </a:solidFill>
                <a:latin typeface="Tahoma"/>
                <a:cs typeface="Tahoma"/>
              </a:rPr>
              <a:t>gh</a:t>
            </a:r>
            <a:r>
              <a:rPr sz="1100" spc="-35" dirty="0">
                <a:solidFill>
                  <a:srgbClr val="22373B"/>
                </a:solidFill>
                <a:latin typeface="Tahoma"/>
                <a:cs typeface="Tahoma"/>
              </a:rPr>
              <a:t> </a:t>
            </a:r>
            <a:r>
              <a:rPr sz="1100" spc="25" dirty="0">
                <a:solidFill>
                  <a:srgbClr val="22373B"/>
                </a:solidFill>
                <a:latin typeface="Tahoma"/>
                <a:cs typeface="Tahoma"/>
              </a:rPr>
              <a:t>t</a:t>
            </a:r>
            <a:r>
              <a:rPr sz="1100" spc="-100" dirty="0">
                <a:solidFill>
                  <a:srgbClr val="22373B"/>
                </a:solidFill>
                <a:latin typeface="Tahoma"/>
                <a:cs typeface="Tahoma"/>
              </a:rPr>
              <a:t>e</a:t>
            </a:r>
            <a:r>
              <a:rPr sz="1100" spc="-65" dirty="0">
                <a:solidFill>
                  <a:srgbClr val="22373B"/>
                </a:solidFill>
                <a:latin typeface="Tahoma"/>
                <a:cs typeface="Tahoma"/>
              </a:rPr>
              <a:t>m</a:t>
            </a:r>
            <a:r>
              <a:rPr sz="1100" spc="-20" dirty="0">
                <a:solidFill>
                  <a:srgbClr val="22373B"/>
                </a:solidFill>
                <a:latin typeface="Tahoma"/>
                <a:cs typeface="Tahoma"/>
              </a:rPr>
              <a:t>p</a:t>
            </a:r>
            <a:r>
              <a:rPr sz="1100" spc="-100" dirty="0">
                <a:solidFill>
                  <a:srgbClr val="22373B"/>
                </a:solidFill>
                <a:latin typeface="Tahoma"/>
                <a:cs typeface="Tahoma"/>
              </a:rPr>
              <a:t>e</a:t>
            </a:r>
            <a:r>
              <a:rPr sz="1100" spc="-30" dirty="0">
                <a:solidFill>
                  <a:srgbClr val="22373B"/>
                </a:solidFill>
                <a:latin typeface="Tahoma"/>
                <a:cs typeface="Tahoma"/>
              </a:rPr>
              <a:t>r</a:t>
            </a:r>
            <a:r>
              <a:rPr sz="1100" spc="-60" dirty="0">
                <a:solidFill>
                  <a:srgbClr val="22373B"/>
                </a:solidFill>
                <a:latin typeface="Tahoma"/>
                <a:cs typeface="Tahoma"/>
              </a:rPr>
              <a:t>a</a:t>
            </a:r>
            <a:r>
              <a:rPr sz="1100" spc="25" dirty="0">
                <a:solidFill>
                  <a:srgbClr val="22373B"/>
                </a:solidFill>
                <a:latin typeface="Tahoma"/>
                <a:cs typeface="Tahoma"/>
              </a:rPr>
              <a:t>t</a:t>
            </a:r>
            <a:r>
              <a:rPr sz="1100" spc="-60" dirty="0">
                <a:solidFill>
                  <a:srgbClr val="22373B"/>
                </a:solidFill>
                <a:latin typeface="Tahoma"/>
                <a:cs typeface="Tahoma"/>
              </a:rPr>
              <a:t>u</a:t>
            </a:r>
            <a:r>
              <a:rPr sz="1100" spc="-30" dirty="0">
                <a:solidFill>
                  <a:srgbClr val="22373B"/>
                </a:solidFill>
                <a:latin typeface="Tahoma"/>
                <a:cs typeface="Tahoma"/>
              </a:rPr>
              <a:t>r</a:t>
            </a:r>
            <a:r>
              <a:rPr sz="1100" spc="-100" dirty="0">
                <a:solidFill>
                  <a:srgbClr val="22373B"/>
                </a:solidFill>
                <a:latin typeface="Tahoma"/>
                <a:cs typeface="Tahoma"/>
              </a:rPr>
              <a:t>e</a:t>
            </a:r>
            <a:r>
              <a:rPr sz="1100" spc="15" dirty="0">
                <a:solidFill>
                  <a:srgbClr val="22373B"/>
                </a:solidFill>
                <a:latin typeface="Tahoma"/>
                <a:cs typeface="Tahoma"/>
              </a:rPr>
              <a:t> </a:t>
            </a:r>
            <a:r>
              <a:rPr sz="1100" spc="-60" dirty="0">
                <a:solidFill>
                  <a:srgbClr val="22373B"/>
                </a:solidFill>
                <a:latin typeface="Tahoma"/>
                <a:cs typeface="Tahoma"/>
              </a:rPr>
              <a:t>ann</a:t>
            </a:r>
            <a:r>
              <a:rPr sz="1100" spc="-100" dirty="0">
                <a:solidFill>
                  <a:srgbClr val="22373B"/>
                </a:solidFill>
                <a:latin typeface="Tahoma"/>
                <a:cs typeface="Tahoma"/>
              </a:rPr>
              <a:t>e</a:t>
            </a:r>
            <a:r>
              <a:rPr sz="1100" spc="-60" dirty="0">
                <a:solidFill>
                  <a:srgbClr val="22373B"/>
                </a:solidFill>
                <a:latin typeface="Tahoma"/>
                <a:cs typeface="Tahoma"/>
              </a:rPr>
              <a:t>a</a:t>
            </a:r>
            <a:r>
              <a:rPr sz="1100" spc="5" dirty="0">
                <a:solidFill>
                  <a:srgbClr val="22373B"/>
                </a:solidFill>
                <a:latin typeface="Tahoma"/>
                <a:cs typeface="Tahoma"/>
              </a:rPr>
              <a:t>li</a:t>
            </a:r>
            <a:r>
              <a:rPr sz="1100" spc="-60" dirty="0">
                <a:solidFill>
                  <a:srgbClr val="22373B"/>
                </a:solidFill>
                <a:latin typeface="Tahoma"/>
                <a:cs typeface="Tahoma"/>
              </a:rPr>
              <a:t>n</a:t>
            </a:r>
            <a:r>
              <a:rPr sz="1100" spc="-70" dirty="0">
                <a:solidFill>
                  <a:srgbClr val="22373B"/>
                </a:solidFill>
                <a:latin typeface="Tahoma"/>
                <a:cs typeface="Tahoma"/>
              </a:rPr>
              <a:t>g</a:t>
            </a:r>
            <a:r>
              <a:rPr sz="1100" spc="15" dirty="0">
                <a:solidFill>
                  <a:srgbClr val="22373B"/>
                </a:solidFill>
                <a:latin typeface="Tahoma"/>
                <a:cs typeface="Tahoma"/>
              </a:rPr>
              <a:t> </a:t>
            </a:r>
            <a:r>
              <a:rPr sz="1100" spc="5" dirty="0">
                <a:solidFill>
                  <a:srgbClr val="22373B"/>
                </a:solidFill>
                <a:latin typeface="Tahoma"/>
                <a:cs typeface="Tahoma"/>
              </a:rPr>
              <a:t>i</a:t>
            </a:r>
            <a:r>
              <a:rPr sz="1100" spc="-60" dirty="0">
                <a:solidFill>
                  <a:srgbClr val="22373B"/>
                </a:solidFill>
                <a:latin typeface="Tahoma"/>
                <a:cs typeface="Tahoma"/>
              </a:rPr>
              <a:t>n</a:t>
            </a:r>
            <a:r>
              <a:rPr sz="1100" spc="20" dirty="0">
                <a:solidFill>
                  <a:srgbClr val="22373B"/>
                </a:solidFill>
                <a:latin typeface="Tahoma"/>
                <a:cs typeface="Tahoma"/>
              </a:rPr>
              <a:t> U</a:t>
            </a:r>
            <a:r>
              <a:rPr sz="1100" spc="25" dirty="0">
                <a:solidFill>
                  <a:srgbClr val="22373B"/>
                </a:solidFill>
                <a:latin typeface="Tahoma"/>
                <a:cs typeface="Tahoma"/>
              </a:rPr>
              <a:t>H</a:t>
            </a:r>
            <a:r>
              <a:rPr sz="1100" spc="65" dirty="0">
                <a:solidFill>
                  <a:srgbClr val="22373B"/>
                </a:solidFill>
                <a:latin typeface="Tahoma"/>
                <a:cs typeface="Tahoma"/>
              </a:rPr>
              <a:t>V</a:t>
            </a:r>
            <a:r>
              <a:rPr sz="1100" spc="-35" dirty="0">
                <a:solidFill>
                  <a:srgbClr val="22373B"/>
                </a:solidFill>
                <a:latin typeface="Tahoma"/>
                <a:cs typeface="Tahoma"/>
              </a:rPr>
              <a:t>.</a:t>
            </a:r>
            <a:endParaRPr sz="1100" dirty="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10"/>
              </a:spcBef>
              <a:buClr>
                <a:srgbClr val="22373B"/>
              </a:buClr>
              <a:buFont typeface="Arial"/>
              <a:buChar char="•"/>
            </a:pPr>
            <a:endParaRPr sz="1200" dirty="0">
              <a:latin typeface="Times New Roman"/>
              <a:cs typeface="Times New Roman"/>
            </a:endParaRPr>
          </a:p>
          <a:p>
            <a:pPr marL="151130" marR="419100" indent="-138430">
              <a:lnSpc>
                <a:spcPct val="118000"/>
              </a:lnSpc>
              <a:buClr>
                <a:srgbClr val="22373B"/>
              </a:buClr>
              <a:buFont typeface="Arial"/>
              <a:buChar char="•"/>
              <a:tabLst>
                <a:tab pos="151765" algn="l"/>
              </a:tabLst>
            </a:pPr>
            <a:r>
              <a:rPr sz="1100" spc="-60" dirty="0">
                <a:solidFill>
                  <a:srgbClr val="22373B"/>
                </a:solidFill>
                <a:latin typeface="Tahoma"/>
                <a:cs typeface="Tahoma"/>
              </a:rPr>
              <a:t>h</a:t>
            </a:r>
            <a:r>
              <a:rPr sz="1100" spc="-40" dirty="0">
                <a:solidFill>
                  <a:srgbClr val="22373B"/>
                </a:solidFill>
                <a:latin typeface="Tahoma"/>
                <a:cs typeface="Tahoma"/>
              </a:rPr>
              <a:t>-</a:t>
            </a:r>
            <a:r>
              <a:rPr sz="1100" spc="75" dirty="0">
                <a:solidFill>
                  <a:srgbClr val="22373B"/>
                </a:solidFill>
                <a:latin typeface="Tahoma"/>
                <a:cs typeface="Tahoma"/>
              </a:rPr>
              <a:t>B</a:t>
            </a:r>
            <a:r>
              <a:rPr sz="1100" spc="35" dirty="0">
                <a:solidFill>
                  <a:srgbClr val="22373B"/>
                </a:solidFill>
                <a:latin typeface="Tahoma"/>
                <a:cs typeface="Tahoma"/>
              </a:rPr>
              <a:t>N</a:t>
            </a:r>
            <a:r>
              <a:rPr sz="1100" spc="15" dirty="0">
                <a:solidFill>
                  <a:srgbClr val="22373B"/>
                </a:solidFill>
                <a:latin typeface="Tahoma"/>
                <a:cs typeface="Tahoma"/>
              </a:rPr>
              <a:t> </a:t>
            </a:r>
            <a:r>
              <a:rPr sz="1100" spc="-50" dirty="0">
                <a:solidFill>
                  <a:srgbClr val="22373B"/>
                </a:solidFill>
                <a:latin typeface="Tahoma"/>
                <a:cs typeface="Tahoma"/>
              </a:rPr>
              <a:t>gr</a:t>
            </a:r>
            <a:r>
              <a:rPr sz="1100" spc="-85" dirty="0">
                <a:solidFill>
                  <a:srgbClr val="22373B"/>
                </a:solidFill>
                <a:latin typeface="Tahoma"/>
                <a:cs typeface="Tahoma"/>
              </a:rPr>
              <a:t>o</a:t>
            </a:r>
            <a:r>
              <a:rPr sz="1100" spc="-65" dirty="0">
                <a:solidFill>
                  <a:srgbClr val="22373B"/>
                </a:solidFill>
                <a:latin typeface="Tahoma"/>
                <a:cs typeface="Tahoma"/>
              </a:rPr>
              <a:t>wn</a:t>
            </a:r>
            <a:r>
              <a:rPr sz="1100" spc="15" dirty="0">
                <a:solidFill>
                  <a:srgbClr val="22373B"/>
                </a:solidFill>
                <a:latin typeface="Tahoma"/>
                <a:cs typeface="Tahoma"/>
              </a:rPr>
              <a:t> </a:t>
            </a:r>
            <a:r>
              <a:rPr sz="1100" spc="-80" dirty="0">
                <a:solidFill>
                  <a:srgbClr val="22373B"/>
                </a:solidFill>
                <a:latin typeface="Tahoma"/>
                <a:cs typeface="Tahoma"/>
              </a:rPr>
              <a:t>b</a:t>
            </a:r>
            <a:r>
              <a:rPr sz="1100" spc="-50" dirty="0">
                <a:solidFill>
                  <a:srgbClr val="22373B"/>
                </a:solidFill>
                <a:latin typeface="Tahoma"/>
                <a:cs typeface="Tahoma"/>
              </a:rPr>
              <a:t>y</a:t>
            </a:r>
            <a:r>
              <a:rPr sz="1100" spc="15" dirty="0">
                <a:solidFill>
                  <a:srgbClr val="22373B"/>
                </a:solidFill>
                <a:latin typeface="Tahoma"/>
                <a:cs typeface="Tahoma"/>
              </a:rPr>
              <a:t> </a:t>
            </a:r>
            <a:r>
              <a:rPr sz="1100" spc="-30" dirty="0">
                <a:solidFill>
                  <a:srgbClr val="22373B"/>
                </a:solidFill>
                <a:latin typeface="Tahoma"/>
                <a:cs typeface="Tahoma"/>
              </a:rPr>
              <a:t>c</a:t>
            </a:r>
            <a:r>
              <a:rPr sz="1100" spc="-60" dirty="0">
                <a:solidFill>
                  <a:srgbClr val="22373B"/>
                </a:solidFill>
                <a:latin typeface="Tahoma"/>
                <a:cs typeface="Tahoma"/>
              </a:rPr>
              <a:t>h</a:t>
            </a:r>
            <a:r>
              <a:rPr sz="1100" spc="-100" dirty="0">
                <a:solidFill>
                  <a:srgbClr val="22373B"/>
                </a:solidFill>
                <a:latin typeface="Tahoma"/>
                <a:cs typeface="Tahoma"/>
              </a:rPr>
              <a:t>e</a:t>
            </a:r>
            <a:r>
              <a:rPr sz="1100" spc="-65" dirty="0">
                <a:solidFill>
                  <a:srgbClr val="22373B"/>
                </a:solidFill>
                <a:latin typeface="Tahoma"/>
                <a:cs typeface="Tahoma"/>
              </a:rPr>
              <a:t>m</a:t>
            </a:r>
            <a:r>
              <a:rPr sz="1100" dirty="0">
                <a:solidFill>
                  <a:srgbClr val="22373B"/>
                </a:solidFill>
                <a:latin typeface="Tahoma"/>
                <a:cs typeface="Tahoma"/>
              </a:rPr>
              <a:t>i</a:t>
            </a:r>
            <a:r>
              <a:rPr sz="1100" spc="-30" dirty="0">
                <a:solidFill>
                  <a:srgbClr val="22373B"/>
                </a:solidFill>
                <a:latin typeface="Tahoma"/>
                <a:cs typeface="Tahoma"/>
              </a:rPr>
              <a:t>c</a:t>
            </a:r>
            <a:r>
              <a:rPr sz="1100" spc="-65" dirty="0">
                <a:solidFill>
                  <a:srgbClr val="22373B"/>
                </a:solidFill>
                <a:latin typeface="Tahoma"/>
                <a:cs typeface="Tahoma"/>
              </a:rPr>
              <a:t>a</a:t>
            </a:r>
            <a:r>
              <a:rPr sz="1100" spc="5" dirty="0">
                <a:solidFill>
                  <a:srgbClr val="22373B"/>
                </a:solidFill>
                <a:latin typeface="Tahoma"/>
                <a:cs typeface="Tahoma"/>
              </a:rPr>
              <a:t>l</a:t>
            </a:r>
            <a:r>
              <a:rPr sz="1100" spc="10" dirty="0">
                <a:solidFill>
                  <a:srgbClr val="22373B"/>
                </a:solidFill>
                <a:latin typeface="Tahoma"/>
                <a:cs typeface="Tahoma"/>
              </a:rPr>
              <a:t> </a:t>
            </a:r>
            <a:r>
              <a:rPr sz="1100" spc="-30" dirty="0">
                <a:solidFill>
                  <a:srgbClr val="22373B"/>
                </a:solidFill>
                <a:latin typeface="Tahoma"/>
                <a:cs typeface="Tahoma"/>
              </a:rPr>
              <a:t>c</a:t>
            </a:r>
            <a:r>
              <a:rPr sz="1100" spc="-55" dirty="0">
                <a:solidFill>
                  <a:srgbClr val="22373B"/>
                </a:solidFill>
                <a:latin typeface="Tahoma"/>
                <a:cs typeface="Tahoma"/>
              </a:rPr>
              <a:t>onv</a:t>
            </a:r>
            <a:r>
              <a:rPr sz="1100" spc="-100" dirty="0">
                <a:solidFill>
                  <a:srgbClr val="22373B"/>
                </a:solidFill>
                <a:latin typeface="Tahoma"/>
                <a:cs typeface="Tahoma"/>
              </a:rPr>
              <a:t>e</a:t>
            </a:r>
            <a:r>
              <a:rPr sz="1100" spc="-30" dirty="0">
                <a:solidFill>
                  <a:srgbClr val="22373B"/>
                </a:solidFill>
                <a:latin typeface="Tahoma"/>
                <a:cs typeface="Tahoma"/>
              </a:rPr>
              <a:t>r</a:t>
            </a:r>
            <a:r>
              <a:rPr sz="1100" spc="-75" dirty="0">
                <a:solidFill>
                  <a:srgbClr val="22373B"/>
                </a:solidFill>
                <a:latin typeface="Tahoma"/>
                <a:cs typeface="Tahoma"/>
              </a:rPr>
              <a:t>s</a:t>
            </a:r>
            <a:r>
              <a:rPr sz="1100" spc="5" dirty="0">
                <a:solidFill>
                  <a:srgbClr val="22373B"/>
                </a:solidFill>
                <a:latin typeface="Tahoma"/>
                <a:cs typeface="Tahoma"/>
              </a:rPr>
              <a:t>i</a:t>
            </a:r>
            <a:r>
              <a:rPr sz="1100" spc="-55" dirty="0">
                <a:solidFill>
                  <a:srgbClr val="22373B"/>
                </a:solidFill>
                <a:latin typeface="Tahoma"/>
                <a:cs typeface="Tahoma"/>
              </a:rPr>
              <a:t>on</a:t>
            </a:r>
            <a:r>
              <a:rPr sz="1100" spc="15" dirty="0">
                <a:solidFill>
                  <a:srgbClr val="22373B"/>
                </a:solidFill>
                <a:latin typeface="Tahoma"/>
                <a:cs typeface="Tahoma"/>
              </a:rPr>
              <a:t> </a:t>
            </a:r>
            <a:r>
              <a:rPr sz="1100" spc="-40" dirty="0">
                <a:solidFill>
                  <a:srgbClr val="22373B"/>
                </a:solidFill>
                <a:latin typeface="Tahoma"/>
                <a:cs typeface="Tahoma"/>
              </a:rPr>
              <a:t>of</a:t>
            </a:r>
            <a:r>
              <a:rPr sz="1100" spc="20" dirty="0">
                <a:solidFill>
                  <a:srgbClr val="22373B"/>
                </a:solidFill>
                <a:latin typeface="Tahoma"/>
                <a:cs typeface="Tahoma"/>
              </a:rPr>
              <a:t> </a:t>
            </a:r>
            <a:r>
              <a:rPr sz="1100" spc="-50" dirty="0">
                <a:solidFill>
                  <a:srgbClr val="22373B"/>
                </a:solidFill>
                <a:latin typeface="Tahoma"/>
                <a:cs typeface="Tahoma"/>
              </a:rPr>
              <a:t>gr</a:t>
            </a:r>
            <a:r>
              <a:rPr sz="1100" spc="-60" dirty="0">
                <a:solidFill>
                  <a:srgbClr val="22373B"/>
                </a:solidFill>
                <a:latin typeface="Tahoma"/>
                <a:cs typeface="Tahoma"/>
              </a:rPr>
              <a:t>a</a:t>
            </a:r>
            <a:r>
              <a:rPr sz="1100" spc="-50" dirty="0">
                <a:solidFill>
                  <a:srgbClr val="22373B"/>
                </a:solidFill>
                <a:latin typeface="Tahoma"/>
                <a:cs typeface="Tahoma"/>
              </a:rPr>
              <a:t>p</a:t>
            </a:r>
            <a:r>
              <a:rPr sz="1100" spc="-60" dirty="0">
                <a:solidFill>
                  <a:srgbClr val="22373B"/>
                </a:solidFill>
                <a:latin typeface="Tahoma"/>
                <a:cs typeface="Tahoma"/>
              </a:rPr>
              <a:t>h</a:t>
            </a:r>
            <a:r>
              <a:rPr sz="1100" spc="-100" dirty="0">
                <a:solidFill>
                  <a:srgbClr val="22373B"/>
                </a:solidFill>
                <a:latin typeface="Tahoma"/>
                <a:cs typeface="Tahoma"/>
              </a:rPr>
              <a:t>e</a:t>
            </a:r>
            <a:r>
              <a:rPr sz="1100" spc="-60" dirty="0">
                <a:solidFill>
                  <a:srgbClr val="22373B"/>
                </a:solidFill>
                <a:latin typeface="Tahoma"/>
                <a:cs typeface="Tahoma"/>
              </a:rPr>
              <a:t>n</a:t>
            </a:r>
            <a:r>
              <a:rPr sz="1100" spc="-100" dirty="0">
                <a:solidFill>
                  <a:srgbClr val="22373B"/>
                </a:solidFill>
                <a:latin typeface="Tahoma"/>
                <a:cs typeface="Tahoma"/>
              </a:rPr>
              <a:t>e</a:t>
            </a:r>
            <a:r>
              <a:rPr sz="1100" spc="-35" dirty="0">
                <a:solidFill>
                  <a:srgbClr val="22373B"/>
                </a:solidFill>
                <a:latin typeface="Tahoma"/>
                <a:cs typeface="Tahoma"/>
              </a:rPr>
              <a:t>.</a:t>
            </a:r>
            <a:endParaRPr sz="1100" dirty="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10"/>
              </a:spcBef>
              <a:buClr>
                <a:srgbClr val="22373B"/>
              </a:buClr>
              <a:buFont typeface="Arial"/>
              <a:buChar char="•"/>
            </a:pPr>
            <a:endParaRPr sz="1200" dirty="0">
              <a:latin typeface="Times New Roman"/>
              <a:cs typeface="Times New Roman"/>
            </a:endParaRPr>
          </a:p>
          <a:p>
            <a:pPr marL="151130" marR="5080" indent="-138430">
              <a:lnSpc>
                <a:spcPct val="118000"/>
              </a:lnSpc>
              <a:buClr>
                <a:srgbClr val="22373B"/>
              </a:buClr>
              <a:buFont typeface="Arial"/>
              <a:buChar char="•"/>
              <a:tabLst>
                <a:tab pos="151765" algn="l"/>
              </a:tabLst>
            </a:pPr>
            <a:r>
              <a:rPr sz="1100" spc="-15" dirty="0">
                <a:solidFill>
                  <a:srgbClr val="22373B"/>
                </a:solidFill>
                <a:latin typeface="Tahoma"/>
                <a:cs typeface="Tahoma"/>
              </a:rPr>
              <a:t>S</a:t>
            </a:r>
            <a:r>
              <a:rPr sz="1100" spc="-60" dirty="0">
                <a:solidFill>
                  <a:srgbClr val="22373B"/>
                </a:solidFill>
                <a:latin typeface="Tahoma"/>
                <a:cs typeface="Tahoma"/>
              </a:rPr>
              <a:t>u</a:t>
            </a:r>
            <a:r>
              <a:rPr sz="1100" spc="-50" dirty="0">
                <a:solidFill>
                  <a:srgbClr val="22373B"/>
                </a:solidFill>
                <a:latin typeface="Tahoma"/>
                <a:cs typeface="Tahoma"/>
              </a:rPr>
              <a:t>b</a:t>
            </a:r>
            <a:r>
              <a:rPr sz="1100" spc="-75" dirty="0">
                <a:solidFill>
                  <a:srgbClr val="22373B"/>
                </a:solidFill>
                <a:latin typeface="Tahoma"/>
                <a:cs typeface="Tahoma"/>
              </a:rPr>
              <a:t>s</a:t>
            </a:r>
            <a:r>
              <a:rPr sz="1100" spc="25" dirty="0">
                <a:solidFill>
                  <a:srgbClr val="22373B"/>
                </a:solidFill>
                <a:latin typeface="Tahoma"/>
                <a:cs typeface="Tahoma"/>
              </a:rPr>
              <a:t>t</a:t>
            </a:r>
            <a:r>
              <a:rPr sz="1100" spc="5" dirty="0">
                <a:solidFill>
                  <a:srgbClr val="22373B"/>
                </a:solidFill>
                <a:latin typeface="Tahoma"/>
                <a:cs typeface="Tahoma"/>
              </a:rPr>
              <a:t>i</a:t>
            </a:r>
            <a:r>
              <a:rPr sz="1100" spc="25" dirty="0">
                <a:solidFill>
                  <a:srgbClr val="22373B"/>
                </a:solidFill>
                <a:latin typeface="Tahoma"/>
                <a:cs typeface="Tahoma"/>
              </a:rPr>
              <a:t>t</a:t>
            </a:r>
            <a:r>
              <a:rPr sz="1100" spc="-60" dirty="0">
                <a:solidFill>
                  <a:srgbClr val="22373B"/>
                </a:solidFill>
                <a:latin typeface="Tahoma"/>
                <a:cs typeface="Tahoma"/>
              </a:rPr>
              <a:t>u</a:t>
            </a:r>
            <a:r>
              <a:rPr sz="1100" spc="25" dirty="0">
                <a:solidFill>
                  <a:srgbClr val="22373B"/>
                </a:solidFill>
                <a:latin typeface="Tahoma"/>
                <a:cs typeface="Tahoma"/>
              </a:rPr>
              <a:t>t</a:t>
            </a:r>
            <a:r>
              <a:rPr sz="1100" spc="5" dirty="0">
                <a:solidFill>
                  <a:srgbClr val="22373B"/>
                </a:solidFill>
                <a:latin typeface="Tahoma"/>
                <a:cs typeface="Tahoma"/>
              </a:rPr>
              <a:t>i</a:t>
            </a:r>
            <a:r>
              <a:rPr sz="1100" spc="-55" dirty="0">
                <a:solidFill>
                  <a:srgbClr val="22373B"/>
                </a:solidFill>
                <a:latin typeface="Tahoma"/>
                <a:cs typeface="Tahoma"/>
              </a:rPr>
              <a:t>on</a:t>
            </a:r>
            <a:r>
              <a:rPr sz="1100" spc="15" dirty="0">
                <a:solidFill>
                  <a:srgbClr val="22373B"/>
                </a:solidFill>
                <a:latin typeface="Tahoma"/>
                <a:cs typeface="Tahoma"/>
              </a:rPr>
              <a:t> </a:t>
            </a:r>
            <a:r>
              <a:rPr sz="1100" spc="-30" dirty="0">
                <a:solidFill>
                  <a:srgbClr val="22373B"/>
                </a:solidFill>
                <a:latin typeface="Tahoma"/>
                <a:cs typeface="Tahoma"/>
              </a:rPr>
              <a:t>r</a:t>
            </a:r>
            <a:r>
              <a:rPr sz="1100" spc="-100" dirty="0">
                <a:solidFill>
                  <a:srgbClr val="22373B"/>
                </a:solidFill>
                <a:latin typeface="Tahoma"/>
                <a:cs typeface="Tahoma"/>
              </a:rPr>
              <a:t>e</a:t>
            </a:r>
            <a:r>
              <a:rPr sz="1100" spc="-60" dirty="0">
                <a:solidFill>
                  <a:srgbClr val="22373B"/>
                </a:solidFill>
                <a:latin typeface="Tahoma"/>
                <a:cs typeface="Tahoma"/>
              </a:rPr>
              <a:t>a</a:t>
            </a:r>
            <a:r>
              <a:rPr sz="1100" spc="-30" dirty="0">
                <a:solidFill>
                  <a:srgbClr val="22373B"/>
                </a:solidFill>
                <a:latin typeface="Tahoma"/>
                <a:cs typeface="Tahoma"/>
              </a:rPr>
              <a:t>c</a:t>
            </a:r>
            <a:r>
              <a:rPr sz="1100" spc="25" dirty="0">
                <a:solidFill>
                  <a:srgbClr val="22373B"/>
                </a:solidFill>
                <a:latin typeface="Tahoma"/>
                <a:cs typeface="Tahoma"/>
              </a:rPr>
              <a:t>t</a:t>
            </a:r>
            <a:r>
              <a:rPr sz="1100" spc="5" dirty="0">
                <a:solidFill>
                  <a:srgbClr val="22373B"/>
                </a:solidFill>
                <a:latin typeface="Tahoma"/>
                <a:cs typeface="Tahoma"/>
              </a:rPr>
              <a:t>i</a:t>
            </a:r>
            <a:r>
              <a:rPr sz="1100" spc="-55" dirty="0">
                <a:solidFill>
                  <a:srgbClr val="22373B"/>
                </a:solidFill>
                <a:latin typeface="Tahoma"/>
                <a:cs typeface="Tahoma"/>
              </a:rPr>
              <a:t>on</a:t>
            </a:r>
            <a:r>
              <a:rPr sz="1100" spc="20" dirty="0">
                <a:solidFill>
                  <a:srgbClr val="22373B"/>
                </a:solidFill>
                <a:latin typeface="Tahoma"/>
                <a:cs typeface="Tahoma"/>
              </a:rPr>
              <a:t> </a:t>
            </a:r>
            <a:r>
              <a:rPr sz="1100" spc="-20" dirty="0">
                <a:solidFill>
                  <a:srgbClr val="22373B"/>
                </a:solidFill>
                <a:latin typeface="Tahoma"/>
                <a:cs typeface="Tahoma"/>
              </a:rPr>
              <a:t>p</a:t>
            </a:r>
            <a:r>
              <a:rPr sz="1100" spc="-100" dirty="0">
                <a:solidFill>
                  <a:srgbClr val="22373B"/>
                </a:solidFill>
                <a:latin typeface="Tahoma"/>
                <a:cs typeface="Tahoma"/>
              </a:rPr>
              <a:t>e</a:t>
            </a:r>
            <a:r>
              <a:rPr sz="1100" spc="-30" dirty="0">
                <a:solidFill>
                  <a:srgbClr val="22373B"/>
                </a:solidFill>
                <a:latin typeface="Tahoma"/>
                <a:cs typeface="Tahoma"/>
              </a:rPr>
              <a:t>r</a:t>
            </a:r>
            <a:r>
              <a:rPr sz="1100" spc="-20" dirty="0">
                <a:solidFill>
                  <a:srgbClr val="22373B"/>
                </a:solidFill>
                <a:latin typeface="Tahoma"/>
                <a:cs typeface="Tahoma"/>
              </a:rPr>
              <a:t>f</a:t>
            </a:r>
            <a:r>
              <a:rPr sz="1100" spc="-90" dirty="0">
                <a:solidFill>
                  <a:srgbClr val="22373B"/>
                </a:solidFill>
                <a:latin typeface="Tahoma"/>
                <a:cs typeface="Tahoma"/>
              </a:rPr>
              <a:t>o</a:t>
            </a:r>
            <a:r>
              <a:rPr sz="1100" spc="-50" dirty="0">
                <a:solidFill>
                  <a:srgbClr val="22373B"/>
                </a:solidFill>
                <a:latin typeface="Tahoma"/>
                <a:cs typeface="Tahoma"/>
              </a:rPr>
              <a:t>rm</a:t>
            </a:r>
            <a:r>
              <a:rPr sz="1100" spc="-100" dirty="0">
                <a:solidFill>
                  <a:srgbClr val="22373B"/>
                </a:solidFill>
                <a:latin typeface="Tahoma"/>
                <a:cs typeface="Tahoma"/>
              </a:rPr>
              <a:t>e</a:t>
            </a:r>
            <a:r>
              <a:rPr sz="1100" spc="-50" dirty="0">
                <a:solidFill>
                  <a:srgbClr val="22373B"/>
                </a:solidFill>
                <a:latin typeface="Tahoma"/>
                <a:cs typeface="Tahoma"/>
              </a:rPr>
              <a:t>d</a:t>
            </a:r>
            <a:r>
              <a:rPr sz="1100" spc="-30" dirty="0">
                <a:solidFill>
                  <a:srgbClr val="22373B"/>
                </a:solidFill>
                <a:latin typeface="Tahoma"/>
                <a:cs typeface="Tahoma"/>
              </a:rPr>
              <a:t> </a:t>
            </a:r>
            <a:r>
              <a:rPr sz="1100" spc="-80" dirty="0">
                <a:solidFill>
                  <a:srgbClr val="22373B"/>
                </a:solidFill>
                <a:latin typeface="Tahoma"/>
                <a:cs typeface="Tahoma"/>
              </a:rPr>
              <a:t>b</a:t>
            </a:r>
            <a:r>
              <a:rPr sz="1100" spc="-50" dirty="0">
                <a:solidFill>
                  <a:srgbClr val="22373B"/>
                </a:solidFill>
                <a:latin typeface="Tahoma"/>
                <a:cs typeface="Tahoma"/>
              </a:rPr>
              <a:t>y</a:t>
            </a:r>
            <a:r>
              <a:rPr sz="1100" spc="20" dirty="0">
                <a:solidFill>
                  <a:srgbClr val="22373B"/>
                </a:solidFill>
                <a:latin typeface="Tahoma"/>
                <a:cs typeface="Tahoma"/>
              </a:rPr>
              <a:t> </a:t>
            </a:r>
            <a:r>
              <a:rPr sz="1100" spc="-100" dirty="0">
                <a:solidFill>
                  <a:srgbClr val="22373B"/>
                </a:solidFill>
                <a:latin typeface="Tahoma"/>
                <a:cs typeface="Tahoma"/>
              </a:rPr>
              <a:t>e</a:t>
            </a:r>
            <a:r>
              <a:rPr sz="1100" spc="-50" dirty="0">
                <a:solidFill>
                  <a:srgbClr val="22373B"/>
                </a:solidFill>
                <a:latin typeface="Tahoma"/>
                <a:cs typeface="Tahoma"/>
              </a:rPr>
              <a:t>v</a:t>
            </a:r>
            <a:r>
              <a:rPr sz="1100" spc="-60" dirty="0">
                <a:solidFill>
                  <a:srgbClr val="22373B"/>
                </a:solidFill>
                <a:latin typeface="Tahoma"/>
                <a:cs typeface="Tahoma"/>
              </a:rPr>
              <a:t>a</a:t>
            </a:r>
            <a:r>
              <a:rPr sz="1100" spc="-20" dirty="0">
                <a:solidFill>
                  <a:srgbClr val="22373B"/>
                </a:solidFill>
                <a:latin typeface="Tahoma"/>
                <a:cs typeface="Tahoma"/>
              </a:rPr>
              <a:t>p</a:t>
            </a:r>
            <a:r>
              <a:rPr sz="1100" spc="-85" dirty="0">
                <a:solidFill>
                  <a:srgbClr val="22373B"/>
                </a:solidFill>
                <a:latin typeface="Tahoma"/>
                <a:cs typeface="Tahoma"/>
              </a:rPr>
              <a:t>o</a:t>
            </a:r>
            <a:r>
              <a:rPr sz="1100" spc="-35" dirty="0">
                <a:solidFill>
                  <a:srgbClr val="22373B"/>
                </a:solidFill>
                <a:latin typeface="Tahoma"/>
                <a:cs typeface="Tahoma"/>
              </a:rPr>
              <a:t>r</a:t>
            </a:r>
            <a:r>
              <a:rPr sz="1100" spc="-60" dirty="0">
                <a:solidFill>
                  <a:srgbClr val="22373B"/>
                </a:solidFill>
                <a:latin typeface="Tahoma"/>
                <a:cs typeface="Tahoma"/>
              </a:rPr>
              <a:t>a</a:t>
            </a:r>
            <a:r>
              <a:rPr sz="1100" spc="25" dirty="0">
                <a:solidFill>
                  <a:srgbClr val="22373B"/>
                </a:solidFill>
                <a:latin typeface="Tahoma"/>
                <a:cs typeface="Tahoma"/>
              </a:rPr>
              <a:t>t</a:t>
            </a:r>
            <a:r>
              <a:rPr sz="1100" spc="5" dirty="0">
                <a:solidFill>
                  <a:srgbClr val="22373B"/>
                </a:solidFill>
                <a:latin typeface="Tahoma"/>
                <a:cs typeface="Tahoma"/>
              </a:rPr>
              <a:t>i</a:t>
            </a:r>
            <a:r>
              <a:rPr sz="1100" spc="-55" dirty="0">
                <a:solidFill>
                  <a:srgbClr val="22373B"/>
                </a:solidFill>
                <a:latin typeface="Tahoma"/>
                <a:cs typeface="Tahoma"/>
              </a:rPr>
              <a:t>on</a:t>
            </a:r>
            <a:r>
              <a:rPr sz="1100" spc="20" dirty="0">
                <a:solidFill>
                  <a:srgbClr val="22373B"/>
                </a:solidFill>
                <a:latin typeface="Tahoma"/>
                <a:cs typeface="Tahoma"/>
              </a:rPr>
              <a:t> </a:t>
            </a:r>
            <a:r>
              <a:rPr sz="1100" spc="-40" dirty="0">
                <a:solidFill>
                  <a:srgbClr val="22373B"/>
                </a:solidFill>
                <a:latin typeface="Tahoma"/>
                <a:cs typeface="Tahoma"/>
              </a:rPr>
              <a:t>of</a:t>
            </a:r>
            <a:r>
              <a:rPr sz="1100" spc="15" dirty="0">
                <a:solidFill>
                  <a:srgbClr val="22373B"/>
                </a:solidFill>
                <a:latin typeface="Tahoma"/>
                <a:cs typeface="Tahoma"/>
              </a:rPr>
              <a:t> </a:t>
            </a:r>
            <a:r>
              <a:rPr sz="1100" spc="25" dirty="0">
                <a:solidFill>
                  <a:srgbClr val="22373B"/>
                </a:solidFill>
                <a:latin typeface="Tahoma"/>
                <a:cs typeface="Tahoma"/>
              </a:rPr>
              <a:t>H</a:t>
            </a:r>
            <a:r>
              <a:rPr sz="1200" spc="37" baseline="-10416" dirty="0">
                <a:solidFill>
                  <a:srgbClr val="22373B"/>
                </a:solidFill>
                <a:latin typeface="Arial"/>
                <a:cs typeface="Arial"/>
              </a:rPr>
              <a:t>3</a:t>
            </a:r>
            <a:r>
              <a:rPr sz="1100" spc="75" dirty="0">
                <a:solidFill>
                  <a:srgbClr val="22373B"/>
                </a:solidFill>
                <a:latin typeface="Tahoma"/>
                <a:cs typeface="Tahoma"/>
              </a:rPr>
              <a:t>B</a:t>
            </a:r>
            <a:r>
              <a:rPr sz="1100" spc="20" dirty="0">
                <a:solidFill>
                  <a:srgbClr val="22373B"/>
                </a:solidFill>
                <a:latin typeface="Tahoma"/>
                <a:cs typeface="Tahoma"/>
              </a:rPr>
              <a:t>O</a:t>
            </a:r>
            <a:r>
              <a:rPr sz="1200" spc="-37" baseline="-10416" dirty="0">
                <a:solidFill>
                  <a:srgbClr val="22373B"/>
                </a:solidFill>
                <a:latin typeface="Arial"/>
                <a:cs typeface="Arial"/>
              </a:rPr>
              <a:t>3</a:t>
            </a:r>
            <a:r>
              <a:rPr sz="1200" baseline="-10416" dirty="0">
                <a:solidFill>
                  <a:srgbClr val="22373B"/>
                </a:solidFill>
                <a:latin typeface="Arial"/>
                <a:cs typeface="Arial"/>
              </a:rPr>
              <a:t> </a:t>
            </a:r>
            <a:r>
              <a:rPr sz="1200" spc="-52" baseline="-10416" dirty="0">
                <a:solidFill>
                  <a:srgbClr val="22373B"/>
                </a:solidFill>
                <a:latin typeface="Arial"/>
                <a:cs typeface="Arial"/>
              </a:rPr>
              <a:t> </a:t>
            </a:r>
            <a:r>
              <a:rPr sz="1100" spc="-60" dirty="0">
                <a:solidFill>
                  <a:srgbClr val="22373B"/>
                </a:solidFill>
                <a:latin typeface="Tahoma"/>
                <a:cs typeface="Tahoma"/>
              </a:rPr>
              <a:t>a</a:t>
            </a:r>
            <a:r>
              <a:rPr sz="1100" spc="25" dirty="0">
                <a:solidFill>
                  <a:srgbClr val="22373B"/>
                </a:solidFill>
                <a:latin typeface="Tahoma"/>
                <a:cs typeface="Tahoma"/>
              </a:rPr>
              <a:t>t</a:t>
            </a:r>
            <a:r>
              <a:rPr sz="1100" spc="20" dirty="0">
                <a:solidFill>
                  <a:srgbClr val="22373B"/>
                </a:solidFill>
                <a:latin typeface="Tahoma"/>
                <a:cs typeface="Tahoma"/>
              </a:rPr>
              <a:t> </a:t>
            </a:r>
            <a:r>
              <a:rPr sz="1100" spc="-60" dirty="0">
                <a:solidFill>
                  <a:srgbClr val="22373B"/>
                </a:solidFill>
                <a:latin typeface="Tahoma"/>
                <a:cs typeface="Tahoma"/>
              </a:rPr>
              <a:t>1000</a:t>
            </a:r>
            <a:r>
              <a:rPr sz="1200" spc="277" baseline="27777" dirty="0">
                <a:solidFill>
                  <a:srgbClr val="22373B"/>
                </a:solidFill>
                <a:latin typeface="Arial"/>
                <a:cs typeface="Arial"/>
              </a:rPr>
              <a:t>◦</a:t>
            </a:r>
            <a:r>
              <a:rPr sz="1100" spc="25" dirty="0">
                <a:solidFill>
                  <a:srgbClr val="22373B"/>
                </a:solidFill>
                <a:latin typeface="Tahoma"/>
                <a:cs typeface="Tahoma"/>
              </a:rPr>
              <a:t>C</a:t>
            </a:r>
            <a:r>
              <a:rPr sz="1100" spc="-35" dirty="0">
                <a:solidFill>
                  <a:srgbClr val="22373B"/>
                </a:solidFill>
                <a:latin typeface="Tahoma"/>
                <a:cs typeface="Tahoma"/>
              </a:rPr>
              <a:t>,</a:t>
            </a:r>
            <a:r>
              <a:rPr sz="1100" spc="15" dirty="0">
                <a:solidFill>
                  <a:srgbClr val="22373B"/>
                </a:solidFill>
                <a:latin typeface="Tahoma"/>
                <a:cs typeface="Tahoma"/>
              </a:rPr>
              <a:t> </a:t>
            </a:r>
            <a:r>
              <a:rPr sz="1100" spc="-60" dirty="0">
                <a:solidFill>
                  <a:srgbClr val="22373B"/>
                </a:solidFill>
                <a:latin typeface="Tahoma"/>
                <a:cs typeface="Tahoma"/>
              </a:rPr>
              <a:t>50</a:t>
            </a:r>
            <a:r>
              <a:rPr sz="1100" spc="20" dirty="0">
                <a:solidFill>
                  <a:srgbClr val="22373B"/>
                </a:solidFill>
                <a:latin typeface="Tahoma"/>
                <a:cs typeface="Tahoma"/>
              </a:rPr>
              <a:t> </a:t>
            </a:r>
            <a:r>
              <a:rPr sz="1100" dirty="0">
                <a:solidFill>
                  <a:srgbClr val="22373B"/>
                </a:solidFill>
                <a:latin typeface="Tahoma"/>
                <a:cs typeface="Tahoma"/>
              </a:rPr>
              <a:t>T</a:t>
            </a:r>
            <a:r>
              <a:rPr sz="1100" spc="-85" dirty="0">
                <a:solidFill>
                  <a:srgbClr val="22373B"/>
                </a:solidFill>
                <a:latin typeface="Tahoma"/>
                <a:cs typeface="Tahoma"/>
              </a:rPr>
              <a:t>o</a:t>
            </a:r>
            <a:r>
              <a:rPr sz="1100" spc="-35" dirty="0">
                <a:solidFill>
                  <a:srgbClr val="22373B"/>
                </a:solidFill>
                <a:latin typeface="Tahoma"/>
                <a:cs typeface="Tahoma"/>
              </a:rPr>
              <a:t>r</a:t>
            </a:r>
            <a:r>
              <a:rPr sz="1100" spc="-30" dirty="0">
                <a:solidFill>
                  <a:srgbClr val="22373B"/>
                </a:solidFill>
                <a:latin typeface="Tahoma"/>
                <a:cs typeface="Tahoma"/>
              </a:rPr>
              <a:t>r</a:t>
            </a:r>
            <a:r>
              <a:rPr sz="1100" spc="20" dirty="0">
                <a:solidFill>
                  <a:srgbClr val="22373B"/>
                </a:solidFill>
                <a:latin typeface="Tahoma"/>
                <a:cs typeface="Tahoma"/>
              </a:rPr>
              <a:t> </a:t>
            </a:r>
            <a:r>
              <a:rPr sz="1100" spc="-60" dirty="0">
                <a:solidFill>
                  <a:srgbClr val="22373B"/>
                </a:solidFill>
                <a:latin typeface="Tahoma"/>
                <a:cs typeface="Tahoma"/>
              </a:rPr>
              <a:t>un</a:t>
            </a:r>
            <a:r>
              <a:rPr sz="1100" spc="-50" dirty="0">
                <a:solidFill>
                  <a:srgbClr val="22373B"/>
                </a:solidFill>
                <a:latin typeface="Tahoma"/>
                <a:cs typeface="Tahoma"/>
              </a:rPr>
              <a:t>d</a:t>
            </a:r>
            <a:r>
              <a:rPr sz="1100" spc="-100" dirty="0">
                <a:solidFill>
                  <a:srgbClr val="22373B"/>
                </a:solidFill>
                <a:latin typeface="Tahoma"/>
                <a:cs typeface="Tahoma"/>
              </a:rPr>
              <a:t>e</a:t>
            </a:r>
            <a:r>
              <a:rPr sz="1100" spc="-30" dirty="0">
                <a:solidFill>
                  <a:srgbClr val="22373B"/>
                </a:solidFill>
                <a:latin typeface="Tahoma"/>
                <a:cs typeface="Tahoma"/>
              </a:rPr>
              <a:t>r</a:t>
            </a:r>
            <a:r>
              <a:rPr sz="1100" spc="15" dirty="0">
                <a:solidFill>
                  <a:srgbClr val="22373B"/>
                </a:solidFill>
                <a:latin typeface="Tahoma"/>
                <a:cs typeface="Tahoma"/>
              </a:rPr>
              <a:t> </a:t>
            </a:r>
            <a:r>
              <a:rPr sz="1100" spc="-10" dirty="0">
                <a:solidFill>
                  <a:srgbClr val="22373B"/>
                </a:solidFill>
                <a:latin typeface="Tahoma"/>
                <a:cs typeface="Tahoma"/>
              </a:rPr>
              <a:t>fl</a:t>
            </a:r>
            <a:r>
              <a:rPr sz="1100" spc="-90" dirty="0">
                <a:solidFill>
                  <a:srgbClr val="22373B"/>
                </a:solidFill>
                <a:latin typeface="Tahoma"/>
                <a:cs typeface="Tahoma"/>
              </a:rPr>
              <a:t>o</a:t>
            </a:r>
            <a:r>
              <a:rPr sz="1100" spc="-75" dirty="0">
                <a:solidFill>
                  <a:srgbClr val="22373B"/>
                </a:solidFill>
                <a:latin typeface="Tahoma"/>
                <a:cs typeface="Tahoma"/>
              </a:rPr>
              <a:t>w</a:t>
            </a:r>
            <a:r>
              <a:rPr sz="1100" spc="20" dirty="0">
                <a:solidFill>
                  <a:srgbClr val="22373B"/>
                </a:solidFill>
                <a:latin typeface="Tahoma"/>
                <a:cs typeface="Tahoma"/>
              </a:rPr>
              <a:t> </a:t>
            </a:r>
            <a:r>
              <a:rPr sz="1100" spc="-40" dirty="0">
                <a:solidFill>
                  <a:srgbClr val="22373B"/>
                </a:solidFill>
                <a:latin typeface="Tahoma"/>
                <a:cs typeface="Tahoma"/>
              </a:rPr>
              <a:t>of</a:t>
            </a:r>
            <a:r>
              <a:rPr sz="1100" spc="-30" dirty="0">
                <a:solidFill>
                  <a:srgbClr val="22373B"/>
                </a:solidFill>
                <a:latin typeface="Tahoma"/>
                <a:cs typeface="Tahoma"/>
              </a:rPr>
              <a:t> </a:t>
            </a:r>
            <a:r>
              <a:rPr sz="1100" spc="-60" dirty="0">
                <a:solidFill>
                  <a:srgbClr val="22373B"/>
                </a:solidFill>
                <a:latin typeface="Tahoma"/>
                <a:cs typeface="Tahoma"/>
              </a:rPr>
              <a:t>200</a:t>
            </a:r>
            <a:r>
              <a:rPr sz="1100" spc="15" dirty="0">
                <a:solidFill>
                  <a:srgbClr val="22373B"/>
                </a:solidFill>
                <a:latin typeface="Tahoma"/>
                <a:cs typeface="Tahoma"/>
              </a:rPr>
              <a:t> </a:t>
            </a:r>
            <a:r>
              <a:rPr sz="1100" spc="-75" dirty="0">
                <a:solidFill>
                  <a:srgbClr val="22373B"/>
                </a:solidFill>
                <a:latin typeface="Tahoma"/>
                <a:cs typeface="Tahoma"/>
              </a:rPr>
              <a:t>s</a:t>
            </a:r>
            <a:r>
              <a:rPr sz="1100" spc="-30" dirty="0">
                <a:solidFill>
                  <a:srgbClr val="22373B"/>
                </a:solidFill>
                <a:latin typeface="Tahoma"/>
                <a:cs typeface="Tahoma"/>
              </a:rPr>
              <a:t>cc</a:t>
            </a:r>
            <a:r>
              <a:rPr sz="1100" spc="-65" dirty="0">
                <a:solidFill>
                  <a:srgbClr val="22373B"/>
                </a:solidFill>
                <a:latin typeface="Tahoma"/>
                <a:cs typeface="Tahoma"/>
              </a:rPr>
              <a:t>m</a:t>
            </a:r>
            <a:r>
              <a:rPr sz="1100" spc="20" dirty="0">
                <a:solidFill>
                  <a:srgbClr val="22373B"/>
                </a:solidFill>
                <a:latin typeface="Tahoma"/>
                <a:cs typeface="Tahoma"/>
              </a:rPr>
              <a:t> </a:t>
            </a:r>
            <a:r>
              <a:rPr sz="1100" spc="65" dirty="0">
                <a:solidFill>
                  <a:srgbClr val="22373B"/>
                </a:solidFill>
                <a:latin typeface="Tahoma"/>
                <a:cs typeface="Tahoma"/>
              </a:rPr>
              <a:t>A</a:t>
            </a:r>
            <a:r>
              <a:rPr sz="1100" spc="-30" dirty="0">
                <a:solidFill>
                  <a:srgbClr val="22373B"/>
                </a:solidFill>
                <a:latin typeface="Tahoma"/>
                <a:cs typeface="Tahoma"/>
              </a:rPr>
              <a:t>r</a:t>
            </a:r>
            <a:r>
              <a:rPr sz="1100" spc="15" dirty="0">
                <a:solidFill>
                  <a:srgbClr val="22373B"/>
                </a:solidFill>
                <a:latin typeface="Tahoma"/>
                <a:cs typeface="Tahoma"/>
              </a:rPr>
              <a:t> </a:t>
            </a:r>
            <a:r>
              <a:rPr sz="1100" spc="-60" dirty="0">
                <a:solidFill>
                  <a:srgbClr val="22373B"/>
                </a:solidFill>
                <a:latin typeface="Tahoma"/>
                <a:cs typeface="Tahoma"/>
              </a:rPr>
              <a:t>an</a:t>
            </a:r>
            <a:r>
              <a:rPr sz="1100" spc="-50" dirty="0">
                <a:solidFill>
                  <a:srgbClr val="22373B"/>
                </a:solidFill>
                <a:latin typeface="Tahoma"/>
                <a:cs typeface="Tahoma"/>
              </a:rPr>
              <a:t>d</a:t>
            </a:r>
            <a:r>
              <a:rPr sz="1100" spc="15" dirty="0">
                <a:solidFill>
                  <a:srgbClr val="22373B"/>
                </a:solidFill>
                <a:latin typeface="Tahoma"/>
                <a:cs typeface="Tahoma"/>
              </a:rPr>
              <a:t> </a:t>
            </a:r>
            <a:r>
              <a:rPr sz="1100" spc="-60" dirty="0">
                <a:solidFill>
                  <a:srgbClr val="22373B"/>
                </a:solidFill>
                <a:latin typeface="Tahoma"/>
                <a:cs typeface="Tahoma"/>
              </a:rPr>
              <a:t>50</a:t>
            </a:r>
            <a:r>
              <a:rPr sz="1100" spc="20" dirty="0">
                <a:solidFill>
                  <a:srgbClr val="22373B"/>
                </a:solidFill>
                <a:latin typeface="Tahoma"/>
                <a:cs typeface="Tahoma"/>
              </a:rPr>
              <a:t> </a:t>
            </a:r>
            <a:r>
              <a:rPr sz="1100" spc="-75" dirty="0">
                <a:solidFill>
                  <a:srgbClr val="22373B"/>
                </a:solidFill>
                <a:latin typeface="Tahoma"/>
                <a:cs typeface="Tahoma"/>
              </a:rPr>
              <a:t>s</a:t>
            </a:r>
            <a:r>
              <a:rPr sz="1100" spc="-30" dirty="0">
                <a:solidFill>
                  <a:srgbClr val="22373B"/>
                </a:solidFill>
                <a:latin typeface="Tahoma"/>
                <a:cs typeface="Tahoma"/>
              </a:rPr>
              <a:t>cc</a:t>
            </a:r>
            <a:r>
              <a:rPr sz="1100" spc="-65" dirty="0">
                <a:solidFill>
                  <a:srgbClr val="22373B"/>
                </a:solidFill>
                <a:latin typeface="Tahoma"/>
                <a:cs typeface="Tahoma"/>
              </a:rPr>
              <a:t>m</a:t>
            </a:r>
            <a:r>
              <a:rPr sz="1100" spc="15" dirty="0">
                <a:solidFill>
                  <a:srgbClr val="22373B"/>
                </a:solidFill>
                <a:latin typeface="Tahoma"/>
                <a:cs typeface="Tahoma"/>
              </a:rPr>
              <a:t> </a:t>
            </a:r>
            <a:r>
              <a:rPr sz="1100" spc="35" dirty="0">
                <a:solidFill>
                  <a:srgbClr val="22373B"/>
                </a:solidFill>
                <a:latin typeface="Tahoma"/>
                <a:cs typeface="Tahoma"/>
              </a:rPr>
              <a:t>N</a:t>
            </a:r>
            <a:r>
              <a:rPr sz="1100" spc="25" dirty="0">
                <a:solidFill>
                  <a:srgbClr val="22373B"/>
                </a:solidFill>
                <a:latin typeface="Tahoma"/>
                <a:cs typeface="Tahoma"/>
              </a:rPr>
              <a:t>H</a:t>
            </a:r>
            <a:r>
              <a:rPr sz="1200" spc="37" baseline="-10416" dirty="0">
                <a:solidFill>
                  <a:srgbClr val="22373B"/>
                </a:solidFill>
                <a:latin typeface="Arial"/>
                <a:cs typeface="Arial"/>
              </a:rPr>
              <a:t>3</a:t>
            </a:r>
            <a:r>
              <a:rPr sz="1100" spc="-35" dirty="0">
                <a:solidFill>
                  <a:srgbClr val="22373B"/>
                </a:solidFill>
                <a:latin typeface="Tahoma"/>
                <a:cs typeface="Tahoma"/>
              </a:rPr>
              <a:t>.</a:t>
            </a:r>
            <a:endParaRPr sz="1100" dirty="0">
              <a:latin typeface="Tahoma"/>
              <a:cs typeface="Tahoma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2855860" y="524060"/>
            <a:ext cx="2776039" cy="115468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3035300" y="1848604"/>
            <a:ext cx="2052760" cy="1154679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78740">
              <a:lnSpc>
                <a:spcPct val="100000"/>
              </a:lnSpc>
            </a:pPr>
            <a:r>
              <a:rPr lang="en-AU" spc="-25" dirty="0"/>
              <a:t>5</a:t>
            </a:r>
            <a:endParaRPr spc="-25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pc="70" dirty="0"/>
              <a:t>X</a:t>
            </a:r>
            <a:r>
              <a:rPr spc="30" dirty="0"/>
              <a:t>P</a:t>
            </a:r>
            <a:r>
              <a:rPr spc="-75" dirty="0"/>
              <a:t>S</a:t>
            </a:r>
            <a:r>
              <a:rPr spc="105" dirty="0"/>
              <a:t> </a:t>
            </a:r>
            <a:r>
              <a:rPr spc="-35" dirty="0"/>
              <a:t>C</a:t>
            </a:r>
            <a:r>
              <a:rPr dirty="0"/>
              <a:t>h</a:t>
            </a:r>
            <a:r>
              <a:rPr spc="-80" dirty="0"/>
              <a:t>a</a:t>
            </a:r>
            <a:r>
              <a:rPr spc="40" dirty="0"/>
              <a:t>r</a:t>
            </a:r>
            <a:r>
              <a:rPr spc="-35" dirty="0"/>
              <a:t>ac</a:t>
            </a:r>
            <a:r>
              <a:rPr spc="145" dirty="0"/>
              <a:t>t</a:t>
            </a:r>
            <a:r>
              <a:rPr spc="-60" dirty="0"/>
              <a:t>e</a:t>
            </a:r>
            <a:r>
              <a:rPr spc="40" dirty="0"/>
              <a:t>r</a:t>
            </a:r>
            <a:r>
              <a:rPr spc="35" dirty="0"/>
              <a:t>i</a:t>
            </a:r>
            <a:r>
              <a:rPr spc="-105" dirty="0"/>
              <a:t>s</a:t>
            </a:r>
            <a:r>
              <a:rPr spc="50" dirty="0"/>
              <a:t>at</a:t>
            </a:r>
            <a:r>
              <a:rPr spc="35" dirty="0"/>
              <a:t>i</a:t>
            </a:r>
            <a:r>
              <a:rPr spc="-10" dirty="0"/>
              <a:t>on</a:t>
            </a:r>
          </a:p>
        </p:txBody>
      </p:sp>
      <p:sp>
        <p:nvSpPr>
          <p:cNvPr id="3" name="object 3"/>
          <p:cNvSpPr/>
          <p:nvPr/>
        </p:nvSpPr>
        <p:spPr>
          <a:xfrm>
            <a:off x="0" y="381453"/>
            <a:ext cx="5760085" cy="0"/>
          </a:xfrm>
          <a:custGeom>
            <a:avLst/>
            <a:gdLst/>
            <a:ahLst/>
            <a:cxnLst/>
            <a:rect l="l" t="t" r="r" b="b"/>
            <a:pathLst>
              <a:path w="5760085">
                <a:moveTo>
                  <a:pt x="0" y="0"/>
                </a:moveTo>
                <a:lnTo>
                  <a:pt x="5759958" y="0"/>
                </a:lnTo>
              </a:path>
            </a:pathLst>
          </a:custGeom>
          <a:ln w="10127">
            <a:solidFill>
              <a:srgbClr val="D5C5B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0" y="381456"/>
            <a:ext cx="2623820" cy="0"/>
          </a:xfrm>
          <a:custGeom>
            <a:avLst/>
            <a:gdLst/>
            <a:ahLst/>
            <a:cxnLst/>
            <a:rect l="l" t="t" r="r" b="b"/>
            <a:pathLst>
              <a:path w="2623820">
                <a:moveTo>
                  <a:pt x="0" y="0"/>
                </a:moveTo>
                <a:lnTo>
                  <a:pt x="2623262" y="0"/>
                </a:lnTo>
              </a:path>
            </a:pathLst>
          </a:custGeom>
          <a:ln w="6330">
            <a:solidFill>
              <a:srgbClr val="EB801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5399989" y="26621"/>
            <a:ext cx="315275" cy="317446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78740">
              <a:lnSpc>
                <a:spcPct val="100000"/>
              </a:lnSpc>
            </a:pPr>
            <a:r>
              <a:rPr lang="en-AU" spc="-25" dirty="0"/>
              <a:t>6</a:t>
            </a:r>
            <a:endParaRPr spc="-25" dirty="0"/>
          </a:p>
        </p:txBody>
      </p:sp>
      <p:sp>
        <p:nvSpPr>
          <p:cNvPr id="8" name="object 6"/>
          <p:cNvSpPr txBox="1"/>
          <p:nvPr/>
        </p:nvSpPr>
        <p:spPr>
          <a:xfrm>
            <a:off x="3896843" y="605776"/>
            <a:ext cx="1742697" cy="23536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51130" marR="29845" indent="-138430">
              <a:lnSpc>
                <a:spcPct val="118000"/>
              </a:lnSpc>
              <a:buClr>
                <a:srgbClr val="22373B"/>
              </a:buClr>
              <a:buFont typeface="Arial"/>
              <a:buChar char="•"/>
              <a:tabLst>
                <a:tab pos="151765" algn="l"/>
              </a:tabLst>
            </a:pPr>
            <a:r>
              <a:rPr lang="en-AU" sz="1100" spc="-15" dirty="0">
                <a:solidFill>
                  <a:srgbClr val="22373B"/>
                </a:solidFill>
                <a:latin typeface="Tahoma"/>
                <a:cs typeface="Tahoma"/>
              </a:rPr>
              <a:t>Graphene coverage is multilayer</a:t>
            </a:r>
          </a:p>
          <a:p>
            <a:pPr marL="12700" marR="29845">
              <a:lnSpc>
                <a:spcPct val="118000"/>
              </a:lnSpc>
              <a:buClr>
                <a:srgbClr val="22373B"/>
              </a:buClr>
              <a:tabLst>
                <a:tab pos="151765" algn="l"/>
              </a:tabLst>
            </a:pPr>
            <a:endParaRPr lang="en-AU" sz="700" spc="-15" dirty="0">
              <a:solidFill>
                <a:srgbClr val="22373B"/>
              </a:solidFill>
              <a:latin typeface="Tahoma"/>
              <a:cs typeface="Tahoma"/>
            </a:endParaRPr>
          </a:p>
          <a:p>
            <a:pPr marL="151130" marR="29845" indent="-138430">
              <a:lnSpc>
                <a:spcPct val="118000"/>
              </a:lnSpc>
              <a:buClr>
                <a:srgbClr val="22373B"/>
              </a:buClr>
              <a:buFont typeface="Arial"/>
              <a:buChar char="•"/>
              <a:tabLst>
                <a:tab pos="151765" algn="l"/>
              </a:tabLst>
            </a:pPr>
            <a:r>
              <a:rPr lang="en-AU" sz="1100" spc="-15" dirty="0">
                <a:solidFill>
                  <a:srgbClr val="22373B"/>
                </a:solidFill>
                <a:latin typeface="Tahoma"/>
                <a:cs typeface="Tahoma"/>
              </a:rPr>
              <a:t>Decrease in graphene peak intensity suggests a substitution reaction</a:t>
            </a:r>
          </a:p>
          <a:p>
            <a:pPr marL="151130" marR="29845" indent="-138430">
              <a:lnSpc>
                <a:spcPct val="118000"/>
              </a:lnSpc>
              <a:buClr>
                <a:srgbClr val="22373B"/>
              </a:buClr>
              <a:buFont typeface="Arial"/>
              <a:buChar char="•"/>
              <a:tabLst>
                <a:tab pos="151765" algn="l"/>
              </a:tabLst>
            </a:pPr>
            <a:endParaRPr lang="en-AU" sz="700" spc="-15" dirty="0">
              <a:solidFill>
                <a:srgbClr val="22373B"/>
              </a:solidFill>
              <a:latin typeface="Tahoma"/>
              <a:cs typeface="Tahoma"/>
            </a:endParaRPr>
          </a:p>
          <a:p>
            <a:pPr marL="151130" marR="29845" indent="-138430">
              <a:lnSpc>
                <a:spcPct val="118000"/>
              </a:lnSpc>
              <a:buClr>
                <a:srgbClr val="22373B"/>
              </a:buClr>
              <a:buFont typeface="Arial"/>
              <a:buChar char="•"/>
              <a:tabLst>
                <a:tab pos="151765" algn="l"/>
              </a:tabLst>
            </a:pPr>
            <a:r>
              <a:rPr lang="en-AU" sz="1100" spc="-15" dirty="0">
                <a:solidFill>
                  <a:srgbClr val="22373B"/>
                </a:solidFill>
                <a:latin typeface="Tahoma"/>
                <a:cs typeface="Tahoma"/>
              </a:rPr>
              <a:t>C-N and C-B components attributed to graphene/h-BN interface</a:t>
            </a:r>
          </a:p>
          <a:p>
            <a:pPr>
              <a:lnSpc>
                <a:spcPct val="100000"/>
              </a:lnSpc>
              <a:spcBef>
                <a:spcPts val="10"/>
              </a:spcBef>
              <a:buClr>
                <a:srgbClr val="22373B"/>
              </a:buClr>
            </a:pPr>
            <a:endParaRPr sz="700" dirty="0">
              <a:latin typeface="Times New Roman"/>
              <a:cs typeface="Times New Roman"/>
            </a:endParaRPr>
          </a:p>
          <a:p>
            <a:pPr marL="151130" marR="419100" indent="-138430">
              <a:lnSpc>
                <a:spcPct val="118000"/>
              </a:lnSpc>
              <a:buClr>
                <a:srgbClr val="22373B"/>
              </a:buClr>
              <a:buFont typeface="Arial"/>
              <a:buChar char="•"/>
              <a:tabLst>
                <a:tab pos="151765" algn="l"/>
              </a:tabLst>
            </a:pPr>
            <a:r>
              <a:rPr lang="en-AU" sz="1100" spc="-60" dirty="0" err="1">
                <a:solidFill>
                  <a:srgbClr val="22373B"/>
                </a:solidFill>
                <a:latin typeface="Tahoma"/>
                <a:cs typeface="Tahoma"/>
              </a:rPr>
              <a:t>h-BN:graphene</a:t>
            </a:r>
            <a:r>
              <a:rPr lang="en-AU" sz="1100" spc="-60" dirty="0">
                <a:solidFill>
                  <a:srgbClr val="22373B"/>
                </a:solidFill>
                <a:latin typeface="Tahoma"/>
                <a:cs typeface="Tahoma"/>
              </a:rPr>
              <a:t> ratio ~0.25</a:t>
            </a:r>
            <a:endParaRPr sz="1100" dirty="0">
              <a:latin typeface="Tahoma"/>
              <a:cs typeface="Tahoma"/>
            </a:endParaRP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2769" y="485260"/>
            <a:ext cx="3600000" cy="259469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pc="-70" dirty="0"/>
              <a:t>G</a:t>
            </a:r>
            <a:r>
              <a:rPr spc="40" dirty="0"/>
              <a:t>r</a:t>
            </a:r>
            <a:r>
              <a:rPr spc="-20" dirty="0"/>
              <a:t>aph</a:t>
            </a:r>
            <a:r>
              <a:rPr spc="-60" dirty="0"/>
              <a:t>ene</a:t>
            </a:r>
            <a:r>
              <a:rPr spc="160" dirty="0"/>
              <a:t>/h</a:t>
            </a:r>
            <a:r>
              <a:rPr spc="60" dirty="0"/>
              <a:t>-BN</a:t>
            </a:r>
            <a:r>
              <a:rPr spc="105" dirty="0"/>
              <a:t> </a:t>
            </a:r>
            <a:r>
              <a:rPr spc="60" dirty="0"/>
              <a:t>I</a:t>
            </a:r>
            <a:r>
              <a:rPr dirty="0"/>
              <a:t>n</a:t>
            </a:r>
            <a:r>
              <a:rPr spc="145" dirty="0"/>
              <a:t>t</a:t>
            </a:r>
            <a:r>
              <a:rPr spc="-60" dirty="0"/>
              <a:t>e</a:t>
            </a:r>
            <a:r>
              <a:rPr spc="40" dirty="0"/>
              <a:t>r</a:t>
            </a:r>
            <a:r>
              <a:rPr spc="65" dirty="0"/>
              <a:t>f</a:t>
            </a:r>
            <a:r>
              <a:rPr spc="-35" dirty="0"/>
              <a:t>ac</a:t>
            </a:r>
            <a:r>
              <a:rPr spc="-60" dirty="0"/>
              <a:t>e</a:t>
            </a:r>
            <a:r>
              <a:rPr spc="100" dirty="0"/>
              <a:t> </a:t>
            </a:r>
            <a:r>
              <a:rPr spc="35" dirty="0"/>
              <a:t>-</a:t>
            </a:r>
            <a:r>
              <a:rPr spc="105" dirty="0"/>
              <a:t> </a:t>
            </a:r>
            <a:r>
              <a:rPr spc="-75" dirty="0"/>
              <a:t>S</a:t>
            </a:r>
            <a:r>
              <a:rPr spc="135" dirty="0"/>
              <a:t>T</a:t>
            </a:r>
            <a:r>
              <a:rPr spc="160" dirty="0"/>
              <a:t>M</a:t>
            </a:r>
          </a:p>
        </p:txBody>
      </p:sp>
      <p:sp>
        <p:nvSpPr>
          <p:cNvPr id="3" name="object 3"/>
          <p:cNvSpPr/>
          <p:nvPr/>
        </p:nvSpPr>
        <p:spPr>
          <a:xfrm>
            <a:off x="0" y="381453"/>
            <a:ext cx="5760085" cy="0"/>
          </a:xfrm>
          <a:custGeom>
            <a:avLst/>
            <a:gdLst/>
            <a:ahLst/>
            <a:cxnLst/>
            <a:rect l="l" t="t" r="r" b="b"/>
            <a:pathLst>
              <a:path w="5760085">
                <a:moveTo>
                  <a:pt x="0" y="0"/>
                </a:moveTo>
                <a:lnTo>
                  <a:pt x="5759958" y="0"/>
                </a:lnTo>
              </a:path>
            </a:pathLst>
          </a:custGeom>
          <a:ln w="10127">
            <a:solidFill>
              <a:srgbClr val="D5C5B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0" y="381456"/>
            <a:ext cx="3147060" cy="0"/>
          </a:xfrm>
          <a:custGeom>
            <a:avLst/>
            <a:gdLst/>
            <a:ahLst/>
            <a:cxnLst/>
            <a:rect l="l" t="t" r="r" b="b"/>
            <a:pathLst>
              <a:path w="3147060">
                <a:moveTo>
                  <a:pt x="0" y="0"/>
                </a:moveTo>
                <a:lnTo>
                  <a:pt x="3146932" y="0"/>
                </a:lnTo>
              </a:path>
            </a:pathLst>
          </a:custGeom>
          <a:ln w="6330">
            <a:solidFill>
              <a:srgbClr val="EB801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5399989" y="26621"/>
            <a:ext cx="315275" cy="317446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 txBox="1">
            <a:spLocks noGrp="1"/>
          </p:cNvSpPr>
          <p:nvPr>
            <p:ph type="sldNum" sz="quarter" idx="7"/>
          </p:nvPr>
        </p:nvSpPr>
        <p:spPr>
          <a:xfrm>
            <a:off x="5525828" y="3036220"/>
            <a:ext cx="158750" cy="127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78740">
              <a:lnSpc>
                <a:spcPct val="100000"/>
              </a:lnSpc>
            </a:pPr>
            <a:r>
              <a:rPr lang="en-AU" spc="-25" dirty="0"/>
              <a:t>7</a:t>
            </a:r>
            <a:endParaRPr spc="-25" dirty="0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4F76E7E3-916B-4833-9C74-0178181A78A5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9984" y="711581"/>
            <a:ext cx="2340000" cy="2340000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BCD04321-A78C-40B3-9CB2-650DAEB979E5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66772" y="711581"/>
            <a:ext cx="2340000" cy="2340000"/>
          </a:xfrm>
          <a:prstGeom prst="rect">
            <a:avLst/>
          </a:prstGeom>
        </p:spPr>
      </p:pic>
      <p:cxnSp>
        <p:nvCxnSpPr>
          <p:cNvPr id="7" name="Straight Arrow Connector 6"/>
          <p:cNvCxnSpPr/>
          <p:nvPr/>
        </p:nvCxnSpPr>
        <p:spPr>
          <a:xfrm flipV="1">
            <a:off x="3640099" y="2391371"/>
            <a:ext cx="152400" cy="15240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/>
          <p:cNvCxnSpPr/>
          <p:nvPr/>
        </p:nvCxnSpPr>
        <p:spPr>
          <a:xfrm flipV="1">
            <a:off x="4406900" y="1729181"/>
            <a:ext cx="152400" cy="15240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/>
          <p:cNvCxnSpPr/>
          <p:nvPr/>
        </p:nvCxnSpPr>
        <p:spPr>
          <a:xfrm flipV="1">
            <a:off x="4787692" y="1142047"/>
            <a:ext cx="152400" cy="15240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/>
          <p:cNvCxnSpPr/>
          <p:nvPr/>
        </p:nvCxnSpPr>
        <p:spPr>
          <a:xfrm flipV="1">
            <a:off x="3164728" y="860425"/>
            <a:ext cx="152400" cy="15240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Rectangle 15"/>
          <p:cNvSpPr/>
          <p:nvPr/>
        </p:nvSpPr>
        <p:spPr>
          <a:xfrm>
            <a:off x="458470" y="459183"/>
            <a:ext cx="619080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AU" sz="1100" spc="90" dirty="0">
                <a:solidFill>
                  <a:srgbClr val="13AF3D"/>
                </a:solidFill>
                <a:latin typeface="Arial"/>
                <a:cs typeface="Arial"/>
              </a:rPr>
              <a:t>G/SiC</a:t>
            </a:r>
            <a:endParaRPr lang="en-AU" sz="1100" dirty="0"/>
          </a:p>
        </p:txBody>
      </p:sp>
      <p:sp>
        <p:nvSpPr>
          <p:cNvPr id="18" name="Rectangle 17"/>
          <p:cNvSpPr/>
          <p:nvPr/>
        </p:nvSpPr>
        <p:spPr>
          <a:xfrm>
            <a:off x="3061904" y="449968"/>
            <a:ext cx="987450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AU" sz="1100" spc="90" dirty="0" err="1">
                <a:solidFill>
                  <a:srgbClr val="13AF3D"/>
                </a:solidFill>
                <a:latin typeface="Arial"/>
                <a:cs typeface="Arial"/>
              </a:rPr>
              <a:t>hBN</a:t>
            </a:r>
            <a:r>
              <a:rPr lang="en-AU" sz="1100" spc="90" dirty="0">
                <a:solidFill>
                  <a:srgbClr val="13AF3D"/>
                </a:solidFill>
                <a:latin typeface="Arial"/>
                <a:cs typeface="Arial"/>
              </a:rPr>
              <a:t>-G/SiC</a:t>
            </a:r>
            <a:endParaRPr lang="en-AU" sz="1100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E861D73B-E947-4EB0-98E8-E8BDBD8E8BA6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0470" y="714247"/>
            <a:ext cx="1008000" cy="100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519893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pc="-70" dirty="0"/>
              <a:t>G</a:t>
            </a:r>
            <a:r>
              <a:rPr spc="40" dirty="0"/>
              <a:t>r</a:t>
            </a:r>
            <a:r>
              <a:rPr spc="-20" dirty="0"/>
              <a:t>aph</a:t>
            </a:r>
            <a:r>
              <a:rPr spc="-60" dirty="0"/>
              <a:t>ene</a:t>
            </a:r>
            <a:r>
              <a:rPr spc="160" dirty="0"/>
              <a:t>/h</a:t>
            </a:r>
            <a:r>
              <a:rPr spc="60" dirty="0"/>
              <a:t>-BN</a:t>
            </a:r>
            <a:r>
              <a:rPr spc="105" dirty="0"/>
              <a:t> </a:t>
            </a:r>
            <a:r>
              <a:rPr spc="60" dirty="0"/>
              <a:t>I</a:t>
            </a:r>
            <a:r>
              <a:rPr dirty="0"/>
              <a:t>n</a:t>
            </a:r>
            <a:r>
              <a:rPr spc="145" dirty="0"/>
              <a:t>t</a:t>
            </a:r>
            <a:r>
              <a:rPr spc="-60" dirty="0"/>
              <a:t>e</a:t>
            </a:r>
            <a:r>
              <a:rPr spc="40" dirty="0"/>
              <a:t>r</a:t>
            </a:r>
            <a:r>
              <a:rPr spc="65" dirty="0"/>
              <a:t>f</a:t>
            </a:r>
            <a:r>
              <a:rPr spc="-35" dirty="0"/>
              <a:t>ac</a:t>
            </a:r>
            <a:r>
              <a:rPr spc="-60" dirty="0"/>
              <a:t>e</a:t>
            </a:r>
            <a:r>
              <a:rPr spc="100" dirty="0"/>
              <a:t> </a:t>
            </a:r>
            <a:r>
              <a:rPr spc="35" dirty="0"/>
              <a:t>-</a:t>
            </a:r>
            <a:r>
              <a:rPr spc="105" dirty="0"/>
              <a:t> </a:t>
            </a:r>
            <a:r>
              <a:rPr spc="-75" dirty="0"/>
              <a:t>S</a:t>
            </a:r>
            <a:r>
              <a:rPr spc="135" dirty="0"/>
              <a:t>T</a:t>
            </a:r>
            <a:r>
              <a:rPr spc="160" dirty="0"/>
              <a:t>M</a:t>
            </a:r>
          </a:p>
        </p:txBody>
      </p:sp>
      <p:sp>
        <p:nvSpPr>
          <p:cNvPr id="3" name="object 3"/>
          <p:cNvSpPr/>
          <p:nvPr/>
        </p:nvSpPr>
        <p:spPr>
          <a:xfrm>
            <a:off x="0" y="381453"/>
            <a:ext cx="5760085" cy="0"/>
          </a:xfrm>
          <a:custGeom>
            <a:avLst/>
            <a:gdLst/>
            <a:ahLst/>
            <a:cxnLst/>
            <a:rect l="l" t="t" r="r" b="b"/>
            <a:pathLst>
              <a:path w="5760085">
                <a:moveTo>
                  <a:pt x="0" y="0"/>
                </a:moveTo>
                <a:lnTo>
                  <a:pt x="5759958" y="0"/>
                </a:lnTo>
              </a:path>
            </a:pathLst>
          </a:custGeom>
          <a:ln w="10127">
            <a:solidFill>
              <a:srgbClr val="D5C5B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0" y="381456"/>
            <a:ext cx="3147060" cy="0"/>
          </a:xfrm>
          <a:custGeom>
            <a:avLst/>
            <a:gdLst/>
            <a:ahLst/>
            <a:cxnLst/>
            <a:rect l="l" t="t" r="r" b="b"/>
            <a:pathLst>
              <a:path w="3147060">
                <a:moveTo>
                  <a:pt x="0" y="0"/>
                </a:moveTo>
                <a:lnTo>
                  <a:pt x="3146932" y="0"/>
                </a:lnTo>
              </a:path>
            </a:pathLst>
          </a:custGeom>
          <a:ln w="6330">
            <a:solidFill>
              <a:srgbClr val="EB801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5399989" y="26621"/>
            <a:ext cx="315275" cy="317446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361340" y="523999"/>
            <a:ext cx="2309497" cy="2309497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800771" y="2905071"/>
            <a:ext cx="1430655" cy="1841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000" i="1" spc="-10" dirty="0">
                <a:solidFill>
                  <a:srgbClr val="22373B"/>
                </a:solidFill>
                <a:latin typeface="Arial"/>
                <a:cs typeface="Arial"/>
              </a:rPr>
              <a:t>V </a:t>
            </a:r>
            <a:r>
              <a:rPr sz="1000" i="1" spc="-120" dirty="0">
                <a:solidFill>
                  <a:srgbClr val="22373B"/>
                </a:solidFill>
                <a:latin typeface="Arial"/>
                <a:cs typeface="Arial"/>
              </a:rPr>
              <a:t> </a:t>
            </a:r>
            <a:r>
              <a:rPr sz="1000" spc="40" dirty="0">
                <a:solidFill>
                  <a:srgbClr val="22373B"/>
                </a:solidFill>
                <a:latin typeface="Tahoma"/>
                <a:cs typeface="Tahoma"/>
              </a:rPr>
              <a:t>=</a:t>
            </a:r>
            <a:r>
              <a:rPr sz="1000" spc="-40" dirty="0">
                <a:solidFill>
                  <a:srgbClr val="22373B"/>
                </a:solidFill>
                <a:latin typeface="Tahoma"/>
                <a:cs typeface="Tahoma"/>
              </a:rPr>
              <a:t> </a:t>
            </a:r>
            <a:r>
              <a:rPr sz="1000" spc="185" dirty="0">
                <a:solidFill>
                  <a:srgbClr val="22373B"/>
                </a:solidFill>
                <a:latin typeface="Arial"/>
                <a:cs typeface="Arial"/>
              </a:rPr>
              <a:t>−</a:t>
            </a:r>
            <a:r>
              <a:rPr sz="1000" spc="-50" dirty="0">
                <a:solidFill>
                  <a:srgbClr val="22373B"/>
                </a:solidFill>
                <a:latin typeface="Tahoma"/>
                <a:cs typeface="Tahoma"/>
              </a:rPr>
              <a:t>20</a:t>
            </a:r>
            <a:r>
              <a:rPr sz="1000" spc="15" dirty="0">
                <a:solidFill>
                  <a:srgbClr val="22373B"/>
                </a:solidFill>
                <a:latin typeface="Tahoma"/>
                <a:cs typeface="Tahoma"/>
              </a:rPr>
              <a:t> </a:t>
            </a:r>
            <a:r>
              <a:rPr sz="1000" spc="-55" dirty="0">
                <a:solidFill>
                  <a:srgbClr val="22373B"/>
                </a:solidFill>
                <a:latin typeface="Tahoma"/>
                <a:cs typeface="Tahoma"/>
              </a:rPr>
              <a:t>m</a:t>
            </a:r>
            <a:r>
              <a:rPr sz="1000" spc="65" dirty="0">
                <a:solidFill>
                  <a:srgbClr val="22373B"/>
                </a:solidFill>
                <a:latin typeface="Tahoma"/>
                <a:cs typeface="Tahoma"/>
              </a:rPr>
              <a:t>V</a:t>
            </a:r>
            <a:r>
              <a:rPr sz="1000" spc="-85" dirty="0">
                <a:solidFill>
                  <a:srgbClr val="22373B"/>
                </a:solidFill>
                <a:latin typeface="Tahoma"/>
                <a:cs typeface="Tahoma"/>
              </a:rPr>
              <a:t>;</a:t>
            </a:r>
            <a:r>
              <a:rPr sz="1000" spc="20" dirty="0">
                <a:solidFill>
                  <a:srgbClr val="22373B"/>
                </a:solidFill>
                <a:latin typeface="Tahoma"/>
                <a:cs typeface="Tahoma"/>
              </a:rPr>
              <a:t> </a:t>
            </a:r>
            <a:r>
              <a:rPr sz="1000" i="1" spc="-5" dirty="0">
                <a:solidFill>
                  <a:srgbClr val="22373B"/>
                </a:solidFill>
                <a:latin typeface="Arial"/>
                <a:cs typeface="Arial"/>
              </a:rPr>
              <a:t>I</a:t>
            </a:r>
            <a:r>
              <a:rPr sz="1000" i="1" spc="130" dirty="0">
                <a:solidFill>
                  <a:srgbClr val="22373B"/>
                </a:solidFill>
                <a:latin typeface="Arial"/>
                <a:cs typeface="Arial"/>
              </a:rPr>
              <a:t> </a:t>
            </a:r>
            <a:r>
              <a:rPr sz="1000" spc="40" dirty="0">
                <a:solidFill>
                  <a:srgbClr val="22373B"/>
                </a:solidFill>
                <a:latin typeface="Tahoma"/>
                <a:cs typeface="Tahoma"/>
              </a:rPr>
              <a:t>=</a:t>
            </a:r>
            <a:r>
              <a:rPr sz="1000" spc="-40" dirty="0">
                <a:solidFill>
                  <a:srgbClr val="22373B"/>
                </a:solidFill>
                <a:latin typeface="Tahoma"/>
                <a:cs typeface="Tahoma"/>
              </a:rPr>
              <a:t> </a:t>
            </a:r>
            <a:r>
              <a:rPr sz="1000" spc="-50" dirty="0">
                <a:solidFill>
                  <a:srgbClr val="22373B"/>
                </a:solidFill>
                <a:latin typeface="Tahoma"/>
                <a:cs typeface="Tahoma"/>
              </a:rPr>
              <a:t>600</a:t>
            </a:r>
            <a:r>
              <a:rPr sz="1000" spc="15" dirty="0">
                <a:solidFill>
                  <a:srgbClr val="22373B"/>
                </a:solidFill>
                <a:latin typeface="Tahoma"/>
                <a:cs typeface="Tahoma"/>
              </a:rPr>
              <a:t> </a:t>
            </a:r>
            <a:r>
              <a:rPr sz="1000" spc="-45" dirty="0">
                <a:solidFill>
                  <a:srgbClr val="22373B"/>
                </a:solidFill>
                <a:latin typeface="Tahoma"/>
                <a:cs typeface="Tahoma"/>
              </a:rPr>
              <a:t>p</a:t>
            </a:r>
            <a:r>
              <a:rPr sz="1000" spc="60" dirty="0">
                <a:solidFill>
                  <a:srgbClr val="22373B"/>
                </a:solidFill>
                <a:latin typeface="Tahoma"/>
                <a:cs typeface="Tahoma"/>
              </a:rPr>
              <a:t>A</a:t>
            </a:r>
            <a:endParaRPr sz="1000" dirty="0">
              <a:latin typeface="Tahoma"/>
              <a:cs typeface="Tahoma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3074365" y="524106"/>
            <a:ext cx="2339047" cy="1732035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 txBox="1"/>
          <p:nvPr/>
        </p:nvSpPr>
        <p:spPr>
          <a:xfrm>
            <a:off x="3005851" y="2391988"/>
            <a:ext cx="2614930" cy="63246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51130" indent="-138430">
              <a:lnSpc>
                <a:spcPct val="100000"/>
              </a:lnSpc>
              <a:buClr>
                <a:srgbClr val="22373B"/>
              </a:buClr>
              <a:buFont typeface="Arial"/>
              <a:buChar char="•"/>
              <a:tabLst>
                <a:tab pos="151765" algn="l"/>
              </a:tabLst>
            </a:pPr>
            <a:r>
              <a:rPr sz="1100" spc="-114" dirty="0">
                <a:solidFill>
                  <a:srgbClr val="22373B"/>
                </a:solidFill>
                <a:latin typeface="Tahoma"/>
                <a:cs typeface="Tahoma"/>
              </a:rPr>
              <a:t>I</a:t>
            </a:r>
            <a:r>
              <a:rPr sz="1100" spc="-50" dirty="0">
                <a:solidFill>
                  <a:srgbClr val="22373B"/>
                </a:solidFill>
                <a:latin typeface="Tahoma"/>
                <a:cs typeface="Tahoma"/>
              </a:rPr>
              <a:t>d</a:t>
            </a:r>
            <a:r>
              <a:rPr sz="1100" spc="-100" dirty="0">
                <a:solidFill>
                  <a:srgbClr val="22373B"/>
                </a:solidFill>
                <a:latin typeface="Tahoma"/>
                <a:cs typeface="Tahoma"/>
              </a:rPr>
              <a:t>e</a:t>
            </a:r>
            <a:r>
              <a:rPr sz="1100" spc="-60" dirty="0">
                <a:solidFill>
                  <a:srgbClr val="22373B"/>
                </a:solidFill>
                <a:latin typeface="Tahoma"/>
                <a:cs typeface="Tahoma"/>
              </a:rPr>
              <a:t>n</a:t>
            </a:r>
            <a:r>
              <a:rPr sz="1100" spc="25" dirty="0">
                <a:solidFill>
                  <a:srgbClr val="22373B"/>
                </a:solidFill>
                <a:latin typeface="Tahoma"/>
                <a:cs typeface="Tahoma"/>
              </a:rPr>
              <a:t>t</a:t>
            </a:r>
            <a:r>
              <a:rPr sz="1100" spc="5" dirty="0">
                <a:solidFill>
                  <a:srgbClr val="22373B"/>
                </a:solidFill>
                <a:latin typeface="Tahoma"/>
                <a:cs typeface="Tahoma"/>
              </a:rPr>
              <a:t>i</a:t>
            </a:r>
            <a:r>
              <a:rPr sz="1100" spc="-20" dirty="0">
                <a:solidFill>
                  <a:srgbClr val="22373B"/>
                </a:solidFill>
                <a:latin typeface="Tahoma"/>
                <a:cs typeface="Tahoma"/>
              </a:rPr>
              <a:t>f</a:t>
            </a:r>
            <a:r>
              <a:rPr sz="1100" spc="-50" dirty="0">
                <a:solidFill>
                  <a:srgbClr val="22373B"/>
                </a:solidFill>
                <a:latin typeface="Tahoma"/>
                <a:cs typeface="Tahoma"/>
              </a:rPr>
              <a:t>y</a:t>
            </a:r>
            <a:r>
              <a:rPr sz="1100" spc="15" dirty="0">
                <a:solidFill>
                  <a:srgbClr val="22373B"/>
                </a:solidFill>
                <a:latin typeface="Tahoma"/>
                <a:cs typeface="Tahoma"/>
              </a:rPr>
              <a:t> </a:t>
            </a:r>
            <a:r>
              <a:rPr sz="1100" spc="-50" dirty="0">
                <a:solidFill>
                  <a:srgbClr val="22373B"/>
                </a:solidFill>
                <a:latin typeface="Tahoma"/>
                <a:cs typeface="Tahoma"/>
              </a:rPr>
              <a:t>gr</a:t>
            </a:r>
            <a:r>
              <a:rPr sz="1100" spc="-60" dirty="0">
                <a:solidFill>
                  <a:srgbClr val="22373B"/>
                </a:solidFill>
                <a:latin typeface="Tahoma"/>
                <a:cs typeface="Tahoma"/>
              </a:rPr>
              <a:t>a</a:t>
            </a:r>
            <a:r>
              <a:rPr sz="1100" spc="-50" dirty="0">
                <a:solidFill>
                  <a:srgbClr val="22373B"/>
                </a:solidFill>
                <a:latin typeface="Tahoma"/>
                <a:cs typeface="Tahoma"/>
              </a:rPr>
              <a:t>p</a:t>
            </a:r>
            <a:r>
              <a:rPr sz="1100" spc="-60" dirty="0">
                <a:solidFill>
                  <a:srgbClr val="22373B"/>
                </a:solidFill>
                <a:latin typeface="Tahoma"/>
                <a:cs typeface="Tahoma"/>
              </a:rPr>
              <a:t>h</a:t>
            </a:r>
            <a:r>
              <a:rPr sz="1100" spc="-100" dirty="0">
                <a:solidFill>
                  <a:srgbClr val="22373B"/>
                </a:solidFill>
                <a:latin typeface="Tahoma"/>
                <a:cs typeface="Tahoma"/>
              </a:rPr>
              <a:t>e</a:t>
            </a:r>
            <a:r>
              <a:rPr sz="1100" spc="-60" dirty="0">
                <a:solidFill>
                  <a:srgbClr val="22373B"/>
                </a:solidFill>
                <a:latin typeface="Tahoma"/>
                <a:cs typeface="Tahoma"/>
              </a:rPr>
              <a:t>n</a:t>
            </a:r>
            <a:r>
              <a:rPr sz="1100" spc="-100" dirty="0">
                <a:solidFill>
                  <a:srgbClr val="22373B"/>
                </a:solidFill>
                <a:latin typeface="Tahoma"/>
                <a:cs typeface="Tahoma"/>
              </a:rPr>
              <a:t>e</a:t>
            </a:r>
            <a:r>
              <a:rPr sz="1100" spc="20" dirty="0">
                <a:solidFill>
                  <a:srgbClr val="22373B"/>
                </a:solidFill>
                <a:latin typeface="Tahoma"/>
                <a:cs typeface="Tahoma"/>
              </a:rPr>
              <a:t> </a:t>
            </a:r>
            <a:r>
              <a:rPr sz="1100" spc="-25" dirty="0">
                <a:solidFill>
                  <a:srgbClr val="22373B"/>
                </a:solidFill>
                <a:latin typeface="Tahoma"/>
                <a:cs typeface="Tahoma"/>
              </a:rPr>
              <a:t>f</a:t>
            </a:r>
            <a:r>
              <a:rPr sz="1100" spc="-30" dirty="0">
                <a:solidFill>
                  <a:srgbClr val="22373B"/>
                </a:solidFill>
                <a:latin typeface="Tahoma"/>
                <a:cs typeface="Tahoma"/>
              </a:rPr>
              <a:t>r</a:t>
            </a:r>
            <a:r>
              <a:rPr sz="1100" spc="-65" dirty="0">
                <a:solidFill>
                  <a:srgbClr val="22373B"/>
                </a:solidFill>
                <a:latin typeface="Tahoma"/>
                <a:cs typeface="Tahoma"/>
              </a:rPr>
              <a:t>om</a:t>
            </a:r>
            <a:r>
              <a:rPr sz="1100" spc="20" dirty="0">
                <a:solidFill>
                  <a:srgbClr val="22373B"/>
                </a:solidFill>
                <a:latin typeface="Tahoma"/>
                <a:cs typeface="Tahoma"/>
              </a:rPr>
              <a:t> </a:t>
            </a:r>
            <a:r>
              <a:rPr sz="1100" spc="-65" dirty="0">
                <a:solidFill>
                  <a:srgbClr val="22373B"/>
                </a:solidFill>
                <a:latin typeface="Tahoma"/>
                <a:cs typeface="Tahoma"/>
              </a:rPr>
              <a:t>m</a:t>
            </a:r>
            <a:r>
              <a:rPr sz="1100" spc="-30" dirty="0">
                <a:solidFill>
                  <a:srgbClr val="22373B"/>
                </a:solidFill>
                <a:latin typeface="Tahoma"/>
                <a:cs typeface="Tahoma"/>
              </a:rPr>
              <a:t>oi</a:t>
            </a:r>
            <a:r>
              <a:rPr sz="1100" spc="-60" dirty="0">
                <a:solidFill>
                  <a:srgbClr val="22373B"/>
                </a:solidFill>
                <a:latin typeface="Tahoma"/>
                <a:cs typeface="Tahoma"/>
              </a:rPr>
              <a:t>r</a:t>
            </a:r>
            <a:r>
              <a:rPr sz="1100" spc="-575" dirty="0">
                <a:solidFill>
                  <a:srgbClr val="22373B"/>
                </a:solidFill>
                <a:latin typeface="Tahoma"/>
                <a:cs typeface="Tahoma"/>
              </a:rPr>
              <a:t>´</a:t>
            </a:r>
            <a:r>
              <a:rPr sz="1100" spc="-100" dirty="0">
                <a:solidFill>
                  <a:srgbClr val="22373B"/>
                </a:solidFill>
                <a:latin typeface="Tahoma"/>
                <a:cs typeface="Tahoma"/>
              </a:rPr>
              <a:t>e</a:t>
            </a:r>
            <a:r>
              <a:rPr sz="1100" spc="15" dirty="0">
                <a:solidFill>
                  <a:srgbClr val="22373B"/>
                </a:solidFill>
                <a:latin typeface="Tahoma"/>
                <a:cs typeface="Tahoma"/>
              </a:rPr>
              <a:t> </a:t>
            </a:r>
            <a:r>
              <a:rPr sz="1100" spc="-50" dirty="0">
                <a:solidFill>
                  <a:srgbClr val="22373B"/>
                </a:solidFill>
                <a:latin typeface="Tahoma"/>
                <a:cs typeface="Tahoma"/>
              </a:rPr>
              <a:t>p</a:t>
            </a:r>
            <a:r>
              <a:rPr sz="1100" spc="-60" dirty="0">
                <a:solidFill>
                  <a:srgbClr val="22373B"/>
                </a:solidFill>
                <a:latin typeface="Tahoma"/>
                <a:cs typeface="Tahoma"/>
              </a:rPr>
              <a:t>a</a:t>
            </a:r>
            <a:r>
              <a:rPr sz="1100" spc="25" dirty="0">
                <a:solidFill>
                  <a:srgbClr val="22373B"/>
                </a:solidFill>
                <a:latin typeface="Tahoma"/>
                <a:cs typeface="Tahoma"/>
              </a:rPr>
              <a:t>tt</a:t>
            </a:r>
            <a:r>
              <a:rPr sz="1100" spc="-100" dirty="0">
                <a:solidFill>
                  <a:srgbClr val="22373B"/>
                </a:solidFill>
                <a:latin typeface="Tahoma"/>
                <a:cs typeface="Tahoma"/>
              </a:rPr>
              <a:t>e</a:t>
            </a:r>
            <a:r>
              <a:rPr sz="1100" spc="-30" dirty="0">
                <a:solidFill>
                  <a:srgbClr val="22373B"/>
                </a:solidFill>
                <a:latin typeface="Tahoma"/>
                <a:cs typeface="Tahoma"/>
              </a:rPr>
              <a:t>r</a:t>
            </a:r>
            <a:r>
              <a:rPr sz="1100" spc="-60" dirty="0">
                <a:solidFill>
                  <a:srgbClr val="22373B"/>
                </a:solidFill>
                <a:latin typeface="Tahoma"/>
                <a:cs typeface="Tahoma"/>
              </a:rPr>
              <a:t>n</a:t>
            </a:r>
            <a:endParaRPr sz="1100" dirty="0">
              <a:latin typeface="Tahoma"/>
              <a:cs typeface="Tahoma"/>
            </a:endParaRPr>
          </a:p>
          <a:p>
            <a:pPr marL="151130" indent="-138430">
              <a:lnSpc>
                <a:spcPct val="100000"/>
              </a:lnSpc>
              <a:spcBef>
                <a:spcPts val="535"/>
              </a:spcBef>
              <a:buClr>
                <a:srgbClr val="22373B"/>
              </a:buClr>
              <a:buFont typeface="Arial"/>
              <a:buChar char="•"/>
              <a:tabLst>
                <a:tab pos="151765" algn="l"/>
              </a:tabLst>
            </a:pPr>
            <a:r>
              <a:rPr sz="1100" spc="-60" dirty="0">
                <a:solidFill>
                  <a:srgbClr val="22373B"/>
                </a:solidFill>
                <a:latin typeface="Tahoma"/>
                <a:cs typeface="Tahoma"/>
              </a:rPr>
              <a:t>h</a:t>
            </a:r>
            <a:r>
              <a:rPr sz="1100" spc="-40" dirty="0">
                <a:solidFill>
                  <a:srgbClr val="22373B"/>
                </a:solidFill>
                <a:latin typeface="Tahoma"/>
                <a:cs typeface="Tahoma"/>
              </a:rPr>
              <a:t>-</a:t>
            </a:r>
            <a:r>
              <a:rPr sz="1100" spc="75" dirty="0">
                <a:solidFill>
                  <a:srgbClr val="22373B"/>
                </a:solidFill>
                <a:latin typeface="Tahoma"/>
                <a:cs typeface="Tahoma"/>
              </a:rPr>
              <a:t>B</a:t>
            </a:r>
            <a:r>
              <a:rPr sz="1100" spc="35" dirty="0">
                <a:solidFill>
                  <a:srgbClr val="22373B"/>
                </a:solidFill>
                <a:latin typeface="Tahoma"/>
                <a:cs typeface="Tahoma"/>
              </a:rPr>
              <a:t>N</a:t>
            </a:r>
            <a:r>
              <a:rPr sz="1100" spc="15" dirty="0">
                <a:solidFill>
                  <a:srgbClr val="22373B"/>
                </a:solidFill>
                <a:latin typeface="Tahoma"/>
                <a:cs typeface="Tahoma"/>
              </a:rPr>
              <a:t> </a:t>
            </a:r>
            <a:r>
              <a:rPr sz="1100" spc="-75" dirty="0">
                <a:solidFill>
                  <a:srgbClr val="22373B"/>
                </a:solidFill>
                <a:latin typeface="Tahoma"/>
                <a:cs typeface="Tahoma"/>
              </a:rPr>
              <a:t>s</a:t>
            </a:r>
            <a:r>
              <a:rPr sz="1100" spc="25" dirty="0">
                <a:solidFill>
                  <a:srgbClr val="22373B"/>
                </a:solidFill>
                <a:latin typeface="Tahoma"/>
                <a:cs typeface="Tahoma"/>
              </a:rPr>
              <a:t>t</a:t>
            </a:r>
            <a:r>
              <a:rPr sz="1100" spc="-100" dirty="0">
                <a:solidFill>
                  <a:srgbClr val="22373B"/>
                </a:solidFill>
                <a:latin typeface="Tahoma"/>
                <a:cs typeface="Tahoma"/>
              </a:rPr>
              <a:t>e</a:t>
            </a:r>
            <a:r>
              <a:rPr sz="1100" spc="-50" dirty="0">
                <a:solidFill>
                  <a:srgbClr val="22373B"/>
                </a:solidFill>
                <a:latin typeface="Tahoma"/>
                <a:cs typeface="Tahoma"/>
              </a:rPr>
              <a:t>p</a:t>
            </a:r>
            <a:r>
              <a:rPr sz="1100" spc="20" dirty="0">
                <a:solidFill>
                  <a:srgbClr val="22373B"/>
                </a:solidFill>
                <a:latin typeface="Tahoma"/>
                <a:cs typeface="Tahoma"/>
              </a:rPr>
              <a:t> </a:t>
            </a:r>
            <a:r>
              <a:rPr sz="1100" spc="-60" dirty="0">
                <a:solidFill>
                  <a:srgbClr val="22373B"/>
                </a:solidFill>
                <a:latin typeface="Tahoma"/>
                <a:cs typeface="Tahoma"/>
              </a:rPr>
              <a:t>h</a:t>
            </a:r>
            <a:r>
              <a:rPr sz="1100" spc="-100" dirty="0">
                <a:solidFill>
                  <a:srgbClr val="22373B"/>
                </a:solidFill>
                <a:latin typeface="Tahoma"/>
                <a:cs typeface="Tahoma"/>
              </a:rPr>
              <a:t>e</a:t>
            </a:r>
            <a:r>
              <a:rPr sz="1100" spc="5" dirty="0">
                <a:solidFill>
                  <a:srgbClr val="22373B"/>
                </a:solidFill>
                <a:latin typeface="Tahoma"/>
                <a:cs typeface="Tahoma"/>
              </a:rPr>
              <a:t>i</a:t>
            </a:r>
            <a:r>
              <a:rPr sz="1100" spc="-65" dirty="0">
                <a:solidFill>
                  <a:srgbClr val="22373B"/>
                </a:solidFill>
                <a:latin typeface="Tahoma"/>
                <a:cs typeface="Tahoma"/>
              </a:rPr>
              <a:t>gh</a:t>
            </a:r>
            <a:r>
              <a:rPr sz="1100" spc="25" dirty="0">
                <a:solidFill>
                  <a:srgbClr val="22373B"/>
                </a:solidFill>
                <a:latin typeface="Tahoma"/>
                <a:cs typeface="Tahoma"/>
              </a:rPr>
              <a:t>t</a:t>
            </a:r>
            <a:r>
              <a:rPr sz="1100" spc="15" dirty="0">
                <a:solidFill>
                  <a:srgbClr val="22373B"/>
                </a:solidFill>
                <a:latin typeface="Tahoma"/>
                <a:cs typeface="Tahoma"/>
              </a:rPr>
              <a:t> </a:t>
            </a:r>
            <a:r>
              <a:rPr sz="1100" spc="5" dirty="0">
                <a:solidFill>
                  <a:srgbClr val="22373B"/>
                </a:solidFill>
                <a:latin typeface="Tahoma"/>
                <a:cs typeface="Tahoma"/>
              </a:rPr>
              <a:t>i</a:t>
            </a:r>
            <a:r>
              <a:rPr sz="1100" spc="-75" dirty="0">
                <a:solidFill>
                  <a:srgbClr val="22373B"/>
                </a:solidFill>
                <a:latin typeface="Tahoma"/>
                <a:cs typeface="Tahoma"/>
              </a:rPr>
              <a:t>s</a:t>
            </a:r>
            <a:r>
              <a:rPr sz="1100" spc="15" dirty="0">
                <a:solidFill>
                  <a:srgbClr val="22373B"/>
                </a:solidFill>
                <a:latin typeface="Tahoma"/>
                <a:cs typeface="Tahoma"/>
              </a:rPr>
              <a:t> </a:t>
            </a:r>
            <a:r>
              <a:rPr sz="1100" spc="-50" dirty="0">
                <a:solidFill>
                  <a:srgbClr val="22373B"/>
                </a:solidFill>
                <a:latin typeface="Tahoma"/>
                <a:cs typeface="Tahoma"/>
              </a:rPr>
              <a:t>b</a:t>
            </a:r>
            <a:r>
              <a:rPr sz="1100" spc="5" dirty="0">
                <a:solidFill>
                  <a:srgbClr val="22373B"/>
                </a:solidFill>
                <a:latin typeface="Tahoma"/>
                <a:cs typeface="Tahoma"/>
              </a:rPr>
              <a:t>i</a:t>
            </a:r>
            <a:r>
              <a:rPr sz="1100" spc="-60" dirty="0">
                <a:solidFill>
                  <a:srgbClr val="22373B"/>
                </a:solidFill>
                <a:latin typeface="Tahoma"/>
                <a:cs typeface="Tahoma"/>
              </a:rPr>
              <a:t>a</a:t>
            </a:r>
            <a:r>
              <a:rPr sz="1100" spc="-75" dirty="0">
                <a:solidFill>
                  <a:srgbClr val="22373B"/>
                </a:solidFill>
                <a:latin typeface="Tahoma"/>
                <a:cs typeface="Tahoma"/>
              </a:rPr>
              <a:t>s</a:t>
            </a:r>
            <a:r>
              <a:rPr sz="1100" spc="20" dirty="0">
                <a:solidFill>
                  <a:srgbClr val="22373B"/>
                </a:solidFill>
                <a:latin typeface="Tahoma"/>
                <a:cs typeface="Tahoma"/>
              </a:rPr>
              <a:t> </a:t>
            </a:r>
            <a:r>
              <a:rPr sz="1100" spc="-50" dirty="0">
                <a:solidFill>
                  <a:srgbClr val="22373B"/>
                </a:solidFill>
                <a:latin typeface="Tahoma"/>
                <a:cs typeface="Tahoma"/>
              </a:rPr>
              <a:t>d</a:t>
            </a:r>
            <a:r>
              <a:rPr sz="1100" spc="-100" dirty="0">
                <a:solidFill>
                  <a:srgbClr val="22373B"/>
                </a:solidFill>
                <a:latin typeface="Tahoma"/>
                <a:cs typeface="Tahoma"/>
              </a:rPr>
              <a:t>e</a:t>
            </a:r>
            <a:r>
              <a:rPr sz="1100" spc="-20" dirty="0">
                <a:solidFill>
                  <a:srgbClr val="22373B"/>
                </a:solidFill>
                <a:latin typeface="Tahoma"/>
                <a:cs typeface="Tahoma"/>
              </a:rPr>
              <a:t>p</a:t>
            </a:r>
            <a:r>
              <a:rPr sz="1100" spc="-100" dirty="0">
                <a:solidFill>
                  <a:srgbClr val="22373B"/>
                </a:solidFill>
                <a:latin typeface="Tahoma"/>
                <a:cs typeface="Tahoma"/>
              </a:rPr>
              <a:t>e</a:t>
            </a:r>
            <a:r>
              <a:rPr sz="1100" spc="-60" dirty="0">
                <a:solidFill>
                  <a:srgbClr val="22373B"/>
                </a:solidFill>
                <a:latin typeface="Tahoma"/>
                <a:cs typeface="Tahoma"/>
              </a:rPr>
              <a:t>n</a:t>
            </a:r>
            <a:r>
              <a:rPr sz="1100" spc="-50" dirty="0">
                <a:solidFill>
                  <a:srgbClr val="22373B"/>
                </a:solidFill>
                <a:latin typeface="Tahoma"/>
                <a:cs typeface="Tahoma"/>
              </a:rPr>
              <a:t>d</a:t>
            </a:r>
            <a:r>
              <a:rPr sz="1100" spc="-100" dirty="0">
                <a:solidFill>
                  <a:srgbClr val="22373B"/>
                </a:solidFill>
                <a:latin typeface="Tahoma"/>
                <a:cs typeface="Tahoma"/>
              </a:rPr>
              <a:t>e</a:t>
            </a:r>
            <a:r>
              <a:rPr sz="1100" spc="-60" dirty="0">
                <a:solidFill>
                  <a:srgbClr val="22373B"/>
                </a:solidFill>
                <a:latin typeface="Tahoma"/>
                <a:cs typeface="Tahoma"/>
              </a:rPr>
              <a:t>n</a:t>
            </a:r>
            <a:r>
              <a:rPr sz="1100" spc="25" dirty="0">
                <a:solidFill>
                  <a:srgbClr val="22373B"/>
                </a:solidFill>
                <a:latin typeface="Tahoma"/>
                <a:cs typeface="Tahoma"/>
              </a:rPr>
              <a:t>t</a:t>
            </a:r>
            <a:r>
              <a:rPr sz="1100" spc="-90" dirty="0">
                <a:solidFill>
                  <a:srgbClr val="22373B"/>
                </a:solidFill>
                <a:latin typeface="Tahoma"/>
                <a:cs typeface="Tahoma"/>
              </a:rPr>
              <a:t>;</a:t>
            </a:r>
            <a:endParaRPr sz="1100" dirty="0">
              <a:latin typeface="Tahoma"/>
              <a:cs typeface="Tahoma"/>
            </a:endParaRPr>
          </a:p>
          <a:p>
            <a:pPr marL="151130">
              <a:lnSpc>
                <a:spcPct val="100000"/>
              </a:lnSpc>
              <a:spcBef>
                <a:spcPts val="235"/>
              </a:spcBef>
            </a:pPr>
            <a:r>
              <a:rPr sz="1100" spc="-55" dirty="0">
                <a:solidFill>
                  <a:srgbClr val="22373B"/>
                </a:solidFill>
                <a:latin typeface="Tahoma"/>
                <a:cs typeface="Tahoma"/>
              </a:rPr>
              <a:t>0.74-1.25</a:t>
            </a:r>
            <a:r>
              <a:rPr sz="1100" spc="-10" dirty="0">
                <a:solidFill>
                  <a:srgbClr val="22373B"/>
                </a:solidFill>
                <a:latin typeface="Tahoma"/>
                <a:cs typeface="Tahoma"/>
              </a:rPr>
              <a:t> </a:t>
            </a:r>
            <a:r>
              <a:rPr sz="1650" spc="-914" baseline="10101" dirty="0">
                <a:solidFill>
                  <a:srgbClr val="22373B"/>
                </a:solidFill>
                <a:latin typeface="Tahoma"/>
                <a:cs typeface="Tahoma"/>
              </a:rPr>
              <a:t>˚</a:t>
            </a:r>
            <a:r>
              <a:rPr sz="1100" i="1" spc="-10" dirty="0">
                <a:solidFill>
                  <a:srgbClr val="22373B"/>
                </a:solidFill>
                <a:latin typeface="Arial"/>
                <a:cs typeface="Arial"/>
              </a:rPr>
              <a:t>A</a:t>
            </a:r>
            <a:r>
              <a:rPr sz="1100" i="1" spc="25" dirty="0">
                <a:solidFill>
                  <a:srgbClr val="22373B"/>
                </a:solidFill>
                <a:latin typeface="Arial"/>
                <a:cs typeface="Arial"/>
              </a:rPr>
              <a:t> </a:t>
            </a:r>
            <a:r>
              <a:rPr sz="1100" spc="-20" dirty="0">
                <a:solidFill>
                  <a:srgbClr val="22373B"/>
                </a:solidFill>
                <a:latin typeface="Tahoma"/>
                <a:cs typeface="Tahoma"/>
              </a:rPr>
              <a:t>b</a:t>
            </a:r>
            <a:r>
              <a:rPr sz="1100" spc="-100" dirty="0">
                <a:solidFill>
                  <a:srgbClr val="22373B"/>
                </a:solidFill>
                <a:latin typeface="Tahoma"/>
                <a:cs typeface="Tahoma"/>
              </a:rPr>
              <a:t>e</a:t>
            </a:r>
            <a:r>
              <a:rPr sz="1100" spc="-10" dirty="0">
                <a:solidFill>
                  <a:srgbClr val="22373B"/>
                </a:solidFill>
                <a:latin typeface="Tahoma"/>
                <a:cs typeface="Tahoma"/>
              </a:rPr>
              <a:t>t</a:t>
            </a:r>
            <a:r>
              <a:rPr sz="1100" spc="-110" dirty="0">
                <a:solidFill>
                  <a:srgbClr val="22373B"/>
                </a:solidFill>
                <a:latin typeface="Tahoma"/>
                <a:cs typeface="Tahoma"/>
              </a:rPr>
              <a:t>w</a:t>
            </a:r>
            <a:r>
              <a:rPr sz="1100" spc="-100" dirty="0">
                <a:solidFill>
                  <a:srgbClr val="22373B"/>
                </a:solidFill>
                <a:latin typeface="Tahoma"/>
                <a:cs typeface="Tahoma"/>
              </a:rPr>
              <a:t>ee</a:t>
            </a:r>
            <a:r>
              <a:rPr sz="1100" spc="-60" dirty="0">
                <a:solidFill>
                  <a:srgbClr val="22373B"/>
                </a:solidFill>
                <a:latin typeface="Tahoma"/>
                <a:cs typeface="Tahoma"/>
              </a:rPr>
              <a:t>n</a:t>
            </a:r>
            <a:r>
              <a:rPr sz="1100" spc="-10" dirty="0">
                <a:solidFill>
                  <a:srgbClr val="22373B"/>
                </a:solidFill>
                <a:latin typeface="Tahoma"/>
                <a:cs typeface="Tahoma"/>
              </a:rPr>
              <a:t> </a:t>
            </a:r>
            <a:r>
              <a:rPr sz="1100" spc="-55" dirty="0">
                <a:solidFill>
                  <a:srgbClr val="22373B"/>
                </a:solidFill>
                <a:latin typeface="Tahoma"/>
                <a:cs typeface="Tahoma"/>
              </a:rPr>
              <a:t>-200</a:t>
            </a:r>
            <a:r>
              <a:rPr sz="1100" spc="-10" dirty="0">
                <a:solidFill>
                  <a:srgbClr val="22373B"/>
                </a:solidFill>
                <a:latin typeface="Tahoma"/>
                <a:cs typeface="Tahoma"/>
              </a:rPr>
              <a:t> </a:t>
            </a:r>
            <a:r>
              <a:rPr sz="1100" spc="-65" dirty="0">
                <a:solidFill>
                  <a:srgbClr val="22373B"/>
                </a:solidFill>
                <a:latin typeface="Tahoma"/>
                <a:cs typeface="Tahoma"/>
              </a:rPr>
              <a:t>m</a:t>
            </a:r>
            <a:r>
              <a:rPr sz="1100" spc="65" dirty="0">
                <a:solidFill>
                  <a:srgbClr val="22373B"/>
                </a:solidFill>
                <a:latin typeface="Tahoma"/>
                <a:cs typeface="Tahoma"/>
              </a:rPr>
              <a:t>V</a:t>
            </a:r>
            <a:r>
              <a:rPr sz="1100" spc="-10" dirty="0">
                <a:solidFill>
                  <a:srgbClr val="22373B"/>
                </a:solidFill>
                <a:latin typeface="Tahoma"/>
                <a:cs typeface="Tahoma"/>
              </a:rPr>
              <a:t> </a:t>
            </a:r>
            <a:r>
              <a:rPr sz="1100" spc="-60" dirty="0">
                <a:solidFill>
                  <a:srgbClr val="22373B"/>
                </a:solidFill>
                <a:latin typeface="Tahoma"/>
                <a:cs typeface="Tahoma"/>
              </a:rPr>
              <a:t>an</a:t>
            </a:r>
            <a:r>
              <a:rPr sz="1100" spc="-50" dirty="0">
                <a:solidFill>
                  <a:srgbClr val="22373B"/>
                </a:solidFill>
                <a:latin typeface="Tahoma"/>
                <a:cs typeface="Tahoma"/>
              </a:rPr>
              <a:t>d</a:t>
            </a:r>
            <a:r>
              <a:rPr sz="1100" spc="-10" dirty="0">
                <a:solidFill>
                  <a:srgbClr val="22373B"/>
                </a:solidFill>
                <a:latin typeface="Tahoma"/>
                <a:cs typeface="Tahoma"/>
              </a:rPr>
              <a:t> </a:t>
            </a:r>
            <a:r>
              <a:rPr sz="1100" spc="-55" dirty="0">
                <a:solidFill>
                  <a:srgbClr val="22373B"/>
                </a:solidFill>
                <a:latin typeface="Tahoma"/>
                <a:cs typeface="Tahoma"/>
              </a:rPr>
              <a:t>-10</a:t>
            </a:r>
            <a:r>
              <a:rPr sz="1100" spc="-10" dirty="0">
                <a:solidFill>
                  <a:srgbClr val="22373B"/>
                </a:solidFill>
                <a:latin typeface="Tahoma"/>
                <a:cs typeface="Tahoma"/>
              </a:rPr>
              <a:t> </a:t>
            </a:r>
            <a:r>
              <a:rPr sz="1100" spc="-65" dirty="0">
                <a:solidFill>
                  <a:srgbClr val="22373B"/>
                </a:solidFill>
                <a:latin typeface="Tahoma"/>
                <a:cs typeface="Tahoma"/>
              </a:rPr>
              <a:t>m</a:t>
            </a:r>
            <a:r>
              <a:rPr sz="1100" spc="65" dirty="0">
                <a:solidFill>
                  <a:srgbClr val="22373B"/>
                </a:solidFill>
                <a:latin typeface="Tahoma"/>
                <a:cs typeface="Tahoma"/>
              </a:rPr>
              <a:t>V</a:t>
            </a:r>
            <a:endParaRPr sz="1100" dirty="0">
              <a:latin typeface="Tahoma"/>
              <a:cs typeface="Tahoma"/>
            </a:endParaRPr>
          </a:p>
        </p:txBody>
      </p:sp>
      <p:sp>
        <p:nvSpPr>
          <p:cNvPr id="10" name="object 10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78740">
              <a:lnSpc>
                <a:spcPct val="100000"/>
              </a:lnSpc>
            </a:pPr>
            <a:r>
              <a:rPr lang="en-AU" spc="-25" dirty="0"/>
              <a:t>8</a:t>
            </a:r>
            <a:endParaRPr spc="-25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pc="-70" dirty="0"/>
              <a:t>G</a:t>
            </a:r>
            <a:r>
              <a:rPr spc="40" dirty="0"/>
              <a:t>r</a:t>
            </a:r>
            <a:r>
              <a:rPr spc="-20" dirty="0"/>
              <a:t>aph</a:t>
            </a:r>
            <a:r>
              <a:rPr spc="-60" dirty="0"/>
              <a:t>ene</a:t>
            </a:r>
            <a:r>
              <a:rPr spc="160" dirty="0"/>
              <a:t>/h</a:t>
            </a:r>
            <a:r>
              <a:rPr spc="60" dirty="0"/>
              <a:t>-BN</a:t>
            </a:r>
            <a:r>
              <a:rPr spc="105" dirty="0"/>
              <a:t> </a:t>
            </a:r>
            <a:r>
              <a:rPr spc="60" dirty="0"/>
              <a:t>I</a:t>
            </a:r>
            <a:r>
              <a:rPr dirty="0"/>
              <a:t>n</a:t>
            </a:r>
            <a:r>
              <a:rPr spc="145" dirty="0"/>
              <a:t>t</a:t>
            </a:r>
            <a:r>
              <a:rPr spc="-60" dirty="0"/>
              <a:t>e</a:t>
            </a:r>
            <a:r>
              <a:rPr spc="40" dirty="0"/>
              <a:t>r</a:t>
            </a:r>
            <a:r>
              <a:rPr spc="65" dirty="0"/>
              <a:t>f</a:t>
            </a:r>
            <a:r>
              <a:rPr spc="-35" dirty="0"/>
              <a:t>ac</a:t>
            </a:r>
            <a:r>
              <a:rPr spc="-60" dirty="0"/>
              <a:t>e</a:t>
            </a:r>
            <a:r>
              <a:rPr spc="100" dirty="0"/>
              <a:t> </a:t>
            </a:r>
            <a:r>
              <a:rPr spc="35" dirty="0"/>
              <a:t>-</a:t>
            </a:r>
            <a:r>
              <a:rPr spc="105" dirty="0"/>
              <a:t> </a:t>
            </a:r>
            <a:r>
              <a:rPr spc="-75" dirty="0"/>
              <a:t>S</a:t>
            </a:r>
            <a:r>
              <a:rPr spc="135" dirty="0"/>
              <a:t>T</a:t>
            </a:r>
            <a:r>
              <a:rPr spc="160" dirty="0"/>
              <a:t>M</a:t>
            </a:r>
          </a:p>
        </p:txBody>
      </p:sp>
      <p:sp>
        <p:nvSpPr>
          <p:cNvPr id="3" name="object 3"/>
          <p:cNvSpPr/>
          <p:nvPr/>
        </p:nvSpPr>
        <p:spPr>
          <a:xfrm>
            <a:off x="0" y="381453"/>
            <a:ext cx="5760085" cy="0"/>
          </a:xfrm>
          <a:custGeom>
            <a:avLst/>
            <a:gdLst/>
            <a:ahLst/>
            <a:cxnLst/>
            <a:rect l="l" t="t" r="r" b="b"/>
            <a:pathLst>
              <a:path w="5760085">
                <a:moveTo>
                  <a:pt x="0" y="0"/>
                </a:moveTo>
                <a:lnTo>
                  <a:pt x="5759958" y="0"/>
                </a:lnTo>
              </a:path>
            </a:pathLst>
          </a:custGeom>
          <a:ln w="10127">
            <a:solidFill>
              <a:srgbClr val="D5C5B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0" y="381456"/>
            <a:ext cx="3670935" cy="0"/>
          </a:xfrm>
          <a:custGeom>
            <a:avLst/>
            <a:gdLst/>
            <a:ahLst/>
            <a:cxnLst/>
            <a:rect l="l" t="t" r="r" b="b"/>
            <a:pathLst>
              <a:path w="3670935">
                <a:moveTo>
                  <a:pt x="0" y="0"/>
                </a:moveTo>
                <a:lnTo>
                  <a:pt x="3670579" y="0"/>
                </a:lnTo>
              </a:path>
            </a:pathLst>
          </a:custGeom>
          <a:ln w="6330">
            <a:solidFill>
              <a:srgbClr val="EB801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5399989" y="26621"/>
            <a:ext cx="315275" cy="317446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361340" y="523999"/>
            <a:ext cx="2309497" cy="2309497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3094965" y="649384"/>
            <a:ext cx="2351405" cy="56007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5080" algn="just">
              <a:lnSpc>
                <a:spcPct val="118000"/>
              </a:lnSpc>
            </a:pPr>
            <a:r>
              <a:rPr sz="1100" spc="-114" dirty="0">
                <a:solidFill>
                  <a:srgbClr val="22373B"/>
                </a:solidFill>
                <a:latin typeface="Tahoma"/>
                <a:cs typeface="Tahoma"/>
              </a:rPr>
              <a:t>I</a:t>
            </a:r>
            <a:r>
              <a:rPr sz="1100" spc="-60" dirty="0">
                <a:solidFill>
                  <a:srgbClr val="22373B"/>
                </a:solidFill>
                <a:latin typeface="Tahoma"/>
                <a:cs typeface="Tahoma"/>
              </a:rPr>
              <a:t>n</a:t>
            </a:r>
            <a:r>
              <a:rPr sz="1100" spc="25" dirty="0">
                <a:solidFill>
                  <a:srgbClr val="22373B"/>
                </a:solidFill>
                <a:latin typeface="Tahoma"/>
                <a:cs typeface="Tahoma"/>
              </a:rPr>
              <a:t>t</a:t>
            </a:r>
            <a:r>
              <a:rPr sz="1100" spc="-100" dirty="0">
                <a:solidFill>
                  <a:srgbClr val="22373B"/>
                </a:solidFill>
                <a:latin typeface="Tahoma"/>
                <a:cs typeface="Tahoma"/>
              </a:rPr>
              <a:t>e</a:t>
            </a:r>
            <a:r>
              <a:rPr sz="1100" spc="-30" dirty="0">
                <a:solidFill>
                  <a:srgbClr val="22373B"/>
                </a:solidFill>
                <a:latin typeface="Tahoma"/>
                <a:cs typeface="Tahoma"/>
              </a:rPr>
              <a:t>r</a:t>
            </a:r>
            <a:r>
              <a:rPr sz="1100" spc="-20" dirty="0">
                <a:solidFill>
                  <a:srgbClr val="22373B"/>
                </a:solidFill>
                <a:latin typeface="Tahoma"/>
                <a:cs typeface="Tahoma"/>
              </a:rPr>
              <a:t>f</a:t>
            </a:r>
            <a:r>
              <a:rPr sz="1100" spc="-60" dirty="0">
                <a:solidFill>
                  <a:srgbClr val="22373B"/>
                </a:solidFill>
                <a:latin typeface="Tahoma"/>
                <a:cs typeface="Tahoma"/>
              </a:rPr>
              <a:t>a</a:t>
            </a:r>
            <a:r>
              <a:rPr sz="1100" spc="-30" dirty="0">
                <a:solidFill>
                  <a:srgbClr val="22373B"/>
                </a:solidFill>
                <a:latin typeface="Tahoma"/>
                <a:cs typeface="Tahoma"/>
              </a:rPr>
              <a:t>c</a:t>
            </a:r>
            <a:r>
              <a:rPr sz="1100" spc="-100" dirty="0">
                <a:solidFill>
                  <a:srgbClr val="22373B"/>
                </a:solidFill>
                <a:latin typeface="Tahoma"/>
                <a:cs typeface="Tahoma"/>
              </a:rPr>
              <a:t>e</a:t>
            </a:r>
            <a:r>
              <a:rPr sz="1100" spc="15" dirty="0">
                <a:solidFill>
                  <a:srgbClr val="22373B"/>
                </a:solidFill>
                <a:latin typeface="Tahoma"/>
                <a:cs typeface="Tahoma"/>
              </a:rPr>
              <a:t> </a:t>
            </a:r>
            <a:r>
              <a:rPr sz="1100" spc="-20" dirty="0">
                <a:solidFill>
                  <a:srgbClr val="22373B"/>
                </a:solidFill>
                <a:latin typeface="Tahoma"/>
                <a:cs typeface="Tahoma"/>
              </a:rPr>
              <a:t>b</a:t>
            </a:r>
            <a:r>
              <a:rPr sz="1100" spc="-100" dirty="0">
                <a:solidFill>
                  <a:srgbClr val="22373B"/>
                </a:solidFill>
                <a:latin typeface="Tahoma"/>
                <a:cs typeface="Tahoma"/>
              </a:rPr>
              <a:t>e</a:t>
            </a:r>
            <a:r>
              <a:rPr sz="1100" spc="-10" dirty="0">
                <a:solidFill>
                  <a:srgbClr val="22373B"/>
                </a:solidFill>
                <a:latin typeface="Tahoma"/>
                <a:cs typeface="Tahoma"/>
              </a:rPr>
              <a:t>t</a:t>
            </a:r>
            <a:r>
              <a:rPr sz="1100" spc="-105" dirty="0">
                <a:solidFill>
                  <a:srgbClr val="22373B"/>
                </a:solidFill>
                <a:latin typeface="Tahoma"/>
                <a:cs typeface="Tahoma"/>
              </a:rPr>
              <a:t>w</a:t>
            </a:r>
            <a:r>
              <a:rPr sz="1100" spc="-100" dirty="0">
                <a:solidFill>
                  <a:srgbClr val="22373B"/>
                </a:solidFill>
                <a:latin typeface="Tahoma"/>
                <a:cs typeface="Tahoma"/>
              </a:rPr>
              <a:t>ee</a:t>
            </a:r>
            <a:r>
              <a:rPr sz="1100" spc="-60" dirty="0">
                <a:solidFill>
                  <a:srgbClr val="22373B"/>
                </a:solidFill>
                <a:latin typeface="Tahoma"/>
                <a:cs typeface="Tahoma"/>
              </a:rPr>
              <a:t>n</a:t>
            </a:r>
            <a:r>
              <a:rPr sz="1100" spc="15" dirty="0">
                <a:solidFill>
                  <a:srgbClr val="22373B"/>
                </a:solidFill>
                <a:latin typeface="Tahoma"/>
                <a:cs typeface="Tahoma"/>
              </a:rPr>
              <a:t> </a:t>
            </a:r>
            <a:r>
              <a:rPr sz="1100" spc="-60" dirty="0">
                <a:solidFill>
                  <a:srgbClr val="22373B"/>
                </a:solidFill>
                <a:latin typeface="Tahoma"/>
                <a:cs typeface="Tahoma"/>
              </a:rPr>
              <a:t>h</a:t>
            </a:r>
            <a:r>
              <a:rPr sz="1100" spc="-40" dirty="0">
                <a:solidFill>
                  <a:srgbClr val="22373B"/>
                </a:solidFill>
                <a:latin typeface="Tahoma"/>
                <a:cs typeface="Tahoma"/>
              </a:rPr>
              <a:t>-</a:t>
            </a:r>
            <a:r>
              <a:rPr sz="1100" spc="75" dirty="0">
                <a:solidFill>
                  <a:srgbClr val="22373B"/>
                </a:solidFill>
                <a:latin typeface="Tahoma"/>
                <a:cs typeface="Tahoma"/>
              </a:rPr>
              <a:t>B</a:t>
            </a:r>
            <a:r>
              <a:rPr sz="1100" spc="35" dirty="0">
                <a:solidFill>
                  <a:srgbClr val="22373B"/>
                </a:solidFill>
                <a:latin typeface="Tahoma"/>
                <a:cs typeface="Tahoma"/>
              </a:rPr>
              <a:t>N</a:t>
            </a:r>
            <a:r>
              <a:rPr sz="1100" spc="15" dirty="0">
                <a:solidFill>
                  <a:srgbClr val="22373B"/>
                </a:solidFill>
                <a:latin typeface="Tahoma"/>
                <a:cs typeface="Tahoma"/>
              </a:rPr>
              <a:t> </a:t>
            </a:r>
            <a:r>
              <a:rPr sz="1100" spc="-60" dirty="0">
                <a:solidFill>
                  <a:srgbClr val="22373B"/>
                </a:solidFill>
                <a:latin typeface="Tahoma"/>
                <a:cs typeface="Tahoma"/>
              </a:rPr>
              <a:t>an</a:t>
            </a:r>
            <a:r>
              <a:rPr sz="1100" spc="-50" dirty="0">
                <a:solidFill>
                  <a:srgbClr val="22373B"/>
                </a:solidFill>
                <a:latin typeface="Tahoma"/>
                <a:cs typeface="Tahoma"/>
              </a:rPr>
              <a:t>d</a:t>
            </a:r>
            <a:r>
              <a:rPr sz="1100" spc="20" dirty="0">
                <a:solidFill>
                  <a:srgbClr val="22373B"/>
                </a:solidFill>
                <a:latin typeface="Tahoma"/>
                <a:cs typeface="Tahoma"/>
              </a:rPr>
              <a:t> </a:t>
            </a:r>
            <a:r>
              <a:rPr sz="1100" spc="-55" dirty="0">
                <a:solidFill>
                  <a:srgbClr val="22373B"/>
                </a:solidFill>
                <a:latin typeface="Tahoma"/>
                <a:cs typeface="Tahoma"/>
              </a:rPr>
              <a:t>g</a:t>
            </a:r>
            <a:r>
              <a:rPr sz="1100" spc="-45" dirty="0">
                <a:solidFill>
                  <a:srgbClr val="22373B"/>
                </a:solidFill>
                <a:latin typeface="Tahoma"/>
                <a:cs typeface="Tahoma"/>
              </a:rPr>
              <a:t>r</a:t>
            </a:r>
            <a:r>
              <a:rPr sz="1100" spc="-60" dirty="0">
                <a:solidFill>
                  <a:srgbClr val="22373B"/>
                </a:solidFill>
                <a:latin typeface="Tahoma"/>
                <a:cs typeface="Tahoma"/>
              </a:rPr>
              <a:t>a</a:t>
            </a:r>
            <a:r>
              <a:rPr sz="1100" spc="-50" dirty="0">
                <a:solidFill>
                  <a:srgbClr val="22373B"/>
                </a:solidFill>
                <a:latin typeface="Tahoma"/>
                <a:cs typeface="Tahoma"/>
              </a:rPr>
              <a:t>p</a:t>
            </a:r>
            <a:r>
              <a:rPr sz="1100" spc="-60" dirty="0">
                <a:solidFill>
                  <a:srgbClr val="22373B"/>
                </a:solidFill>
                <a:latin typeface="Tahoma"/>
                <a:cs typeface="Tahoma"/>
              </a:rPr>
              <a:t>h</a:t>
            </a:r>
            <a:r>
              <a:rPr sz="1100" spc="-100" dirty="0">
                <a:solidFill>
                  <a:srgbClr val="22373B"/>
                </a:solidFill>
                <a:latin typeface="Tahoma"/>
                <a:cs typeface="Tahoma"/>
              </a:rPr>
              <a:t>e</a:t>
            </a:r>
            <a:r>
              <a:rPr sz="1100" spc="-60" dirty="0">
                <a:solidFill>
                  <a:srgbClr val="22373B"/>
                </a:solidFill>
                <a:latin typeface="Tahoma"/>
                <a:cs typeface="Tahoma"/>
              </a:rPr>
              <a:t>n</a:t>
            </a:r>
            <a:r>
              <a:rPr sz="1100" spc="-100" dirty="0">
                <a:solidFill>
                  <a:srgbClr val="22373B"/>
                </a:solidFill>
                <a:latin typeface="Tahoma"/>
                <a:cs typeface="Tahoma"/>
              </a:rPr>
              <a:t>e</a:t>
            </a:r>
            <a:r>
              <a:rPr sz="1100" spc="20" dirty="0">
                <a:solidFill>
                  <a:srgbClr val="22373B"/>
                </a:solidFill>
                <a:latin typeface="Tahoma"/>
                <a:cs typeface="Tahoma"/>
              </a:rPr>
              <a:t> </a:t>
            </a:r>
            <a:r>
              <a:rPr sz="1100" spc="5" dirty="0">
                <a:solidFill>
                  <a:srgbClr val="22373B"/>
                </a:solidFill>
                <a:latin typeface="Tahoma"/>
                <a:cs typeface="Tahoma"/>
              </a:rPr>
              <a:t>i</a:t>
            </a:r>
            <a:r>
              <a:rPr sz="1100" spc="-75" dirty="0">
                <a:solidFill>
                  <a:srgbClr val="22373B"/>
                </a:solidFill>
                <a:latin typeface="Tahoma"/>
                <a:cs typeface="Tahoma"/>
              </a:rPr>
              <a:t>s</a:t>
            </a:r>
            <a:r>
              <a:rPr sz="1100" spc="-55" dirty="0">
                <a:solidFill>
                  <a:srgbClr val="22373B"/>
                </a:solidFill>
                <a:latin typeface="Tahoma"/>
                <a:cs typeface="Tahoma"/>
              </a:rPr>
              <a:t> </a:t>
            </a:r>
            <a:r>
              <a:rPr sz="1100" spc="-20" dirty="0">
                <a:solidFill>
                  <a:srgbClr val="22373B"/>
                </a:solidFill>
                <a:latin typeface="Tahoma"/>
                <a:cs typeface="Tahoma"/>
              </a:rPr>
              <a:t>f</a:t>
            </a:r>
            <a:r>
              <a:rPr sz="1100" spc="-90" dirty="0">
                <a:solidFill>
                  <a:srgbClr val="22373B"/>
                </a:solidFill>
                <a:latin typeface="Tahoma"/>
                <a:cs typeface="Tahoma"/>
              </a:rPr>
              <a:t>o</a:t>
            </a:r>
            <a:r>
              <a:rPr sz="1100" spc="-50" dirty="0">
                <a:solidFill>
                  <a:srgbClr val="22373B"/>
                </a:solidFill>
                <a:latin typeface="Tahoma"/>
                <a:cs typeface="Tahoma"/>
              </a:rPr>
              <a:t>rm</a:t>
            </a:r>
            <a:r>
              <a:rPr sz="1100" spc="-100" dirty="0">
                <a:solidFill>
                  <a:srgbClr val="22373B"/>
                </a:solidFill>
                <a:latin typeface="Tahoma"/>
                <a:cs typeface="Tahoma"/>
              </a:rPr>
              <a:t>e</a:t>
            </a:r>
            <a:r>
              <a:rPr sz="1100" spc="-50" dirty="0">
                <a:solidFill>
                  <a:srgbClr val="22373B"/>
                </a:solidFill>
                <a:latin typeface="Tahoma"/>
                <a:cs typeface="Tahoma"/>
              </a:rPr>
              <a:t>d</a:t>
            </a:r>
            <a:r>
              <a:rPr sz="1100" spc="20" dirty="0">
                <a:solidFill>
                  <a:srgbClr val="22373B"/>
                </a:solidFill>
                <a:latin typeface="Tahoma"/>
                <a:cs typeface="Tahoma"/>
              </a:rPr>
              <a:t> </a:t>
            </a:r>
            <a:r>
              <a:rPr sz="1100" spc="-65" dirty="0">
                <a:solidFill>
                  <a:srgbClr val="22373B"/>
                </a:solidFill>
                <a:latin typeface="Tahoma"/>
                <a:cs typeface="Tahoma"/>
              </a:rPr>
              <a:t>a</a:t>
            </a:r>
            <a:r>
              <a:rPr sz="1100" spc="5" dirty="0">
                <a:solidFill>
                  <a:srgbClr val="22373B"/>
                </a:solidFill>
                <a:latin typeface="Tahoma"/>
                <a:cs typeface="Tahoma"/>
              </a:rPr>
              <a:t>l</a:t>
            </a:r>
            <a:r>
              <a:rPr sz="1100" spc="-55" dirty="0">
                <a:solidFill>
                  <a:srgbClr val="22373B"/>
                </a:solidFill>
                <a:latin typeface="Tahoma"/>
                <a:cs typeface="Tahoma"/>
              </a:rPr>
              <a:t>on</a:t>
            </a:r>
            <a:r>
              <a:rPr sz="1100" spc="-70" dirty="0">
                <a:solidFill>
                  <a:srgbClr val="22373B"/>
                </a:solidFill>
                <a:latin typeface="Tahoma"/>
                <a:cs typeface="Tahoma"/>
              </a:rPr>
              <a:t>g</a:t>
            </a:r>
            <a:r>
              <a:rPr sz="1100" spc="20" dirty="0">
                <a:solidFill>
                  <a:srgbClr val="22373B"/>
                </a:solidFill>
                <a:latin typeface="Tahoma"/>
                <a:cs typeface="Tahoma"/>
              </a:rPr>
              <a:t> </a:t>
            </a:r>
            <a:r>
              <a:rPr sz="1100" spc="-20" dirty="0">
                <a:solidFill>
                  <a:srgbClr val="22373B"/>
                </a:solidFill>
                <a:latin typeface="Tahoma"/>
                <a:cs typeface="Tahoma"/>
              </a:rPr>
              <a:t>z</a:t>
            </a:r>
            <a:r>
              <a:rPr sz="1100" spc="5" dirty="0">
                <a:solidFill>
                  <a:srgbClr val="22373B"/>
                </a:solidFill>
                <a:latin typeface="Tahoma"/>
                <a:cs typeface="Tahoma"/>
              </a:rPr>
              <a:t>i</a:t>
            </a:r>
            <a:r>
              <a:rPr sz="1100" spc="-55" dirty="0">
                <a:solidFill>
                  <a:srgbClr val="22373B"/>
                </a:solidFill>
                <a:latin typeface="Tahoma"/>
                <a:cs typeface="Tahoma"/>
              </a:rPr>
              <a:t>g-</a:t>
            </a:r>
            <a:r>
              <a:rPr sz="1100" spc="-20" dirty="0">
                <a:solidFill>
                  <a:srgbClr val="22373B"/>
                </a:solidFill>
                <a:latin typeface="Tahoma"/>
                <a:cs typeface="Tahoma"/>
              </a:rPr>
              <a:t>z</a:t>
            </a:r>
            <a:r>
              <a:rPr sz="1100" spc="-60" dirty="0">
                <a:solidFill>
                  <a:srgbClr val="22373B"/>
                </a:solidFill>
                <a:latin typeface="Tahoma"/>
                <a:cs typeface="Tahoma"/>
              </a:rPr>
              <a:t>a</a:t>
            </a:r>
            <a:r>
              <a:rPr sz="1100" spc="-70" dirty="0">
                <a:solidFill>
                  <a:srgbClr val="22373B"/>
                </a:solidFill>
                <a:latin typeface="Tahoma"/>
                <a:cs typeface="Tahoma"/>
              </a:rPr>
              <a:t>g</a:t>
            </a:r>
            <a:r>
              <a:rPr sz="1100" spc="15" dirty="0">
                <a:solidFill>
                  <a:srgbClr val="22373B"/>
                </a:solidFill>
                <a:latin typeface="Tahoma"/>
                <a:cs typeface="Tahoma"/>
              </a:rPr>
              <a:t> </a:t>
            </a:r>
            <a:r>
              <a:rPr sz="1100" spc="-50" dirty="0">
                <a:solidFill>
                  <a:srgbClr val="22373B"/>
                </a:solidFill>
                <a:latin typeface="Tahoma"/>
                <a:cs typeface="Tahoma"/>
              </a:rPr>
              <a:t>d</a:t>
            </a:r>
            <a:r>
              <a:rPr sz="1100" spc="5" dirty="0">
                <a:solidFill>
                  <a:srgbClr val="22373B"/>
                </a:solidFill>
                <a:latin typeface="Tahoma"/>
                <a:cs typeface="Tahoma"/>
              </a:rPr>
              <a:t>i</a:t>
            </a:r>
            <a:r>
              <a:rPr sz="1100" spc="-30" dirty="0">
                <a:solidFill>
                  <a:srgbClr val="22373B"/>
                </a:solidFill>
                <a:latin typeface="Tahoma"/>
                <a:cs typeface="Tahoma"/>
              </a:rPr>
              <a:t>r</a:t>
            </a:r>
            <a:r>
              <a:rPr sz="1100" spc="-100" dirty="0">
                <a:solidFill>
                  <a:srgbClr val="22373B"/>
                </a:solidFill>
                <a:latin typeface="Tahoma"/>
                <a:cs typeface="Tahoma"/>
              </a:rPr>
              <a:t>e</a:t>
            </a:r>
            <a:r>
              <a:rPr sz="1100" spc="-30" dirty="0">
                <a:solidFill>
                  <a:srgbClr val="22373B"/>
                </a:solidFill>
                <a:latin typeface="Tahoma"/>
                <a:cs typeface="Tahoma"/>
              </a:rPr>
              <a:t>c</a:t>
            </a:r>
            <a:r>
              <a:rPr sz="1100" spc="25" dirty="0">
                <a:solidFill>
                  <a:srgbClr val="22373B"/>
                </a:solidFill>
                <a:latin typeface="Tahoma"/>
                <a:cs typeface="Tahoma"/>
              </a:rPr>
              <a:t>t</a:t>
            </a:r>
            <a:r>
              <a:rPr sz="1100" spc="5" dirty="0">
                <a:solidFill>
                  <a:srgbClr val="22373B"/>
                </a:solidFill>
                <a:latin typeface="Tahoma"/>
                <a:cs typeface="Tahoma"/>
              </a:rPr>
              <a:t>i</a:t>
            </a:r>
            <a:r>
              <a:rPr sz="1100" spc="-55" dirty="0">
                <a:solidFill>
                  <a:srgbClr val="22373B"/>
                </a:solidFill>
                <a:latin typeface="Tahoma"/>
                <a:cs typeface="Tahoma"/>
              </a:rPr>
              <a:t>on</a:t>
            </a:r>
            <a:r>
              <a:rPr sz="1100" spc="-75" dirty="0">
                <a:solidFill>
                  <a:srgbClr val="22373B"/>
                </a:solidFill>
                <a:latin typeface="Tahoma"/>
                <a:cs typeface="Tahoma"/>
              </a:rPr>
              <a:t>s</a:t>
            </a:r>
            <a:r>
              <a:rPr sz="1100" spc="15" dirty="0">
                <a:solidFill>
                  <a:srgbClr val="22373B"/>
                </a:solidFill>
                <a:latin typeface="Tahoma"/>
                <a:cs typeface="Tahoma"/>
              </a:rPr>
              <a:t> </a:t>
            </a:r>
            <a:r>
              <a:rPr sz="1100" spc="-75" dirty="0">
                <a:solidFill>
                  <a:srgbClr val="22373B"/>
                </a:solidFill>
                <a:latin typeface="Tahoma"/>
                <a:cs typeface="Tahoma"/>
              </a:rPr>
              <a:t>w</a:t>
            </a:r>
            <a:r>
              <a:rPr sz="1100" spc="5" dirty="0">
                <a:solidFill>
                  <a:srgbClr val="22373B"/>
                </a:solidFill>
                <a:latin typeface="Tahoma"/>
                <a:cs typeface="Tahoma"/>
              </a:rPr>
              <a:t>i</a:t>
            </a:r>
            <a:r>
              <a:rPr sz="1100" spc="25" dirty="0">
                <a:solidFill>
                  <a:srgbClr val="22373B"/>
                </a:solidFill>
                <a:latin typeface="Tahoma"/>
                <a:cs typeface="Tahoma"/>
              </a:rPr>
              <a:t>t</a:t>
            </a:r>
            <a:r>
              <a:rPr sz="1100" spc="-60" dirty="0">
                <a:solidFill>
                  <a:srgbClr val="22373B"/>
                </a:solidFill>
                <a:latin typeface="Tahoma"/>
                <a:cs typeface="Tahoma"/>
              </a:rPr>
              <a:t>h</a:t>
            </a:r>
            <a:r>
              <a:rPr sz="1100" spc="20" dirty="0">
                <a:solidFill>
                  <a:srgbClr val="22373B"/>
                </a:solidFill>
                <a:latin typeface="Tahoma"/>
                <a:cs typeface="Tahoma"/>
              </a:rPr>
              <a:t> </a:t>
            </a:r>
            <a:r>
              <a:rPr sz="1100" spc="-55" dirty="0">
                <a:solidFill>
                  <a:srgbClr val="22373B"/>
                </a:solidFill>
                <a:latin typeface="Tahoma"/>
                <a:cs typeface="Tahoma"/>
              </a:rPr>
              <a:t>no</a:t>
            </a:r>
            <a:r>
              <a:rPr sz="1100" spc="-35" dirty="0">
                <a:solidFill>
                  <a:srgbClr val="22373B"/>
                </a:solidFill>
                <a:latin typeface="Tahoma"/>
                <a:cs typeface="Tahoma"/>
              </a:rPr>
              <a:t> </a:t>
            </a:r>
            <a:r>
              <a:rPr sz="1100" spc="-30" dirty="0">
                <a:solidFill>
                  <a:srgbClr val="22373B"/>
                </a:solidFill>
                <a:latin typeface="Tahoma"/>
                <a:cs typeface="Tahoma"/>
              </a:rPr>
              <a:t>r</a:t>
            </a:r>
            <a:r>
              <a:rPr sz="1100" spc="-15" dirty="0">
                <a:solidFill>
                  <a:srgbClr val="22373B"/>
                </a:solidFill>
                <a:latin typeface="Tahoma"/>
                <a:cs typeface="Tahoma"/>
              </a:rPr>
              <a:t>ot</a:t>
            </a:r>
            <a:r>
              <a:rPr sz="1100" spc="-60" dirty="0">
                <a:solidFill>
                  <a:srgbClr val="22373B"/>
                </a:solidFill>
                <a:latin typeface="Tahoma"/>
                <a:cs typeface="Tahoma"/>
              </a:rPr>
              <a:t>a</a:t>
            </a:r>
            <a:r>
              <a:rPr sz="1100" spc="25" dirty="0">
                <a:solidFill>
                  <a:srgbClr val="22373B"/>
                </a:solidFill>
                <a:latin typeface="Tahoma"/>
                <a:cs typeface="Tahoma"/>
              </a:rPr>
              <a:t>t</a:t>
            </a:r>
            <a:r>
              <a:rPr sz="1100" spc="5" dirty="0">
                <a:solidFill>
                  <a:srgbClr val="22373B"/>
                </a:solidFill>
                <a:latin typeface="Tahoma"/>
                <a:cs typeface="Tahoma"/>
              </a:rPr>
              <a:t>i</a:t>
            </a:r>
            <a:r>
              <a:rPr sz="1100" spc="-55" dirty="0">
                <a:solidFill>
                  <a:srgbClr val="22373B"/>
                </a:solidFill>
                <a:latin typeface="Tahoma"/>
                <a:cs typeface="Tahoma"/>
              </a:rPr>
              <a:t>on</a:t>
            </a:r>
            <a:r>
              <a:rPr sz="1100" spc="-60" dirty="0">
                <a:solidFill>
                  <a:srgbClr val="22373B"/>
                </a:solidFill>
                <a:latin typeface="Tahoma"/>
                <a:cs typeface="Tahoma"/>
              </a:rPr>
              <a:t>a</a:t>
            </a:r>
            <a:r>
              <a:rPr sz="1100" spc="5" dirty="0">
                <a:solidFill>
                  <a:srgbClr val="22373B"/>
                </a:solidFill>
                <a:latin typeface="Tahoma"/>
                <a:cs typeface="Tahoma"/>
              </a:rPr>
              <a:t>l</a:t>
            </a:r>
            <a:r>
              <a:rPr sz="1100" spc="20" dirty="0">
                <a:solidFill>
                  <a:srgbClr val="22373B"/>
                </a:solidFill>
                <a:latin typeface="Tahoma"/>
                <a:cs typeface="Tahoma"/>
              </a:rPr>
              <a:t> </a:t>
            </a:r>
            <a:r>
              <a:rPr sz="1100" spc="-65" dirty="0">
                <a:solidFill>
                  <a:srgbClr val="22373B"/>
                </a:solidFill>
                <a:latin typeface="Tahoma"/>
                <a:cs typeface="Tahoma"/>
              </a:rPr>
              <a:t>m</a:t>
            </a:r>
            <a:r>
              <a:rPr sz="1100" spc="5" dirty="0">
                <a:solidFill>
                  <a:srgbClr val="22373B"/>
                </a:solidFill>
                <a:latin typeface="Tahoma"/>
                <a:cs typeface="Tahoma"/>
              </a:rPr>
              <a:t>i</a:t>
            </a:r>
            <a:r>
              <a:rPr sz="1100" spc="-75" dirty="0">
                <a:solidFill>
                  <a:srgbClr val="22373B"/>
                </a:solidFill>
                <a:latin typeface="Tahoma"/>
                <a:cs typeface="Tahoma"/>
              </a:rPr>
              <a:t>s</a:t>
            </a:r>
            <a:r>
              <a:rPr sz="1100" spc="-60" dirty="0">
                <a:solidFill>
                  <a:srgbClr val="22373B"/>
                </a:solidFill>
                <a:latin typeface="Tahoma"/>
                <a:cs typeface="Tahoma"/>
              </a:rPr>
              <a:t>a</a:t>
            </a:r>
            <a:r>
              <a:rPr sz="1100" spc="5" dirty="0">
                <a:solidFill>
                  <a:srgbClr val="22373B"/>
                </a:solidFill>
                <a:latin typeface="Tahoma"/>
                <a:cs typeface="Tahoma"/>
              </a:rPr>
              <a:t>li</a:t>
            </a:r>
            <a:r>
              <a:rPr sz="1100" spc="-65" dirty="0">
                <a:solidFill>
                  <a:srgbClr val="22373B"/>
                </a:solidFill>
                <a:latin typeface="Tahoma"/>
                <a:cs typeface="Tahoma"/>
              </a:rPr>
              <a:t>gnm</a:t>
            </a:r>
            <a:r>
              <a:rPr sz="1100" spc="-100" dirty="0">
                <a:solidFill>
                  <a:srgbClr val="22373B"/>
                </a:solidFill>
                <a:latin typeface="Tahoma"/>
                <a:cs typeface="Tahoma"/>
              </a:rPr>
              <a:t>e</a:t>
            </a:r>
            <a:r>
              <a:rPr sz="1100" spc="-60" dirty="0">
                <a:solidFill>
                  <a:srgbClr val="22373B"/>
                </a:solidFill>
                <a:latin typeface="Tahoma"/>
                <a:cs typeface="Tahoma"/>
              </a:rPr>
              <a:t>n</a:t>
            </a:r>
            <a:r>
              <a:rPr sz="1100" spc="25" dirty="0">
                <a:solidFill>
                  <a:srgbClr val="22373B"/>
                </a:solidFill>
                <a:latin typeface="Tahoma"/>
                <a:cs typeface="Tahoma"/>
              </a:rPr>
              <a:t>t</a:t>
            </a:r>
            <a:r>
              <a:rPr sz="1100" spc="-35" dirty="0">
                <a:solidFill>
                  <a:srgbClr val="22373B"/>
                </a:solidFill>
                <a:latin typeface="Tahoma"/>
                <a:cs typeface="Tahoma"/>
              </a:rPr>
              <a:t>.</a:t>
            </a:r>
            <a:endParaRPr sz="1100" dirty="0">
              <a:latin typeface="Tahoma"/>
              <a:cs typeface="Tahoma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800771" y="2905071"/>
            <a:ext cx="1430655" cy="1841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000" i="1" spc="-10" dirty="0">
                <a:solidFill>
                  <a:srgbClr val="22373B"/>
                </a:solidFill>
                <a:latin typeface="Arial"/>
                <a:cs typeface="Arial"/>
              </a:rPr>
              <a:t>V </a:t>
            </a:r>
            <a:r>
              <a:rPr sz="1000" i="1" spc="-120" dirty="0">
                <a:solidFill>
                  <a:srgbClr val="22373B"/>
                </a:solidFill>
                <a:latin typeface="Arial"/>
                <a:cs typeface="Arial"/>
              </a:rPr>
              <a:t> </a:t>
            </a:r>
            <a:r>
              <a:rPr sz="1000" spc="40" dirty="0">
                <a:solidFill>
                  <a:srgbClr val="22373B"/>
                </a:solidFill>
                <a:latin typeface="Tahoma"/>
                <a:cs typeface="Tahoma"/>
              </a:rPr>
              <a:t>=</a:t>
            </a:r>
            <a:r>
              <a:rPr sz="1000" spc="-40" dirty="0">
                <a:solidFill>
                  <a:srgbClr val="22373B"/>
                </a:solidFill>
                <a:latin typeface="Tahoma"/>
                <a:cs typeface="Tahoma"/>
              </a:rPr>
              <a:t> </a:t>
            </a:r>
            <a:r>
              <a:rPr sz="1000" spc="185" dirty="0">
                <a:solidFill>
                  <a:srgbClr val="22373B"/>
                </a:solidFill>
                <a:latin typeface="Arial"/>
                <a:cs typeface="Arial"/>
              </a:rPr>
              <a:t>−</a:t>
            </a:r>
            <a:r>
              <a:rPr sz="1000" spc="-50" dirty="0">
                <a:solidFill>
                  <a:srgbClr val="22373B"/>
                </a:solidFill>
                <a:latin typeface="Tahoma"/>
                <a:cs typeface="Tahoma"/>
              </a:rPr>
              <a:t>20</a:t>
            </a:r>
            <a:r>
              <a:rPr sz="1000" spc="15" dirty="0">
                <a:solidFill>
                  <a:srgbClr val="22373B"/>
                </a:solidFill>
                <a:latin typeface="Tahoma"/>
                <a:cs typeface="Tahoma"/>
              </a:rPr>
              <a:t> </a:t>
            </a:r>
            <a:r>
              <a:rPr sz="1000" spc="-55" dirty="0">
                <a:solidFill>
                  <a:srgbClr val="22373B"/>
                </a:solidFill>
                <a:latin typeface="Tahoma"/>
                <a:cs typeface="Tahoma"/>
              </a:rPr>
              <a:t>m</a:t>
            </a:r>
            <a:r>
              <a:rPr sz="1000" spc="65" dirty="0">
                <a:solidFill>
                  <a:srgbClr val="22373B"/>
                </a:solidFill>
                <a:latin typeface="Tahoma"/>
                <a:cs typeface="Tahoma"/>
              </a:rPr>
              <a:t>V</a:t>
            </a:r>
            <a:r>
              <a:rPr sz="1000" spc="-85" dirty="0">
                <a:solidFill>
                  <a:srgbClr val="22373B"/>
                </a:solidFill>
                <a:latin typeface="Tahoma"/>
                <a:cs typeface="Tahoma"/>
              </a:rPr>
              <a:t>;</a:t>
            </a:r>
            <a:r>
              <a:rPr sz="1000" spc="20" dirty="0">
                <a:solidFill>
                  <a:srgbClr val="22373B"/>
                </a:solidFill>
                <a:latin typeface="Tahoma"/>
                <a:cs typeface="Tahoma"/>
              </a:rPr>
              <a:t> </a:t>
            </a:r>
            <a:r>
              <a:rPr sz="1000" i="1" spc="-5" dirty="0">
                <a:solidFill>
                  <a:srgbClr val="22373B"/>
                </a:solidFill>
                <a:latin typeface="Arial"/>
                <a:cs typeface="Arial"/>
              </a:rPr>
              <a:t>I</a:t>
            </a:r>
            <a:r>
              <a:rPr sz="1000" i="1" spc="130" dirty="0">
                <a:solidFill>
                  <a:srgbClr val="22373B"/>
                </a:solidFill>
                <a:latin typeface="Arial"/>
                <a:cs typeface="Arial"/>
              </a:rPr>
              <a:t> </a:t>
            </a:r>
            <a:r>
              <a:rPr sz="1000" spc="40" dirty="0">
                <a:solidFill>
                  <a:srgbClr val="22373B"/>
                </a:solidFill>
                <a:latin typeface="Tahoma"/>
                <a:cs typeface="Tahoma"/>
              </a:rPr>
              <a:t>=</a:t>
            </a:r>
            <a:r>
              <a:rPr sz="1000" spc="-40" dirty="0">
                <a:solidFill>
                  <a:srgbClr val="22373B"/>
                </a:solidFill>
                <a:latin typeface="Tahoma"/>
                <a:cs typeface="Tahoma"/>
              </a:rPr>
              <a:t> </a:t>
            </a:r>
            <a:r>
              <a:rPr sz="1000" spc="-50" dirty="0">
                <a:solidFill>
                  <a:srgbClr val="22373B"/>
                </a:solidFill>
                <a:latin typeface="Tahoma"/>
                <a:cs typeface="Tahoma"/>
              </a:rPr>
              <a:t>600</a:t>
            </a:r>
            <a:r>
              <a:rPr sz="1000" spc="15" dirty="0">
                <a:solidFill>
                  <a:srgbClr val="22373B"/>
                </a:solidFill>
                <a:latin typeface="Tahoma"/>
                <a:cs typeface="Tahoma"/>
              </a:rPr>
              <a:t> </a:t>
            </a:r>
            <a:r>
              <a:rPr sz="1000" spc="-45" dirty="0">
                <a:solidFill>
                  <a:srgbClr val="22373B"/>
                </a:solidFill>
                <a:latin typeface="Tahoma"/>
                <a:cs typeface="Tahoma"/>
              </a:rPr>
              <a:t>p</a:t>
            </a:r>
            <a:r>
              <a:rPr sz="1000" spc="60" dirty="0">
                <a:solidFill>
                  <a:srgbClr val="22373B"/>
                </a:solidFill>
                <a:latin typeface="Tahoma"/>
                <a:cs typeface="Tahoma"/>
              </a:rPr>
              <a:t>A</a:t>
            </a:r>
            <a:endParaRPr sz="1000">
              <a:latin typeface="Tahoma"/>
              <a:cs typeface="Tahoma"/>
            </a:endParaRPr>
          </a:p>
        </p:txBody>
      </p:sp>
      <p:sp>
        <p:nvSpPr>
          <p:cNvPr id="11" name="object 11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78740">
              <a:lnSpc>
                <a:spcPct val="100000"/>
              </a:lnSpc>
            </a:pPr>
            <a:r>
              <a:rPr lang="en-AU" spc="-25" dirty="0"/>
              <a:t>9</a:t>
            </a:r>
            <a:endParaRPr spc="-25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6E154B0E-2439-43D0-9AAE-50819D5657E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03281" y="1455577"/>
            <a:ext cx="1196614" cy="1377919"/>
          </a:xfrm>
          <a:prstGeom prst="rect">
            <a:avLst/>
          </a:prstGeom>
        </p:spPr>
      </p:pic>
      <p:sp>
        <p:nvSpPr>
          <p:cNvPr id="12" name="object 10">
            <a:extLst>
              <a:ext uri="{FF2B5EF4-FFF2-40B4-BE49-F238E27FC236}">
                <a16:creationId xmlns:a16="http://schemas.microsoft.com/office/drawing/2014/main" id="{701638EA-130A-4682-A8CC-F23E7B2E8CCF}"/>
              </a:ext>
            </a:extLst>
          </p:cNvPr>
          <p:cNvSpPr txBox="1"/>
          <p:nvPr/>
        </p:nvSpPr>
        <p:spPr>
          <a:xfrm>
            <a:off x="4154254" y="2861411"/>
            <a:ext cx="494668" cy="15388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lang="en-AU" sz="1000" i="1" spc="-10" dirty="0">
                <a:solidFill>
                  <a:srgbClr val="22373B"/>
                </a:solidFill>
                <a:latin typeface="Arial"/>
                <a:cs typeface="Arial"/>
              </a:rPr>
              <a:t>2D FFT</a:t>
            </a:r>
            <a:endParaRPr sz="1000" dirty="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pc="-35" dirty="0"/>
              <a:t>R</a:t>
            </a:r>
            <a:r>
              <a:rPr spc="-10" dirty="0"/>
              <a:t>am</a:t>
            </a:r>
            <a:r>
              <a:rPr spc="-20" dirty="0"/>
              <a:t>an</a:t>
            </a:r>
            <a:r>
              <a:rPr spc="105" dirty="0"/>
              <a:t> </a:t>
            </a:r>
            <a:r>
              <a:rPr spc="-75" dirty="0"/>
              <a:t>S</a:t>
            </a:r>
            <a:r>
              <a:rPr spc="35" dirty="0"/>
              <a:t>p</a:t>
            </a:r>
            <a:r>
              <a:rPr spc="-60" dirty="0"/>
              <a:t>e</a:t>
            </a:r>
            <a:r>
              <a:rPr spc="-20" dirty="0"/>
              <a:t>c</a:t>
            </a:r>
            <a:r>
              <a:rPr spc="145" dirty="0"/>
              <a:t>t</a:t>
            </a:r>
            <a:r>
              <a:rPr spc="40" dirty="0"/>
              <a:t>r</a:t>
            </a:r>
            <a:r>
              <a:rPr spc="-60" dirty="0"/>
              <a:t>os</a:t>
            </a:r>
            <a:r>
              <a:rPr spc="-20" dirty="0"/>
              <a:t>c</a:t>
            </a:r>
            <a:r>
              <a:rPr spc="-10" dirty="0"/>
              <a:t>o</a:t>
            </a:r>
            <a:r>
              <a:rPr spc="-50" dirty="0"/>
              <a:t>p</a:t>
            </a:r>
            <a:r>
              <a:rPr spc="-10" dirty="0"/>
              <a:t>y</a:t>
            </a:r>
          </a:p>
        </p:txBody>
      </p:sp>
      <p:sp>
        <p:nvSpPr>
          <p:cNvPr id="3" name="object 3"/>
          <p:cNvSpPr/>
          <p:nvPr/>
        </p:nvSpPr>
        <p:spPr>
          <a:xfrm>
            <a:off x="0" y="381453"/>
            <a:ext cx="5760085" cy="0"/>
          </a:xfrm>
          <a:custGeom>
            <a:avLst/>
            <a:gdLst/>
            <a:ahLst/>
            <a:cxnLst/>
            <a:rect l="l" t="t" r="r" b="b"/>
            <a:pathLst>
              <a:path w="5760085">
                <a:moveTo>
                  <a:pt x="0" y="0"/>
                </a:moveTo>
                <a:lnTo>
                  <a:pt x="5759958" y="0"/>
                </a:lnTo>
              </a:path>
            </a:pathLst>
          </a:custGeom>
          <a:ln w="10127">
            <a:solidFill>
              <a:srgbClr val="D5C5B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0" y="381456"/>
            <a:ext cx="4194175" cy="0"/>
          </a:xfrm>
          <a:custGeom>
            <a:avLst/>
            <a:gdLst/>
            <a:ahLst/>
            <a:cxnLst/>
            <a:rect l="l" t="t" r="r" b="b"/>
            <a:pathLst>
              <a:path w="4194175">
                <a:moveTo>
                  <a:pt x="0" y="0"/>
                </a:moveTo>
                <a:lnTo>
                  <a:pt x="4194164" y="0"/>
                </a:lnTo>
              </a:path>
            </a:pathLst>
          </a:custGeom>
          <a:ln w="6330">
            <a:solidFill>
              <a:srgbClr val="EB801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5399989" y="26621"/>
            <a:ext cx="315275" cy="317446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347294" y="2602022"/>
            <a:ext cx="5005705" cy="37164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5080">
              <a:lnSpc>
                <a:spcPct val="114599"/>
              </a:lnSpc>
            </a:pPr>
            <a:r>
              <a:rPr lang="en-AU" sz="1000" spc="40" dirty="0">
                <a:solidFill>
                  <a:srgbClr val="22373B"/>
                </a:solidFill>
                <a:latin typeface="Tahoma"/>
                <a:cs typeface="Tahoma"/>
              </a:rPr>
              <a:t>Decrease in </a:t>
            </a:r>
            <a:r>
              <a:rPr sz="1000" i="1" spc="-5" dirty="0">
                <a:solidFill>
                  <a:srgbClr val="22373B"/>
                </a:solidFill>
                <a:latin typeface="Arial"/>
                <a:cs typeface="Arial"/>
              </a:rPr>
              <a:t>I</a:t>
            </a:r>
            <a:r>
              <a:rPr sz="1050" i="1" spc="37" baseline="-11904" dirty="0">
                <a:solidFill>
                  <a:srgbClr val="22373B"/>
                </a:solidFill>
                <a:latin typeface="Arial"/>
                <a:cs typeface="Arial"/>
              </a:rPr>
              <a:t>D</a:t>
            </a:r>
            <a:r>
              <a:rPr sz="1050" i="1" spc="-142" baseline="-11904" dirty="0">
                <a:solidFill>
                  <a:srgbClr val="22373B"/>
                </a:solidFill>
                <a:latin typeface="Arial"/>
                <a:cs typeface="Arial"/>
              </a:rPr>
              <a:t> </a:t>
            </a:r>
            <a:r>
              <a:rPr sz="1000" spc="-5" dirty="0">
                <a:solidFill>
                  <a:srgbClr val="22373B"/>
                </a:solidFill>
                <a:latin typeface="MS Gothic"/>
                <a:cs typeface="MS Gothic"/>
              </a:rPr>
              <a:t>/</a:t>
            </a:r>
            <a:r>
              <a:rPr sz="1000" i="1" spc="-5" dirty="0">
                <a:solidFill>
                  <a:srgbClr val="22373B"/>
                </a:solidFill>
                <a:latin typeface="Arial"/>
                <a:cs typeface="Arial"/>
              </a:rPr>
              <a:t>I</a:t>
            </a:r>
            <a:r>
              <a:rPr sz="1050" i="1" spc="-82" baseline="-11904" dirty="0">
                <a:solidFill>
                  <a:srgbClr val="22373B"/>
                </a:solidFill>
                <a:latin typeface="Arial"/>
                <a:cs typeface="Arial"/>
              </a:rPr>
              <a:t>G</a:t>
            </a:r>
            <a:r>
              <a:rPr sz="1050" i="1" baseline="-11904" dirty="0">
                <a:solidFill>
                  <a:srgbClr val="22373B"/>
                </a:solidFill>
                <a:latin typeface="Arial"/>
                <a:cs typeface="Arial"/>
              </a:rPr>
              <a:t> </a:t>
            </a:r>
            <a:r>
              <a:rPr lang="en-AU" sz="1050" i="1" baseline="-11904" dirty="0">
                <a:solidFill>
                  <a:srgbClr val="22373B"/>
                </a:solidFill>
                <a:latin typeface="Arial"/>
                <a:cs typeface="Arial"/>
              </a:rPr>
              <a:t> </a:t>
            </a:r>
            <a:r>
              <a:rPr lang="en-AU" sz="1050" spc="40" dirty="0">
                <a:solidFill>
                  <a:srgbClr val="22373B"/>
                </a:solidFill>
                <a:latin typeface="Tahoma"/>
                <a:cs typeface="Tahoma"/>
              </a:rPr>
              <a:t>ratio and broadening of the D band is consistent with the substitution of h-BN at defects.</a:t>
            </a:r>
            <a:endParaRPr sz="1000" dirty="0">
              <a:latin typeface="Tahoma"/>
              <a:cs typeface="Tahoma"/>
            </a:endParaRPr>
          </a:p>
        </p:txBody>
      </p:sp>
      <p:sp>
        <p:nvSpPr>
          <p:cNvPr id="8" name="object 8"/>
          <p:cNvSpPr txBox="1">
            <a:spLocks noGrp="1"/>
          </p:cNvSpPr>
          <p:nvPr>
            <p:ph type="sldNum" sz="quarter" idx="7"/>
          </p:nvPr>
        </p:nvSpPr>
        <p:spPr>
          <a:xfrm>
            <a:off x="5473700" y="3016450"/>
            <a:ext cx="210878" cy="12311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78740">
              <a:lnSpc>
                <a:spcPct val="100000"/>
              </a:lnSpc>
            </a:pPr>
            <a:r>
              <a:rPr lang="en-AU" spc="-25" dirty="0"/>
              <a:t>10</a:t>
            </a:r>
            <a:endParaRPr spc="-25" dirty="0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1100" y="517125"/>
            <a:ext cx="2769810" cy="1949222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44E1A0DA-94F7-4C84-B962-6190DF35C7F6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37014" y="549932"/>
            <a:ext cx="2547564" cy="19512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22769" y="114355"/>
            <a:ext cx="5520260" cy="1846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lang="en-AU" spc="-75" dirty="0"/>
              <a:t>Substitution Reaction Mechanism</a:t>
            </a:r>
            <a:endParaRPr spc="30" dirty="0"/>
          </a:p>
        </p:txBody>
      </p:sp>
      <p:sp>
        <p:nvSpPr>
          <p:cNvPr id="3" name="object 3"/>
          <p:cNvSpPr/>
          <p:nvPr/>
        </p:nvSpPr>
        <p:spPr>
          <a:xfrm>
            <a:off x="0" y="381453"/>
            <a:ext cx="5760085" cy="0"/>
          </a:xfrm>
          <a:custGeom>
            <a:avLst/>
            <a:gdLst/>
            <a:ahLst/>
            <a:cxnLst/>
            <a:rect l="l" t="t" r="r" b="b"/>
            <a:pathLst>
              <a:path w="5760085">
                <a:moveTo>
                  <a:pt x="0" y="0"/>
                </a:moveTo>
                <a:lnTo>
                  <a:pt x="5759958" y="0"/>
                </a:lnTo>
              </a:path>
            </a:pathLst>
          </a:custGeom>
          <a:ln w="10127">
            <a:solidFill>
              <a:srgbClr val="D5C5B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0" y="381456"/>
            <a:ext cx="4718050" cy="0"/>
          </a:xfrm>
          <a:custGeom>
            <a:avLst/>
            <a:gdLst/>
            <a:ahLst/>
            <a:cxnLst/>
            <a:rect l="l" t="t" r="r" b="b"/>
            <a:pathLst>
              <a:path w="4718050">
                <a:moveTo>
                  <a:pt x="0" y="0"/>
                </a:moveTo>
                <a:lnTo>
                  <a:pt x="4717811" y="0"/>
                </a:lnTo>
              </a:path>
            </a:pathLst>
          </a:custGeom>
          <a:ln w="6330">
            <a:solidFill>
              <a:srgbClr val="EB801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5399989" y="26621"/>
            <a:ext cx="315275" cy="317446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833158" y="509701"/>
            <a:ext cx="4093677" cy="202075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347297" y="2633653"/>
            <a:ext cx="5042535" cy="35394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5080">
              <a:lnSpc>
                <a:spcPct val="114599"/>
              </a:lnSpc>
            </a:pPr>
            <a:r>
              <a:rPr lang="en-AU" sz="1000" spc="-10" dirty="0">
                <a:solidFill>
                  <a:srgbClr val="22373B"/>
                </a:solidFill>
                <a:latin typeface="Tahoma"/>
                <a:cs typeface="Tahoma"/>
              </a:rPr>
              <a:t>Substitution of h-BN nucleates at defects or functionalised carbon atoms and extends with the reaction time with B-N bonds forming preferentially.</a:t>
            </a:r>
            <a:endParaRPr sz="1000" dirty="0">
              <a:latin typeface="Tahoma"/>
              <a:cs typeface="Tahoma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359996" y="3028021"/>
            <a:ext cx="1828800" cy="0"/>
          </a:xfrm>
          <a:custGeom>
            <a:avLst/>
            <a:gdLst/>
            <a:ahLst/>
            <a:cxnLst/>
            <a:rect l="l" t="t" r="r" b="b"/>
            <a:pathLst>
              <a:path w="1828800">
                <a:moveTo>
                  <a:pt x="0" y="0"/>
                </a:moveTo>
                <a:lnTo>
                  <a:pt x="1828799" y="0"/>
                </a:lnTo>
              </a:path>
            </a:pathLst>
          </a:custGeom>
          <a:ln w="5054">
            <a:solidFill>
              <a:srgbClr val="394B4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 txBox="1"/>
          <p:nvPr/>
        </p:nvSpPr>
        <p:spPr>
          <a:xfrm>
            <a:off x="5473701" y="3016439"/>
            <a:ext cx="197984" cy="12311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lang="en-AU" sz="800" dirty="0">
                <a:latin typeface="Arial"/>
                <a:cs typeface="Arial"/>
              </a:rPr>
              <a:t>11</a:t>
            </a:r>
            <a:endParaRPr sz="800" dirty="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440929" y="3074409"/>
            <a:ext cx="1548765" cy="11874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600" spc="-50" dirty="0">
                <a:solidFill>
                  <a:srgbClr val="394B4E"/>
                </a:solidFill>
                <a:latin typeface="Arial"/>
                <a:cs typeface="Arial"/>
              </a:rPr>
              <a:t>G</a:t>
            </a:r>
            <a:r>
              <a:rPr sz="600" spc="-20" dirty="0">
                <a:solidFill>
                  <a:srgbClr val="394B4E"/>
                </a:solidFill>
                <a:latin typeface="Arial"/>
                <a:cs typeface="Arial"/>
              </a:rPr>
              <a:t>o</a:t>
            </a:r>
            <a:r>
              <a:rPr sz="600" spc="-10" dirty="0">
                <a:solidFill>
                  <a:srgbClr val="394B4E"/>
                </a:solidFill>
                <a:latin typeface="Arial"/>
                <a:cs typeface="Arial"/>
              </a:rPr>
              <a:t>n</a:t>
            </a:r>
            <a:r>
              <a:rPr sz="600" spc="-20" dirty="0">
                <a:solidFill>
                  <a:srgbClr val="394B4E"/>
                </a:solidFill>
                <a:latin typeface="Arial"/>
                <a:cs typeface="Arial"/>
              </a:rPr>
              <a:t>g</a:t>
            </a:r>
            <a:r>
              <a:rPr sz="600" spc="5" dirty="0">
                <a:solidFill>
                  <a:srgbClr val="394B4E"/>
                </a:solidFill>
                <a:latin typeface="Arial"/>
                <a:cs typeface="Arial"/>
              </a:rPr>
              <a:t>,</a:t>
            </a:r>
            <a:r>
              <a:rPr sz="600" spc="40" dirty="0">
                <a:solidFill>
                  <a:srgbClr val="394B4E"/>
                </a:solidFill>
                <a:latin typeface="Arial"/>
                <a:cs typeface="Arial"/>
              </a:rPr>
              <a:t> </a:t>
            </a:r>
            <a:r>
              <a:rPr sz="600" spc="10" dirty="0">
                <a:solidFill>
                  <a:srgbClr val="394B4E"/>
                </a:solidFill>
                <a:latin typeface="Arial"/>
                <a:cs typeface="Arial"/>
              </a:rPr>
              <a:t>Y.,</a:t>
            </a:r>
            <a:r>
              <a:rPr sz="600" spc="45" dirty="0">
                <a:solidFill>
                  <a:srgbClr val="394B4E"/>
                </a:solidFill>
                <a:latin typeface="Arial"/>
                <a:cs typeface="Arial"/>
              </a:rPr>
              <a:t> </a:t>
            </a:r>
            <a:r>
              <a:rPr sz="600" spc="-55" dirty="0">
                <a:solidFill>
                  <a:srgbClr val="394B4E"/>
                </a:solidFill>
                <a:latin typeface="Arial"/>
                <a:cs typeface="Arial"/>
              </a:rPr>
              <a:t>e</a:t>
            </a:r>
            <a:r>
              <a:rPr sz="600" spc="60" dirty="0">
                <a:solidFill>
                  <a:srgbClr val="394B4E"/>
                </a:solidFill>
                <a:latin typeface="Arial"/>
                <a:cs typeface="Arial"/>
              </a:rPr>
              <a:t>t</a:t>
            </a:r>
            <a:r>
              <a:rPr sz="600" spc="45" dirty="0">
                <a:solidFill>
                  <a:srgbClr val="394B4E"/>
                </a:solidFill>
                <a:latin typeface="Arial"/>
                <a:cs typeface="Arial"/>
              </a:rPr>
              <a:t> </a:t>
            </a:r>
            <a:r>
              <a:rPr sz="600" spc="-30" dirty="0">
                <a:solidFill>
                  <a:srgbClr val="394B4E"/>
                </a:solidFill>
                <a:latin typeface="Arial"/>
                <a:cs typeface="Arial"/>
              </a:rPr>
              <a:t>a</a:t>
            </a:r>
            <a:r>
              <a:rPr sz="600" spc="15" dirty="0">
                <a:solidFill>
                  <a:srgbClr val="394B4E"/>
                </a:solidFill>
                <a:latin typeface="Arial"/>
                <a:cs typeface="Arial"/>
              </a:rPr>
              <a:t>l</a:t>
            </a:r>
            <a:r>
              <a:rPr sz="600" spc="5" dirty="0">
                <a:solidFill>
                  <a:srgbClr val="394B4E"/>
                </a:solidFill>
                <a:latin typeface="Arial"/>
                <a:cs typeface="Arial"/>
              </a:rPr>
              <a:t>.</a:t>
            </a:r>
            <a:r>
              <a:rPr sz="600" dirty="0">
                <a:solidFill>
                  <a:srgbClr val="394B4E"/>
                </a:solidFill>
                <a:latin typeface="Arial"/>
                <a:cs typeface="Arial"/>
              </a:rPr>
              <a:t> </a:t>
            </a:r>
            <a:r>
              <a:rPr sz="600" spc="-55" dirty="0">
                <a:solidFill>
                  <a:srgbClr val="394B4E"/>
                </a:solidFill>
                <a:latin typeface="Arial"/>
                <a:cs typeface="Arial"/>
              </a:rPr>
              <a:t> </a:t>
            </a:r>
            <a:r>
              <a:rPr sz="600" i="1" spc="-10" dirty="0">
                <a:solidFill>
                  <a:srgbClr val="394B4E"/>
                </a:solidFill>
                <a:latin typeface="Arial"/>
                <a:cs typeface="Arial"/>
              </a:rPr>
              <a:t>Na</a:t>
            </a:r>
            <a:r>
              <a:rPr sz="600" i="1" spc="60" dirty="0">
                <a:solidFill>
                  <a:srgbClr val="394B4E"/>
                </a:solidFill>
                <a:latin typeface="Arial"/>
                <a:cs typeface="Arial"/>
              </a:rPr>
              <a:t>t</a:t>
            </a:r>
            <a:r>
              <a:rPr sz="600" i="1" spc="45" dirty="0">
                <a:solidFill>
                  <a:srgbClr val="394B4E"/>
                </a:solidFill>
                <a:latin typeface="Arial"/>
                <a:cs typeface="Arial"/>
              </a:rPr>
              <a:t> </a:t>
            </a:r>
            <a:r>
              <a:rPr sz="600" i="1" spc="-40" dirty="0">
                <a:solidFill>
                  <a:srgbClr val="394B4E"/>
                </a:solidFill>
                <a:latin typeface="Arial"/>
                <a:cs typeface="Arial"/>
              </a:rPr>
              <a:t>C</a:t>
            </a:r>
            <a:r>
              <a:rPr sz="600" i="1" spc="-20" dirty="0">
                <a:solidFill>
                  <a:srgbClr val="394B4E"/>
                </a:solidFill>
                <a:latin typeface="Arial"/>
                <a:cs typeface="Arial"/>
              </a:rPr>
              <a:t>o</a:t>
            </a:r>
            <a:r>
              <a:rPr sz="600" i="1" dirty="0">
                <a:solidFill>
                  <a:srgbClr val="394B4E"/>
                </a:solidFill>
                <a:latin typeface="Arial"/>
                <a:cs typeface="Arial"/>
              </a:rPr>
              <a:t>mm</a:t>
            </a:r>
            <a:r>
              <a:rPr sz="600" i="1" spc="-10" dirty="0">
                <a:solidFill>
                  <a:srgbClr val="394B4E"/>
                </a:solidFill>
                <a:latin typeface="Arial"/>
                <a:cs typeface="Arial"/>
              </a:rPr>
              <a:t>un</a:t>
            </a:r>
            <a:r>
              <a:rPr sz="600" i="1" spc="55" dirty="0">
                <a:solidFill>
                  <a:srgbClr val="394B4E"/>
                </a:solidFill>
                <a:latin typeface="Arial"/>
                <a:cs typeface="Arial"/>
              </a:rPr>
              <a:t> </a:t>
            </a:r>
            <a:r>
              <a:rPr sz="600" spc="-10" dirty="0">
                <a:solidFill>
                  <a:srgbClr val="394B4E"/>
                </a:solidFill>
                <a:latin typeface="Arial"/>
                <a:cs typeface="Arial"/>
              </a:rPr>
              <a:t>5</a:t>
            </a:r>
            <a:r>
              <a:rPr sz="600" spc="40" dirty="0">
                <a:solidFill>
                  <a:srgbClr val="394B4E"/>
                </a:solidFill>
                <a:latin typeface="Arial"/>
                <a:cs typeface="Arial"/>
              </a:rPr>
              <a:t> </a:t>
            </a:r>
            <a:r>
              <a:rPr sz="600" spc="-20" dirty="0">
                <a:solidFill>
                  <a:srgbClr val="394B4E"/>
                </a:solidFill>
                <a:latin typeface="Arial"/>
                <a:cs typeface="Arial"/>
              </a:rPr>
              <a:t>3193</a:t>
            </a:r>
            <a:r>
              <a:rPr sz="600" spc="45" dirty="0">
                <a:solidFill>
                  <a:srgbClr val="394B4E"/>
                </a:solidFill>
                <a:latin typeface="Arial"/>
                <a:cs typeface="Arial"/>
              </a:rPr>
              <a:t> (</a:t>
            </a:r>
            <a:r>
              <a:rPr sz="600" spc="-20" dirty="0">
                <a:solidFill>
                  <a:srgbClr val="394B4E"/>
                </a:solidFill>
                <a:latin typeface="Arial"/>
                <a:cs typeface="Arial"/>
              </a:rPr>
              <a:t>2014</a:t>
            </a:r>
            <a:r>
              <a:rPr sz="600" spc="45" dirty="0">
                <a:solidFill>
                  <a:srgbClr val="394B4E"/>
                </a:solidFill>
                <a:latin typeface="Arial"/>
                <a:cs typeface="Arial"/>
              </a:rPr>
              <a:t>)</a:t>
            </a:r>
            <a:endParaRPr sz="6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22769" y="114355"/>
            <a:ext cx="5520260" cy="1846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lang="en-AU" spc="-75" dirty="0"/>
              <a:t>Summary</a:t>
            </a:r>
            <a:endParaRPr spc="-10" dirty="0"/>
          </a:p>
        </p:txBody>
      </p:sp>
      <p:sp>
        <p:nvSpPr>
          <p:cNvPr id="3" name="object 3"/>
          <p:cNvSpPr/>
          <p:nvPr/>
        </p:nvSpPr>
        <p:spPr>
          <a:xfrm>
            <a:off x="0" y="381453"/>
            <a:ext cx="5760085" cy="0"/>
          </a:xfrm>
          <a:custGeom>
            <a:avLst/>
            <a:gdLst/>
            <a:ahLst/>
            <a:cxnLst/>
            <a:rect l="l" t="t" r="r" b="b"/>
            <a:pathLst>
              <a:path w="5760085">
                <a:moveTo>
                  <a:pt x="0" y="0"/>
                </a:moveTo>
                <a:lnTo>
                  <a:pt x="5759958" y="0"/>
                </a:lnTo>
              </a:path>
            </a:pathLst>
          </a:custGeom>
          <a:ln w="10127">
            <a:solidFill>
              <a:srgbClr val="D5C5B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0" y="381456"/>
            <a:ext cx="5241925" cy="0"/>
          </a:xfrm>
          <a:custGeom>
            <a:avLst/>
            <a:gdLst/>
            <a:ahLst/>
            <a:cxnLst/>
            <a:rect l="l" t="t" r="r" b="b"/>
            <a:pathLst>
              <a:path w="5241925">
                <a:moveTo>
                  <a:pt x="0" y="0"/>
                </a:moveTo>
                <a:lnTo>
                  <a:pt x="5241457" y="0"/>
                </a:lnTo>
              </a:path>
            </a:pathLst>
          </a:custGeom>
          <a:ln w="6330">
            <a:solidFill>
              <a:srgbClr val="EB801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5399989" y="26621"/>
            <a:ext cx="315275" cy="317446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553719" y="774798"/>
            <a:ext cx="4652645" cy="186140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51130" indent="-138430">
              <a:lnSpc>
                <a:spcPct val="100000"/>
              </a:lnSpc>
              <a:buClr>
                <a:srgbClr val="22373B"/>
              </a:buClr>
              <a:buFont typeface="Arial"/>
              <a:buChar char="•"/>
              <a:tabLst>
                <a:tab pos="151765" algn="l"/>
              </a:tabLst>
            </a:pPr>
            <a:r>
              <a:rPr lang="en-AU" sz="1100" spc="25" dirty="0">
                <a:solidFill>
                  <a:srgbClr val="22373B"/>
                </a:solidFill>
                <a:latin typeface="Tahoma"/>
                <a:cs typeface="Tahoma"/>
              </a:rPr>
              <a:t>Hybrid monolayers of graphene and h-BN offer tuneable electronic properties which could be tailored to specific applications.</a:t>
            </a:r>
            <a:endParaRPr sz="1100" dirty="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18"/>
              </a:spcBef>
              <a:buClr>
                <a:srgbClr val="22373B"/>
              </a:buClr>
              <a:buFont typeface="Arial"/>
              <a:buChar char="•"/>
            </a:pPr>
            <a:endParaRPr sz="1400" dirty="0">
              <a:latin typeface="Times New Roman"/>
              <a:cs typeface="Times New Roman"/>
            </a:endParaRPr>
          </a:p>
          <a:p>
            <a:pPr marL="151130" indent="-138430">
              <a:lnSpc>
                <a:spcPct val="100000"/>
              </a:lnSpc>
              <a:buClr>
                <a:srgbClr val="22373B"/>
              </a:buClr>
              <a:buFont typeface="Arial"/>
              <a:buChar char="•"/>
              <a:tabLst>
                <a:tab pos="151765" algn="l"/>
              </a:tabLst>
            </a:pPr>
            <a:r>
              <a:rPr lang="en-AU" sz="1100" spc="80" dirty="0">
                <a:solidFill>
                  <a:srgbClr val="22373B"/>
                </a:solidFill>
                <a:latin typeface="Tahoma"/>
                <a:cs typeface="Tahoma"/>
              </a:rPr>
              <a:t>XPS confirms the growth of h-BN after conversion reaction.</a:t>
            </a:r>
          </a:p>
          <a:p>
            <a:pPr marL="151130" indent="-138430">
              <a:lnSpc>
                <a:spcPct val="100000"/>
              </a:lnSpc>
              <a:buClr>
                <a:srgbClr val="22373B"/>
              </a:buClr>
              <a:buFont typeface="Arial"/>
              <a:buChar char="•"/>
              <a:tabLst>
                <a:tab pos="151765" algn="l"/>
              </a:tabLst>
            </a:pPr>
            <a:endParaRPr sz="1400" dirty="0">
              <a:latin typeface="Times New Roman"/>
              <a:cs typeface="Times New Roman"/>
            </a:endParaRPr>
          </a:p>
          <a:p>
            <a:pPr marL="151130" indent="-138430">
              <a:lnSpc>
                <a:spcPct val="100000"/>
              </a:lnSpc>
              <a:buClr>
                <a:srgbClr val="22373B"/>
              </a:buClr>
              <a:buFont typeface="Arial"/>
              <a:buChar char="•"/>
              <a:tabLst>
                <a:tab pos="151765" algn="l"/>
              </a:tabLst>
            </a:pPr>
            <a:r>
              <a:rPr lang="en-AU" sz="1100" spc="20" dirty="0">
                <a:solidFill>
                  <a:srgbClr val="22373B"/>
                </a:solidFill>
                <a:latin typeface="Tahoma"/>
                <a:cs typeface="Tahoma"/>
              </a:rPr>
              <a:t>Observed graphene and h-BN domains with a zig-zag interface by STM.</a:t>
            </a:r>
          </a:p>
          <a:p>
            <a:pPr marL="151130" indent="-138430">
              <a:lnSpc>
                <a:spcPct val="100000"/>
              </a:lnSpc>
              <a:buClr>
                <a:srgbClr val="22373B"/>
              </a:buClr>
              <a:buFont typeface="Arial"/>
              <a:buChar char="•"/>
              <a:tabLst>
                <a:tab pos="151765" algn="l"/>
              </a:tabLst>
            </a:pPr>
            <a:endParaRPr sz="1200" dirty="0">
              <a:latin typeface="Times New Roman"/>
              <a:cs typeface="Times New Roman"/>
            </a:endParaRPr>
          </a:p>
          <a:p>
            <a:pPr marL="151130" marR="115570" indent="-138430">
              <a:lnSpc>
                <a:spcPct val="118000"/>
              </a:lnSpc>
              <a:buClr>
                <a:srgbClr val="22373B"/>
              </a:buClr>
              <a:buFont typeface="Arial"/>
              <a:buChar char="•"/>
              <a:tabLst>
                <a:tab pos="151765" algn="l"/>
              </a:tabLst>
            </a:pPr>
            <a:r>
              <a:rPr lang="en-AU" sz="1100" spc="20" dirty="0">
                <a:solidFill>
                  <a:srgbClr val="22373B"/>
                </a:solidFill>
                <a:latin typeface="Tahoma"/>
                <a:cs typeface="Tahoma"/>
              </a:rPr>
              <a:t>Raman spectroscopy measurements in agreement with the expected reaction mechanism.</a:t>
            </a:r>
            <a:endParaRPr sz="1100" dirty="0">
              <a:latin typeface="Tahoma"/>
              <a:cs typeface="Tahoma"/>
            </a:endParaRPr>
          </a:p>
        </p:txBody>
      </p:sp>
      <p:sp>
        <p:nvSpPr>
          <p:cNvPr id="7" name="object 7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00">
              <a:lnSpc>
                <a:spcPct val="100000"/>
              </a:lnSpc>
            </a:pPr>
            <a:r>
              <a:rPr spc="-25" dirty="0"/>
              <a:t>1</a:t>
            </a:r>
            <a:r>
              <a:rPr lang="en-AU" spc="-25" dirty="0"/>
              <a:t>2</a:t>
            </a:r>
            <a:endParaRPr spc="-25" dirty="0"/>
          </a:p>
        </p:txBody>
      </p:sp>
    </p:spTree>
    <p:extLst>
      <p:ext uri="{BB962C8B-B14F-4D97-AF65-F5344CB8AC3E}">
        <p14:creationId xmlns:p14="http://schemas.microsoft.com/office/powerpoint/2010/main" val="271119732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pc="70" dirty="0"/>
              <a:t>A</a:t>
            </a:r>
            <a:r>
              <a:rPr spc="-20" dirty="0"/>
              <a:t>c</a:t>
            </a:r>
            <a:r>
              <a:rPr spc="30" dirty="0"/>
              <a:t>kn</a:t>
            </a:r>
            <a:r>
              <a:rPr spc="-55" dirty="0"/>
              <a:t>o</a:t>
            </a:r>
            <a:r>
              <a:rPr spc="15" dirty="0"/>
              <a:t>w</a:t>
            </a:r>
            <a:r>
              <a:rPr spc="35" dirty="0"/>
              <a:t>l</a:t>
            </a:r>
            <a:r>
              <a:rPr spc="-60" dirty="0"/>
              <a:t>e</a:t>
            </a:r>
            <a:r>
              <a:rPr dirty="0"/>
              <a:t>d</a:t>
            </a:r>
            <a:r>
              <a:rPr spc="-35" dirty="0"/>
              <a:t>ge</a:t>
            </a:r>
            <a:r>
              <a:rPr spc="30" dirty="0"/>
              <a:t>m</a:t>
            </a:r>
            <a:r>
              <a:rPr spc="-60" dirty="0"/>
              <a:t>e</a:t>
            </a:r>
            <a:r>
              <a:rPr dirty="0"/>
              <a:t>n</a:t>
            </a:r>
            <a:r>
              <a:rPr spc="145" dirty="0"/>
              <a:t>t</a:t>
            </a:r>
            <a:r>
              <a:rPr spc="-105" dirty="0"/>
              <a:t>s</a:t>
            </a:r>
          </a:p>
        </p:txBody>
      </p:sp>
      <p:sp>
        <p:nvSpPr>
          <p:cNvPr id="3" name="object 3"/>
          <p:cNvSpPr/>
          <p:nvPr/>
        </p:nvSpPr>
        <p:spPr>
          <a:xfrm>
            <a:off x="0" y="381453"/>
            <a:ext cx="5760085" cy="0"/>
          </a:xfrm>
          <a:custGeom>
            <a:avLst/>
            <a:gdLst/>
            <a:ahLst/>
            <a:cxnLst/>
            <a:rect l="l" t="t" r="r" b="b"/>
            <a:pathLst>
              <a:path w="5760085">
                <a:moveTo>
                  <a:pt x="0" y="0"/>
                </a:moveTo>
                <a:lnTo>
                  <a:pt x="5759958" y="0"/>
                </a:lnTo>
              </a:path>
            </a:pathLst>
          </a:custGeom>
          <a:ln w="10127">
            <a:solidFill>
              <a:srgbClr val="D5C5B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2524" y="382404"/>
            <a:ext cx="5757545" cy="0"/>
          </a:xfrm>
          <a:custGeom>
            <a:avLst/>
            <a:gdLst/>
            <a:ahLst/>
            <a:cxnLst/>
            <a:rect l="l" t="t" r="r" b="b"/>
            <a:pathLst>
              <a:path w="5757545">
                <a:moveTo>
                  <a:pt x="0" y="0"/>
                </a:moveTo>
                <a:lnTo>
                  <a:pt x="5757433" y="0"/>
                </a:lnTo>
              </a:path>
            </a:pathLst>
          </a:custGeom>
          <a:ln w="8225">
            <a:solidFill>
              <a:srgbClr val="EB801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5399989" y="26621"/>
            <a:ext cx="315275" cy="317446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359996" y="672690"/>
            <a:ext cx="2268220" cy="139065"/>
          </a:xfrm>
          <a:custGeom>
            <a:avLst/>
            <a:gdLst/>
            <a:ahLst/>
            <a:cxnLst/>
            <a:rect l="l" t="t" r="r" b="b"/>
            <a:pathLst>
              <a:path w="2268220" h="139065">
                <a:moveTo>
                  <a:pt x="0" y="138552"/>
                </a:moveTo>
                <a:lnTo>
                  <a:pt x="2267974" y="138552"/>
                </a:lnTo>
                <a:lnTo>
                  <a:pt x="2267974" y="0"/>
                </a:lnTo>
                <a:lnTo>
                  <a:pt x="0" y="0"/>
                </a:lnTo>
                <a:lnTo>
                  <a:pt x="0" y="138552"/>
                </a:lnTo>
                <a:close/>
              </a:path>
            </a:pathLst>
          </a:custGeom>
          <a:solidFill>
            <a:srgbClr val="FAFAF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359996" y="2153615"/>
            <a:ext cx="2268220" cy="139065"/>
          </a:xfrm>
          <a:custGeom>
            <a:avLst/>
            <a:gdLst/>
            <a:ahLst/>
            <a:cxnLst/>
            <a:rect l="l" t="t" r="r" b="b"/>
            <a:pathLst>
              <a:path w="2268220" h="139064">
                <a:moveTo>
                  <a:pt x="0" y="138541"/>
                </a:moveTo>
                <a:lnTo>
                  <a:pt x="2267974" y="138541"/>
                </a:lnTo>
                <a:lnTo>
                  <a:pt x="2267974" y="0"/>
                </a:lnTo>
                <a:lnTo>
                  <a:pt x="0" y="0"/>
                </a:lnTo>
                <a:lnTo>
                  <a:pt x="0" y="138541"/>
                </a:lnTo>
                <a:close/>
              </a:path>
            </a:pathLst>
          </a:custGeom>
          <a:solidFill>
            <a:srgbClr val="FAFAF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/>
          <p:nvPr/>
        </p:nvSpPr>
        <p:spPr>
          <a:xfrm>
            <a:off x="347296" y="555625"/>
            <a:ext cx="2280920" cy="240213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100" spc="-75" dirty="0">
                <a:solidFill>
                  <a:srgbClr val="EB801B"/>
                </a:solidFill>
                <a:latin typeface="Arial"/>
                <a:cs typeface="Arial"/>
              </a:rPr>
              <a:t>Su</a:t>
            </a:r>
            <a:r>
              <a:rPr sz="1100" spc="30" dirty="0">
                <a:solidFill>
                  <a:srgbClr val="EB801B"/>
                </a:solidFill>
                <a:latin typeface="Arial"/>
                <a:cs typeface="Arial"/>
              </a:rPr>
              <a:t>p</a:t>
            </a:r>
            <a:r>
              <a:rPr sz="1100" spc="-55" dirty="0">
                <a:solidFill>
                  <a:srgbClr val="EB801B"/>
                </a:solidFill>
                <a:latin typeface="Arial"/>
                <a:cs typeface="Arial"/>
              </a:rPr>
              <a:t>e</a:t>
            </a:r>
            <a:r>
              <a:rPr sz="1100" spc="35" dirty="0">
                <a:solidFill>
                  <a:srgbClr val="EB801B"/>
                </a:solidFill>
                <a:latin typeface="Arial"/>
                <a:cs typeface="Arial"/>
              </a:rPr>
              <a:t>r</a:t>
            </a:r>
            <a:r>
              <a:rPr sz="1100" spc="10" dirty="0">
                <a:solidFill>
                  <a:srgbClr val="EB801B"/>
                </a:solidFill>
                <a:latin typeface="Arial"/>
                <a:cs typeface="Arial"/>
              </a:rPr>
              <a:t>vi</a:t>
            </a:r>
            <a:r>
              <a:rPr sz="1100" spc="-95" dirty="0">
                <a:solidFill>
                  <a:srgbClr val="EB801B"/>
                </a:solidFill>
                <a:latin typeface="Arial"/>
                <a:cs typeface="Arial"/>
              </a:rPr>
              <a:t>s</a:t>
            </a:r>
            <a:r>
              <a:rPr sz="1100" spc="-50" dirty="0">
                <a:solidFill>
                  <a:srgbClr val="EB801B"/>
                </a:solidFill>
                <a:latin typeface="Arial"/>
                <a:cs typeface="Arial"/>
              </a:rPr>
              <a:t>o</a:t>
            </a:r>
            <a:r>
              <a:rPr sz="1100" spc="35" dirty="0">
                <a:solidFill>
                  <a:srgbClr val="EB801B"/>
                </a:solidFill>
                <a:latin typeface="Arial"/>
                <a:cs typeface="Arial"/>
              </a:rPr>
              <a:t>r</a:t>
            </a:r>
            <a:r>
              <a:rPr sz="1100" spc="-95" dirty="0">
                <a:solidFill>
                  <a:srgbClr val="EB801B"/>
                </a:solidFill>
                <a:latin typeface="Arial"/>
                <a:cs typeface="Arial"/>
              </a:rPr>
              <a:t>s</a:t>
            </a:r>
            <a:endParaRPr lang="en-AU" sz="1100" spc="-95" dirty="0">
              <a:solidFill>
                <a:srgbClr val="EB801B"/>
              </a:solidFill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endParaRPr lang="en-AU" sz="300" spc="-95" dirty="0">
              <a:solidFill>
                <a:srgbClr val="EB801B"/>
              </a:solidFill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lang="en-AU" sz="100" spc="-95" dirty="0">
                <a:solidFill>
                  <a:srgbClr val="EB801B"/>
                </a:solidFill>
                <a:latin typeface="Arial"/>
                <a:cs typeface="Arial"/>
              </a:rPr>
              <a:t> </a:t>
            </a:r>
            <a:endParaRPr sz="100" dirty="0">
              <a:latin typeface="Arial"/>
              <a:cs typeface="Arial"/>
            </a:endParaRPr>
          </a:p>
          <a:p>
            <a:pPr marL="12700" marR="1061720">
              <a:lnSpc>
                <a:spcPct val="114599"/>
              </a:lnSpc>
              <a:spcBef>
                <a:spcPts val="215"/>
              </a:spcBef>
            </a:pPr>
            <a:r>
              <a:rPr sz="1000" spc="80" dirty="0">
                <a:solidFill>
                  <a:srgbClr val="22373B"/>
                </a:solidFill>
                <a:latin typeface="Tahoma"/>
                <a:cs typeface="Tahoma"/>
              </a:rPr>
              <a:t>P</a:t>
            </a:r>
            <a:r>
              <a:rPr sz="1000" spc="-25" dirty="0">
                <a:solidFill>
                  <a:srgbClr val="22373B"/>
                </a:solidFill>
                <a:latin typeface="Tahoma"/>
                <a:cs typeface="Tahoma"/>
              </a:rPr>
              <a:t>r</a:t>
            </a:r>
            <a:r>
              <a:rPr sz="1000" spc="-35" dirty="0">
                <a:solidFill>
                  <a:srgbClr val="22373B"/>
                </a:solidFill>
                <a:latin typeface="Tahoma"/>
                <a:cs typeface="Tahoma"/>
              </a:rPr>
              <a:t>of</a:t>
            </a:r>
            <a:r>
              <a:rPr sz="1000" spc="-30" dirty="0">
                <a:solidFill>
                  <a:srgbClr val="22373B"/>
                </a:solidFill>
                <a:latin typeface="Tahoma"/>
                <a:cs typeface="Tahoma"/>
              </a:rPr>
              <a:t>.</a:t>
            </a:r>
            <a:r>
              <a:rPr sz="1000" spc="130" dirty="0">
                <a:solidFill>
                  <a:srgbClr val="22373B"/>
                </a:solidFill>
                <a:latin typeface="Tahoma"/>
                <a:cs typeface="Tahoma"/>
              </a:rPr>
              <a:t> </a:t>
            </a:r>
            <a:r>
              <a:rPr sz="1000" spc="30" dirty="0">
                <a:solidFill>
                  <a:srgbClr val="22373B"/>
                </a:solidFill>
                <a:latin typeface="Tahoma"/>
                <a:cs typeface="Tahoma"/>
              </a:rPr>
              <a:t>N</a:t>
            </a:r>
            <a:r>
              <a:rPr sz="1000" spc="-45" dirty="0">
                <a:solidFill>
                  <a:srgbClr val="22373B"/>
                </a:solidFill>
                <a:latin typeface="Tahoma"/>
                <a:cs typeface="Tahoma"/>
              </a:rPr>
              <a:t>un</a:t>
            </a:r>
            <a:r>
              <a:rPr sz="1000" spc="-15" dirty="0">
                <a:solidFill>
                  <a:srgbClr val="22373B"/>
                </a:solidFill>
                <a:latin typeface="Tahoma"/>
                <a:cs typeface="Tahoma"/>
              </a:rPr>
              <a:t>z</a:t>
            </a:r>
            <a:r>
              <a:rPr sz="1000" spc="5" dirty="0">
                <a:solidFill>
                  <a:srgbClr val="22373B"/>
                </a:solidFill>
                <a:latin typeface="Tahoma"/>
                <a:cs typeface="Tahoma"/>
              </a:rPr>
              <a:t>i</a:t>
            </a:r>
            <a:r>
              <a:rPr sz="1000" spc="-50" dirty="0">
                <a:solidFill>
                  <a:srgbClr val="22373B"/>
                </a:solidFill>
                <a:latin typeface="Tahoma"/>
                <a:cs typeface="Tahoma"/>
              </a:rPr>
              <a:t>o</a:t>
            </a:r>
            <a:r>
              <a:rPr sz="1000" spc="15" dirty="0">
                <a:solidFill>
                  <a:srgbClr val="22373B"/>
                </a:solidFill>
                <a:latin typeface="Tahoma"/>
                <a:cs typeface="Tahoma"/>
              </a:rPr>
              <a:t> </a:t>
            </a:r>
            <a:r>
              <a:rPr sz="1000" spc="20" dirty="0">
                <a:solidFill>
                  <a:srgbClr val="22373B"/>
                </a:solidFill>
                <a:latin typeface="Tahoma"/>
                <a:cs typeface="Tahoma"/>
              </a:rPr>
              <a:t>Mott</a:t>
            </a:r>
            <a:r>
              <a:rPr sz="1000" spc="-50" dirty="0">
                <a:solidFill>
                  <a:srgbClr val="22373B"/>
                </a:solidFill>
                <a:latin typeface="Tahoma"/>
                <a:cs typeface="Tahoma"/>
              </a:rPr>
              <a:t>a</a:t>
            </a:r>
            <a:r>
              <a:rPr sz="1000" spc="-30" dirty="0">
                <a:solidFill>
                  <a:srgbClr val="22373B"/>
                </a:solidFill>
                <a:latin typeface="Tahoma"/>
                <a:cs typeface="Tahoma"/>
              </a:rPr>
              <a:t> </a:t>
            </a:r>
            <a:r>
              <a:rPr sz="1000" spc="40" dirty="0">
                <a:solidFill>
                  <a:srgbClr val="22373B"/>
                </a:solidFill>
                <a:latin typeface="Tahoma"/>
                <a:cs typeface="Tahoma"/>
              </a:rPr>
              <a:t>D</a:t>
            </a:r>
            <a:r>
              <a:rPr sz="1000" spc="-25" dirty="0">
                <a:solidFill>
                  <a:srgbClr val="22373B"/>
                </a:solidFill>
                <a:latin typeface="Tahoma"/>
                <a:cs typeface="Tahoma"/>
              </a:rPr>
              <a:t>r</a:t>
            </a:r>
            <a:r>
              <a:rPr sz="1000" spc="-30" dirty="0">
                <a:solidFill>
                  <a:srgbClr val="22373B"/>
                </a:solidFill>
                <a:latin typeface="Tahoma"/>
                <a:cs typeface="Tahoma"/>
              </a:rPr>
              <a:t>.</a:t>
            </a:r>
            <a:r>
              <a:rPr sz="1000" spc="130" dirty="0">
                <a:solidFill>
                  <a:srgbClr val="22373B"/>
                </a:solidFill>
                <a:latin typeface="Tahoma"/>
                <a:cs typeface="Tahoma"/>
              </a:rPr>
              <a:t> </a:t>
            </a:r>
            <a:r>
              <a:rPr sz="1000" spc="50" dirty="0">
                <a:solidFill>
                  <a:srgbClr val="22373B"/>
                </a:solidFill>
                <a:latin typeface="Tahoma"/>
                <a:cs typeface="Tahoma"/>
              </a:rPr>
              <a:t>J</a:t>
            </a:r>
            <a:r>
              <a:rPr sz="1000" spc="-85" dirty="0">
                <a:solidFill>
                  <a:srgbClr val="22373B"/>
                </a:solidFill>
                <a:latin typeface="Tahoma"/>
                <a:cs typeface="Tahoma"/>
              </a:rPr>
              <a:t>e</a:t>
            </a:r>
            <a:r>
              <a:rPr sz="1000" spc="-45" dirty="0">
                <a:solidFill>
                  <a:srgbClr val="22373B"/>
                </a:solidFill>
                <a:latin typeface="Tahoma"/>
                <a:cs typeface="Tahoma"/>
              </a:rPr>
              <a:t>n</a:t>
            </a:r>
            <a:r>
              <a:rPr sz="1000" spc="-50" dirty="0">
                <a:solidFill>
                  <a:srgbClr val="22373B"/>
                </a:solidFill>
                <a:latin typeface="Tahoma"/>
                <a:cs typeface="Tahoma"/>
              </a:rPr>
              <a:t>n</a:t>
            </a:r>
            <a:r>
              <a:rPr sz="1000" spc="5" dirty="0">
                <a:solidFill>
                  <a:srgbClr val="22373B"/>
                </a:solidFill>
                <a:latin typeface="Tahoma"/>
                <a:cs typeface="Tahoma"/>
              </a:rPr>
              <a:t>i</a:t>
            </a:r>
            <a:r>
              <a:rPr sz="1000" spc="-20" dirty="0">
                <a:solidFill>
                  <a:srgbClr val="22373B"/>
                </a:solidFill>
                <a:latin typeface="Tahoma"/>
                <a:cs typeface="Tahoma"/>
              </a:rPr>
              <a:t>f</a:t>
            </a:r>
            <a:r>
              <a:rPr sz="1000" spc="-85" dirty="0">
                <a:solidFill>
                  <a:srgbClr val="22373B"/>
                </a:solidFill>
                <a:latin typeface="Tahoma"/>
                <a:cs typeface="Tahoma"/>
              </a:rPr>
              <a:t>e</a:t>
            </a:r>
            <a:r>
              <a:rPr sz="1000" spc="-25" dirty="0">
                <a:solidFill>
                  <a:srgbClr val="22373B"/>
                </a:solidFill>
                <a:latin typeface="Tahoma"/>
                <a:cs typeface="Tahoma"/>
              </a:rPr>
              <a:t>r</a:t>
            </a:r>
            <a:r>
              <a:rPr sz="1000" spc="20" dirty="0">
                <a:solidFill>
                  <a:srgbClr val="22373B"/>
                </a:solidFill>
                <a:latin typeface="Tahoma"/>
                <a:cs typeface="Tahoma"/>
              </a:rPr>
              <a:t> </a:t>
            </a:r>
            <a:r>
              <a:rPr sz="1000" spc="25" dirty="0">
                <a:solidFill>
                  <a:srgbClr val="22373B"/>
                </a:solidFill>
                <a:latin typeface="Tahoma"/>
                <a:cs typeface="Tahoma"/>
              </a:rPr>
              <a:t>Ma</a:t>
            </a:r>
            <a:r>
              <a:rPr sz="1000" spc="-25" dirty="0">
                <a:solidFill>
                  <a:srgbClr val="22373B"/>
                </a:solidFill>
                <a:latin typeface="Tahoma"/>
                <a:cs typeface="Tahoma"/>
              </a:rPr>
              <a:t>c</a:t>
            </a:r>
            <a:r>
              <a:rPr sz="1000" spc="35" dirty="0">
                <a:solidFill>
                  <a:srgbClr val="22373B"/>
                </a:solidFill>
                <a:latin typeface="Tahoma"/>
                <a:cs typeface="Tahoma"/>
              </a:rPr>
              <a:t>L</a:t>
            </a:r>
            <a:r>
              <a:rPr sz="1000" spc="-85" dirty="0">
                <a:solidFill>
                  <a:srgbClr val="22373B"/>
                </a:solidFill>
                <a:latin typeface="Tahoma"/>
                <a:cs typeface="Tahoma"/>
              </a:rPr>
              <a:t>e</a:t>
            </a:r>
            <a:r>
              <a:rPr sz="1000" spc="-25" dirty="0">
                <a:solidFill>
                  <a:srgbClr val="22373B"/>
                </a:solidFill>
                <a:latin typeface="Tahoma"/>
                <a:cs typeface="Tahoma"/>
              </a:rPr>
              <a:t>o</a:t>
            </a:r>
            <a:r>
              <a:rPr sz="1000" spc="-45" dirty="0">
                <a:solidFill>
                  <a:srgbClr val="22373B"/>
                </a:solidFill>
                <a:latin typeface="Tahoma"/>
                <a:cs typeface="Tahoma"/>
              </a:rPr>
              <a:t>d</a:t>
            </a:r>
            <a:r>
              <a:rPr sz="1000" spc="-25" dirty="0">
                <a:solidFill>
                  <a:srgbClr val="22373B"/>
                </a:solidFill>
                <a:latin typeface="Tahoma"/>
                <a:cs typeface="Tahoma"/>
              </a:rPr>
              <a:t> </a:t>
            </a:r>
            <a:r>
              <a:rPr sz="1000" spc="40" dirty="0">
                <a:solidFill>
                  <a:srgbClr val="22373B"/>
                </a:solidFill>
                <a:latin typeface="Tahoma"/>
                <a:cs typeface="Tahoma"/>
              </a:rPr>
              <a:t>D</a:t>
            </a:r>
            <a:r>
              <a:rPr sz="1000" spc="-25" dirty="0">
                <a:solidFill>
                  <a:srgbClr val="22373B"/>
                </a:solidFill>
                <a:latin typeface="Tahoma"/>
                <a:cs typeface="Tahoma"/>
              </a:rPr>
              <a:t>r</a:t>
            </a:r>
            <a:r>
              <a:rPr sz="1000" spc="-30" dirty="0">
                <a:solidFill>
                  <a:srgbClr val="22373B"/>
                </a:solidFill>
                <a:latin typeface="Tahoma"/>
                <a:cs typeface="Tahoma"/>
              </a:rPr>
              <a:t>.</a:t>
            </a:r>
            <a:r>
              <a:rPr sz="1000" spc="130" dirty="0">
                <a:solidFill>
                  <a:srgbClr val="22373B"/>
                </a:solidFill>
                <a:latin typeface="Tahoma"/>
                <a:cs typeface="Tahoma"/>
              </a:rPr>
              <a:t> </a:t>
            </a:r>
            <a:r>
              <a:rPr sz="1000" spc="25" dirty="0">
                <a:solidFill>
                  <a:srgbClr val="22373B"/>
                </a:solidFill>
                <a:latin typeface="Tahoma"/>
                <a:cs typeface="Tahoma"/>
              </a:rPr>
              <a:t>Ma</a:t>
            </a:r>
            <a:r>
              <a:rPr sz="1000" spc="-45" dirty="0">
                <a:solidFill>
                  <a:srgbClr val="22373B"/>
                </a:solidFill>
                <a:latin typeface="Tahoma"/>
                <a:cs typeface="Tahoma"/>
              </a:rPr>
              <a:t>hn</a:t>
            </a:r>
            <a:r>
              <a:rPr sz="1000" spc="-50" dirty="0">
                <a:solidFill>
                  <a:srgbClr val="22373B"/>
                </a:solidFill>
                <a:latin typeface="Tahoma"/>
                <a:cs typeface="Tahoma"/>
              </a:rPr>
              <a:t>a</a:t>
            </a:r>
            <a:r>
              <a:rPr sz="1000" spc="-15" dirty="0">
                <a:solidFill>
                  <a:srgbClr val="22373B"/>
                </a:solidFill>
                <a:latin typeface="Tahoma"/>
                <a:cs typeface="Tahoma"/>
              </a:rPr>
              <a:t>z</a:t>
            </a:r>
            <a:r>
              <a:rPr sz="1000" spc="20" dirty="0">
                <a:solidFill>
                  <a:srgbClr val="22373B"/>
                </a:solidFill>
                <a:latin typeface="Tahoma"/>
                <a:cs typeface="Tahoma"/>
              </a:rPr>
              <a:t> </a:t>
            </a:r>
            <a:r>
              <a:rPr sz="1000" spc="-10" dirty="0">
                <a:solidFill>
                  <a:srgbClr val="22373B"/>
                </a:solidFill>
                <a:latin typeface="Tahoma"/>
                <a:cs typeface="Tahoma"/>
              </a:rPr>
              <a:t>S</a:t>
            </a:r>
            <a:r>
              <a:rPr sz="1000" spc="-45" dirty="0">
                <a:solidFill>
                  <a:srgbClr val="22373B"/>
                </a:solidFill>
                <a:latin typeface="Tahoma"/>
                <a:cs typeface="Tahoma"/>
              </a:rPr>
              <a:t>h</a:t>
            </a:r>
            <a:r>
              <a:rPr sz="1000" spc="-50" dirty="0">
                <a:solidFill>
                  <a:srgbClr val="22373B"/>
                </a:solidFill>
                <a:latin typeface="Tahoma"/>
                <a:cs typeface="Tahoma"/>
              </a:rPr>
              <a:t>a</a:t>
            </a:r>
            <a:r>
              <a:rPr sz="1000" spc="-10" dirty="0">
                <a:solidFill>
                  <a:srgbClr val="22373B"/>
                </a:solidFill>
                <a:latin typeface="Tahoma"/>
                <a:cs typeface="Tahoma"/>
              </a:rPr>
              <a:t>fi</a:t>
            </a:r>
            <a:r>
              <a:rPr sz="1000" spc="-85" dirty="0">
                <a:solidFill>
                  <a:srgbClr val="22373B"/>
                </a:solidFill>
                <a:latin typeface="Tahoma"/>
                <a:cs typeface="Tahoma"/>
              </a:rPr>
              <a:t>e</a:t>
            </a:r>
            <a:r>
              <a:rPr sz="1000" spc="5" dirty="0">
                <a:solidFill>
                  <a:srgbClr val="22373B"/>
                </a:solidFill>
                <a:latin typeface="Tahoma"/>
                <a:cs typeface="Tahoma"/>
              </a:rPr>
              <a:t>i</a:t>
            </a:r>
            <a:endParaRPr sz="1000" dirty="0">
              <a:latin typeface="Tahoma"/>
              <a:cs typeface="Tahoma"/>
            </a:endParaRPr>
          </a:p>
          <a:p>
            <a:pPr marL="12700" marR="1061720">
              <a:lnSpc>
                <a:spcPct val="197600"/>
              </a:lnSpc>
              <a:spcBef>
                <a:spcPts val="85"/>
              </a:spcBef>
            </a:pPr>
            <a:r>
              <a:rPr sz="1000" spc="40" dirty="0">
                <a:solidFill>
                  <a:srgbClr val="22373B"/>
                </a:solidFill>
                <a:latin typeface="Tahoma"/>
                <a:cs typeface="Tahoma"/>
              </a:rPr>
              <a:t>D</a:t>
            </a:r>
            <a:r>
              <a:rPr sz="1000" spc="-25" dirty="0">
                <a:solidFill>
                  <a:srgbClr val="22373B"/>
                </a:solidFill>
                <a:latin typeface="Tahoma"/>
                <a:cs typeface="Tahoma"/>
              </a:rPr>
              <a:t>r</a:t>
            </a:r>
            <a:r>
              <a:rPr sz="1000" spc="-30" dirty="0">
                <a:solidFill>
                  <a:srgbClr val="22373B"/>
                </a:solidFill>
                <a:latin typeface="Tahoma"/>
                <a:cs typeface="Tahoma"/>
              </a:rPr>
              <a:t>.</a:t>
            </a:r>
            <a:r>
              <a:rPr sz="1000" spc="130" dirty="0">
                <a:solidFill>
                  <a:srgbClr val="22373B"/>
                </a:solidFill>
                <a:latin typeface="Tahoma"/>
                <a:cs typeface="Tahoma"/>
              </a:rPr>
              <a:t> </a:t>
            </a:r>
            <a:r>
              <a:rPr sz="1000" spc="50" dirty="0">
                <a:solidFill>
                  <a:srgbClr val="22373B"/>
                </a:solidFill>
                <a:latin typeface="Tahoma"/>
                <a:cs typeface="Tahoma"/>
              </a:rPr>
              <a:t>J</a:t>
            </a:r>
            <a:r>
              <a:rPr sz="1000" spc="-60" dirty="0">
                <a:solidFill>
                  <a:srgbClr val="22373B"/>
                </a:solidFill>
                <a:latin typeface="Tahoma"/>
                <a:cs typeface="Tahoma"/>
              </a:rPr>
              <a:t>os</a:t>
            </a:r>
            <a:r>
              <a:rPr sz="1000" spc="-45" dirty="0">
                <a:solidFill>
                  <a:srgbClr val="22373B"/>
                </a:solidFill>
                <a:latin typeface="Tahoma"/>
                <a:cs typeface="Tahoma"/>
              </a:rPr>
              <a:t>h</a:t>
            </a:r>
            <a:r>
              <a:rPr sz="1000" spc="15" dirty="0">
                <a:solidFill>
                  <a:srgbClr val="22373B"/>
                </a:solidFill>
                <a:latin typeface="Tahoma"/>
                <a:cs typeface="Tahoma"/>
              </a:rPr>
              <a:t> </a:t>
            </a:r>
            <a:r>
              <a:rPr sz="1000" spc="35" dirty="0">
                <a:solidFill>
                  <a:srgbClr val="22373B"/>
                </a:solidFill>
                <a:latin typeface="Tahoma"/>
                <a:cs typeface="Tahoma"/>
              </a:rPr>
              <a:t>L</a:t>
            </a:r>
            <a:r>
              <a:rPr sz="1000" spc="5" dirty="0">
                <a:solidFill>
                  <a:srgbClr val="22373B"/>
                </a:solidFill>
                <a:latin typeface="Tahoma"/>
                <a:cs typeface="Tahoma"/>
              </a:rPr>
              <a:t>i</a:t>
            </a:r>
            <a:r>
              <a:rPr sz="1000" spc="-45" dirty="0">
                <a:solidFill>
                  <a:srgbClr val="22373B"/>
                </a:solidFill>
                <a:latin typeface="Tahoma"/>
                <a:cs typeface="Tahoma"/>
              </a:rPr>
              <a:t>p</a:t>
            </a:r>
            <a:r>
              <a:rPr sz="1000" spc="20" dirty="0">
                <a:solidFill>
                  <a:srgbClr val="22373B"/>
                </a:solidFill>
                <a:latin typeface="Tahoma"/>
                <a:cs typeface="Tahoma"/>
              </a:rPr>
              <a:t>t</a:t>
            </a:r>
            <a:r>
              <a:rPr sz="1000" spc="-45" dirty="0">
                <a:solidFill>
                  <a:srgbClr val="22373B"/>
                </a:solidFill>
                <a:latin typeface="Tahoma"/>
                <a:cs typeface="Tahoma"/>
              </a:rPr>
              <a:t>on-</a:t>
            </a:r>
            <a:r>
              <a:rPr sz="1000" spc="40" dirty="0" err="1">
                <a:solidFill>
                  <a:srgbClr val="22373B"/>
                </a:solidFill>
                <a:latin typeface="Tahoma"/>
                <a:cs typeface="Tahoma"/>
              </a:rPr>
              <a:t>D</a:t>
            </a:r>
            <a:r>
              <a:rPr sz="1000" spc="-45" dirty="0" err="1">
                <a:solidFill>
                  <a:srgbClr val="22373B"/>
                </a:solidFill>
                <a:latin typeface="Tahoma"/>
                <a:cs typeface="Tahoma"/>
              </a:rPr>
              <a:t>u</a:t>
            </a:r>
            <a:r>
              <a:rPr sz="1000" spc="-25" dirty="0" err="1">
                <a:solidFill>
                  <a:srgbClr val="22373B"/>
                </a:solidFill>
                <a:latin typeface="Tahoma"/>
                <a:cs typeface="Tahoma"/>
              </a:rPr>
              <a:t>ffi</a:t>
            </a:r>
            <a:r>
              <a:rPr sz="1000" spc="-45" dirty="0" err="1">
                <a:solidFill>
                  <a:srgbClr val="22373B"/>
                </a:solidFill>
                <a:latin typeface="Tahoma"/>
                <a:cs typeface="Tahoma"/>
              </a:rPr>
              <a:t>n</a:t>
            </a:r>
            <a:endParaRPr lang="en-AU" sz="1000" spc="5" dirty="0">
              <a:solidFill>
                <a:srgbClr val="22373B"/>
              </a:solidFill>
              <a:latin typeface="Tahoma"/>
              <a:cs typeface="Tahoma"/>
            </a:endParaRPr>
          </a:p>
          <a:p>
            <a:pPr marL="12700" marR="1061720">
              <a:lnSpc>
                <a:spcPct val="197600"/>
              </a:lnSpc>
              <a:spcBef>
                <a:spcPts val="85"/>
              </a:spcBef>
            </a:pPr>
            <a:r>
              <a:rPr lang="en-AU" sz="1000" spc="5" dirty="0">
                <a:solidFill>
                  <a:srgbClr val="22373B"/>
                </a:solidFill>
                <a:latin typeface="Tahoma"/>
                <a:cs typeface="Tahoma"/>
              </a:rPr>
              <a:t>Group members</a:t>
            </a:r>
          </a:p>
          <a:p>
            <a:pPr marL="12700" marR="1061720">
              <a:lnSpc>
                <a:spcPct val="197600"/>
              </a:lnSpc>
              <a:spcBef>
                <a:spcPts val="85"/>
              </a:spcBef>
            </a:pPr>
            <a:r>
              <a:rPr lang="en-AU" sz="600" spc="5" dirty="0">
                <a:solidFill>
                  <a:srgbClr val="22373B"/>
                </a:solidFill>
                <a:latin typeface="Tahoma"/>
                <a:cs typeface="Tahoma"/>
              </a:rPr>
              <a:t> </a:t>
            </a:r>
          </a:p>
          <a:p>
            <a:pPr marL="12700" marR="1061720">
              <a:lnSpc>
                <a:spcPct val="197600"/>
              </a:lnSpc>
              <a:spcBef>
                <a:spcPts val="85"/>
              </a:spcBef>
            </a:pPr>
            <a:r>
              <a:rPr sz="1100" spc="-35" dirty="0">
                <a:solidFill>
                  <a:srgbClr val="13AF3D"/>
                </a:solidFill>
                <a:latin typeface="Arial"/>
                <a:cs typeface="Arial"/>
              </a:rPr>
              <a:t>R</a:t>
            </a:r>
            <a:r>
              <a:rPr sz="1100" spc="-55" dirty="0">
                <a:solidFill>
                  <a:srgbClr val="13AF3D"/>
                </a:solidFill>
                <a:latin typeface="Arial"/>
                <a:cs typeface="Arial"/>
              </a:rPr>
              <a:t>e</a:t>
            </a:r>
            <a:r>
              <a:rPr sz="1100" spc="-95" dirty="0">
                <a:solidFill>
                  <a:srgbClr val="13AF3D"/>
                </a:solidFill>
                <a:latin typeface="Arial"/>
                <a:cs typeface="Arial"/>
              </a:rPr>
              <a:t>s</a:t>
            </a:r>
            <a:r>
              <a:rPr sz="1100" spc="-55" dirty="0">
                <a:solidFill>
                  <a:srgbClr val="13AF3D"/>
                </a:solidFill>
                <a:latin typeface="Arial"/>
                <a:cs typeface="Arial"/>
              </a:rPr>
              <a:t>e</a:t>
            </a:r>
            <a:r>
              <a:rPr sz="1100" spc="-80" dirty="0">
                <a:solidFill>
                  <a:srgbClr val="13AF3D"/>
                </a:solidFill>
                <a:latin typeface="Arial"/>
                <a:cs typeface="Arial"/>
              </a:rPr>
              <a:t>a</a:t>
            </a:r>
            <a:r>
              <a:rPr sz="1100" spc="35" dirty="0">
                <a:solidFill>
                  <a:srgbClr val="13AF3D"/>
                </a:solidFill>
                <a:latin typeface="Arial"/>
                <a:cs typeface="Arial"/>
              </a:rPr>
              <a:t>r</a:t>
            </a:r>
            <a:r>
              <a:rPr sz="1100" spc="-25" dirty="0">
                <a:solidFill>
                  <a:srgbClr val="13AF3D"/>
                </a:solidFill>
                <a:latin typeface="Arial"/>
                <a:cs typeface="Arial"/>
              </a:rPr>
              <a:t>c</a:t>
            </a:r>
            <a:r>
              <a:rPr sz="1100" dirty="0">
                <a:solidFill>
                  <a:srgbClr val="13AF3D"/>
                </a:solidFill>
                <a:latin typeface="Arial"/>
                <a:cs typeface="Arial"/>
              </a:rPr>
              <a:t>h</a:t>
            </a:r>
            <a:r>
              <a:rPr sz="1100" spc="90" dirty="0">
                <a:solidFill>
                  <a:srgbClr val="13AF3D"/>
                </a:solidFill>
                <a:latin typeface="Arial"/>
                <a:cs typeface="Arial"/>
              </a:rPr>
              <a:t> </a:t>
            </a:r>
            <a:r>
              <a:rPr sz="1100" spc="-45" dirty="0">
                <a:solidFill>
                  <a:srgbClr val="13AF3D"/>
                </a:solidFill>
                <a:latin typeface="Arial"/>
                <a:cs typeface="Arial"/>
              </a:rPr>
              <a:t>F</a:t>
            </a:r>
            <a:r>
              <a:rPr sz="1100" spc="-30" dirty="0">
                <a:solidFill>
                  <a:srgbClr val="13AF3D"/>
                </a:solidFill>
                <a:latin typeface="Arial"/>
                <a:cs typeface="Arial"/>
              </a:rPr>
              <a:t>ac</a:t>
            </a:r>
            <a:r>
              <a:rPr sz="1100" spc="30" dirty="0">
                <a:solidFill>
                  <a:srgbClr val="13AF3D"/>
                </a:solidFill>
                <a:latin typeface="Arial"/>
                <a:cs typeface="Arial"/>
              </a:rPr>
              <a:t>il</a:t>
            </a:r>
            <a:r>
              <a:rPr sz="1100" spc="25" dirty="0">
                <a:solidFill>
                  <a:srgbClr val="13AF3D"/>
                </a:solidFill>
                <a:latin typeface="Arial"/>
                <a:cs typeface="Arial"/>
              </a:rPr>
              <a:t>i</a:t>
            </a:r>
            <a:r>
              <a:rPr sz="1100" spc="130" dirty="0">
                <a:solidFill>
                  <a:srgbClr val="13AF3D"/>
                </a:solidFill>
                <a:latin typeface="Arial"/>
                <a:cs typeface="Arial"/>
              </a:rPr>
              <a:t>t</a:t>
            </a:r>
            <a:r>
              <a:rPr sz="1100" spc="30" dirty="0">
                <a:solidFill>
                  <a:srgbClr val="13AF3D"/>
                </a:solidFill>
                <a:latin typeface="Arial"/>
                <a:cs typeface="Arial"/>
              </a:rPr>
              <a:t>i</a:t>
            </a:r>
            <a:r>
              <a:rPr sz="1100" spc="-55" dirty="0">
                <a:solidFill>
                  <a:srgbClr val="13AF3D"/>
                </a:solidFill>
                <a:latin typeface="Arial"/>
                <a:cs typeface="Arial"/>
              </a:rPr>
              <a:t>e</a:t>
            </a:r>
            <a:r>
              <a:rPr sz="1100" spc="-95" dirty="0">
                <a:solidFill>
                  <a:srgbClr val="13AF3D"/>
                </a:solidFill>
                <a:latin typeface="Arial"/>
                <a:cs typeface="Arial"/>
              </a:rPr>
              <a:t>s</a:t>
            </a:r>
            <a:endParaRPr sz="1100" dirty="0">
              <a:latin typeface="Arial"/>
              <a:cs typeface="Arial"/>
            </a:endParaRPr>
          </a:p>
          <a:p>
            <a:pPr marL="12700" marR="5080">
              <a:lnSpc>
                <a:spcPct val="114599"/>
              </a:lnSpc>
              <a:spcBef>
                <a:spcPts val="270"/>
              </a:spcBef>
            </a:pPr>
            <a:r>
              <a:rPr sz="1000" spc="30" dirty="0">
                <a:solidFill>
                  <a:srgbClr val="22373B"/>
                </a:solidFill>
                <a:latin typeface="Tahoma"/>
                <a:cs typeface="Tahoma"/>
              </a:rPr>
              <a:t>C</a:t>
            </a:r>
            <a:r>
              <a:rPr sz="1000" spc="-85" dirty="0">
                <a:solidFill>
                  <a:srgbClr val="22373B"/>
                </a:solidFill>
                <a:latin typeface="Tahoma"/>
                <a:cs typeface="Tahoma"/>
              </a:rPr>
              <a:t>e</a:t>
            </a:r>
            <a:r>
              <a:rPr sz="1000" spc="-45" dirty="0">
                <a:solidFill>
                  <a:srgbClr val="22373B"/>
                </a:solidFill>
                <a:latin typeface="Tahoma"/>
                <a:cs typeface="Tahoma"/>
              </a:rPr>
              <a:t>n</a:t>
            </a:r>
            <a:r>
              <a:rPr sz="1000" spc="20" dirty="0">
                <a:solidFill>
                  <a:srgbClr val="22373B"/>
                </a:solidFill>
                <a:latin typeface="Tahoma"/>
                <a:cs typeface="Tahoma"/>
              </a:rPr>
              <a:t>t</a:t>
            </a:r>
            <a:r>
              <a:rPr sz="1000" spc="-25" dirty="0">
                <a:solidFill>
                  <a:srgbClr val="22373B"/>
                </a:solidFill>
                <a:latin typeface="Tahoma"/>
                <a:cs typeface="Tahoma"/>
              </a:rPr>
              <a:t>r</a:t>
            </a:r>
            <a:r>
              <a:rPr sz="1000" spc="-50" dirty="0">
                <a:solidFill>
                  <a:srgbClr val="22373B"/>
                </a:solidFill>
                <a:latin typeface="Tahoma"/>
                <a:cs typeface="Tahoma"/>
              </a:rPr>
              <a:t>a</a:t>
            </a:r>
            <a:r>
              <a:rPr sz="1000" spc="5" dirty="0">
                <a:solidFill>
                  <a:srgbClr val="22373B"/>
                </a:solidFill>
                <a:latin typeface="Tahoma"/>
                <a:cs typeface="Tahoma"/>
              </a:rPr>
              <a:t>l</a:t>
            </a:r>
            <a:r>
              <a:rPr sz="1000" spc="-5" dirty="0">
                <a:solidFill>
                  <a:srgbClr val="22373B"/>
                </a:solidFill>
                <a:latin typeface="Tahoma"/>
                <a:cs typeface="Tahoma"/>
              </a:rPr>
              <a:t> </a:t>
            </a:r>
            <a:r>
              <a:rPr sz="1000" spc="60" dirty="0">
                <a:solidFill>
                  <a:srgbClr val="22373B"/>
                </a:solidFill>
                <a:latin typeface="Tahoma"/>
                <a:cs typeface="Tahoma"/>
              </a:rPr>
              <a:t>A</a:t>
            </a:r>
            <a:r>
              <a:rPr sz="1000" spc="-45" dirty="0">
                <a:solidFill>
                  <a:srgbClr val="22373B"/>
                </a:solidFill>
                <a:latin typeface="Tahoma"/>
                <a:cs typeface="Tahoma"/>
              </a:rPr>
              <a:t>n</a:t>
            </a:r>
            <a:r>
              <a:rPr sz="1000" spc="-50" dirty="0">
                <a:solidFill>
                  <a:srgbClr val="22373B"/>
                </a:solidFill>
                <a:latin typeface="Tahoma"/>
                <a:cs typeface="Tahoma"/>
              </a:rPr>
              <a:t>a</a:t>
            </a:r>
            <a:r>
              <a:rPr sz="1000" spc="5" dirty="0">
                <a:solidFill>
                  <a:srgbClr val="22373B"/>
                </a:solidFill>
                <a:latin typeface="Tahoma"/>
                <a:cs typeface="Tahoma"/>
              </a:rPr>
              <a:t>l</a:t>
            </a:r>
            <a:r>
              <a:rPr sz="1000" spc="-40" dirty="0">
                <a:solidFill>
                  <a:srgbClr val="22373B"/>
                </a:solidFill>
                <a:latin typeface="Tahoma"/>
                <a:cs typeface="Tahoma"/>
              </a:rPr>
              <a:t>y</a:t>
            </a:r>
            <a:r>
              <a:rPr sz="1000" spc="20" dirty="0">
                <a:solidFill>
                  <a:srgbClr val="22373B"/>
                </a:solidFill>
                <a:latin typeface="Tahoma"/>
                <a:cs typeface="Tahoma"/>
              </a:rPr>
              <a:t>t</a:t>
            </a:r>
            <a:r>
              <a:rPr sz="1000" spc="5" dirty="0">
                <a:solidFill>
                  <a:srgbClr val="22373B"/>
                </a:solidFill>
                <a:latin typeface="Tahoma"/>
                <a:cs typeface="Tahoma"/>
              </a:rPr>
              <a:t>i</a:t>
            </a:r>
            <a:r>
              <a:rPr sz="1000" spc="-25" dirty="0">
                <a:solidFill>
                  <a:srgbClr val="22373B"/>
                </a:solidFill>
                <a:latin typeface="Tahoma"/>
                <a:cs typeface="Tahoma"/>
              </a:rPr>
              <a:t>c</a:t>
            </a:r>
            <a:r>
              <a:rPr sz="1000" spc="-50" dirty="0">
                <a:solidFill>
                  <a:srgbClr val="22373B"/>
                </a:solidFill>
                <a:latin typeface="Tahoma"/>
                <a:cs typeface="Tahoma"/>
              </a:rPr>
              <a:t>a</a:t>
            </a:r>
            <a:r>
              <a:rPr sz="1000" spc="5" dirty="0">
                <a:solidFill>
                  <a:srgbClr val="22373B"/>
                </a:solidFill>
                <a:latin typeface="Tahoma"/>
                <a:cs typeface="Tahoma"/>
              </a:rPr>
              <a:t>l</a:t>
            </a:r>
            <a:r>
              <a:rPr sz="1000" spc="-5" dirty="0">
                <a:solidFill>
                  <a:srgbClr val="22373B"/>
                </a:solidFill>
                <a:latin typeface="Tahoma"/>
                <a:cs typeface="Tahoma"/>
              </a:rPr>
              <a:t> </a:t>
            </a:r>
            <a:r>
              <a:rPr sz="1000" spc="15" dirty="0">
                <a:solidFill>
                  <a:srgbClr val="22373B"/>
                </a:solidFill>
                <a:latin typeface="Tahoma"/>
                <a:cs typeface="Tahoma"/>
              </a:rPr>
              <a:t>R</a:t>
            </a:r>
            <a:r>
              <a:rPr sz="1000" spc="-85" dirty="0">
                <a:solidFill>
                  <a:srgbClr val="22373B"/>
                </a:solidFill>
                <a:latin typeface="Tahoma"/>
                <a:cs typeface="Tahoma"/>
              </a:rPr>
              <a:t>e</a:t>
            </a:r>
            <a:r>
              <a:rPr sz="1000" spc="-70" dirty="0">
                <a:solidFill>
                  <a:srgbClr val="22373B"/>
                </a:solidFill>
                <a:latin typeface="Tahoma"/>
                <a:cs typeface="Tahoma"/>
              </a:rPr>
              <a:t>s</a:t>
            </a:r>
            <a:r>
              <a:rPr sz="1000" spc="-85" dirty="0">
                <a:solidFill>
                  <a:srgbClr val="22373B"/>
                </a:solidFill>
                <a:latin typeface="Tahoma"/>
                <a:cs typeface="Tahoma"/>
              </a:rPr>
              <a:t>e</a:t>
            </a:r>
            <a:r>
              <a:rPr sz="1000" spc="-80" dirty="0">
                <a:solidFill>
                  <a:srgbClr val="22373B"/>
                </a:solidFill>
                <a:latin typeface="Tahoma"/>
                <a:cs typeface="Tahoma"/>
              </a:rPr>
              <a:t>a</a:t>
            </a:r>
            <a:r>
              <a:rPr sz="1000" spc="-25" dirty="0">
                <a:solidFill>
                  <a:srgbClr val="22373B"/>
                </a:solidFill>
                <a:latin typeface="Tahoma"/>
                <a:cs typeface="Tahoma"/>
              </a:rPr>
              <a:t>rc</a:t>
            </a:r>
            <a:r>
              <a:rPr sz="1000" spc="-45" dirty="0">
                <a:solidFill>
                  <a:srgbClr val="22373B"/>
                </a:solidFill>
                <a:latin typeface="Tahoma"/>
                <a:cs typeface="Tahoma"/>
              </a:rPr>
              <a:t>h</a:t>
            </a:r>
            <a:r>
              <a:rPr sz="1000" spc="-5" dirty="0">
                <a:solidFill>
                  <a:srgbClr val="22373B"/>
                </a:solidFill>
                <a:latin typeface="Tahoma"/>
                <a:cs typeface="Tahoma"/>
              </a:rPr>
              <a:t> </a:t>
            </a:r>
            <a:r>
              <a:rPr sz="1000" spc="10" dirty="0">
                <a:solidFill>
                  <a:srgbClr val="22373B"/>
                </a:solidFill>
                <a:latin typeface="Tahoma"/>
                <a:cs typeface="Tahoma"/>
              </a:rPr>
              <a:t>F</a:t>
            </a:r>
            <a:r>
              <a:rPr sz="1000" spc="-50" dirty="0">
                <a:solidFill>
                  <a:srgbClr val="22373B"/>
                </a:solidFill>
                <a:latin typeface="Tahoma"/>
                <a:cs typeface="Tahoma"/>
              </a:rPr>
              <a:t>a</a:t>
            </a:r>
            <a:r>
              <a:rPr sz="1000" spc="-25" dirty="0">
                <a:solidFill>
                  <a:srgbClr val="22373B"/>
                </a:solidFill>
                <a:latin typeface="Tahoma"/>
                <a:cs typeface="Tahoma"/>
              </a:rPr>
              <a:t>c</a:t>
            </a:r>
            <a:r>
              <a:rPr sz="1000" spc="5" dirty="0">
                <a:solidFill>
                  <a:srgbClr val="22373B"/>
                </a:solidFill>
                <a:latin typeface="Tahoma"/>
                <a:cs typeface="Tahoma"/>
              </a:rPr>
              <a:t>ili</a:t>
            </a:r>
            <a:r>
              <a:rPr sz="1000" spc="-10" dirty="0">
                <a:solidFill>
                  <a:srgbClr val="22373B"/>
                </a:solidFill>
                <a:latin typeface="Tahoma"/>
                <a:cs typeface="Tahoma"/>
              </a:rPr>
              <a:t>t</a:t>
            </a:r>
            <a:r>
              <a:rPr sz="1000" spc="-40" dirty="0">
                <a:solidFill>
                  <a:srgbClr val="22373B"/>
                </a:solidFill>
                <a:latin typeface="Tahoma"/>
                <a:cs typeface="Tahoma"/>
              </a:rPr>
              <a:t>y</a:t>
            </a:r>
            <a:r>
              <a:rPr sz="1000" spc="-5" dirty="0">
                <a:solidFill>
                  <a:srgbClr val="22373B"/>
                </a:solidFill>
                <a:latin typeface="Tahoma"/>
                <a:cs typeface="Tahoma"/>
              </a:rPr>
              <a:t> </a:t>
            </a:r>
            <a:r>
              <a:rPr sz="1000" dirty="0">
                <a:solidFill>
                  <a:srgbClr val="22373B"/>
                </a:solidFill>
                <a:latin typeface="Tahoma"/>
                <a:cs typeface="Tahoma"/>
              </a:rPr>
              <a:t>(</a:t>
            </a:r>
            <a:r>
              <a:rPr sz="1000" spc="20" dirty="0">
                <a:solidFill>
                  <a:srgbClr val="22373B"/>
                </a:solidFill>
                <a:latin typeface="Tahoma"/>
                <a:cs typeface="Tahoma"/>
              </a:rPr>
              <a:t>Q</a:t>
            </a:r>
            <a:r>
              <a:rPr sz="1000" spc="25" dirty="0">
                <a:solidFill>
                  <a:srgbClr val="22373B"/>
                </a:solidFill>
                <a:latin typeface="Tahoma"/>
                <a:cs typeface="Tahoma"/>
              </a:rPr>
              <a:t>U</a:t>
            </a:r>
            <a:r>
              <a:rPr sz="1000" spc="90" dirty="0">
                <a:solidFill>
                  <a:srgbClr val="22373B"/>
                </a:solidFill>
                <a:latin typeface="Tahoma"/>
                <a:cs typeface="Tahoma"/>
              </a:rPr>
              <a:t>T</a:t>
            </a:r>
            <a:r>
              <a:rPr sz="1000" dirty="0">
                <a:solidFill>
                  <a:srgbClr val="22373B"/>
                </a:solidFill>
                <a:latin typeface="Tahoma"/>
                <a:cs typeface="Tahoma"/>
              </a:rPr>
              <a:t>) </a:t>
            </a:r>
            <a:r>
              <a:rPr sz="1000" spc="60" dirty="0">
                <a:solidFill>
                  <a:srgbClr val="22373B"/>
                </a:solidFill>
                <a:latin typeface="Tahoma"/>
                <a:cs typeface="Tahoma"/>
              </a:rPr>
              <a:t>A</a:t>
            </a:r>
            <a:r>
              <a:rPr sz="1000" spc="30" dirty="0">
                <a:solidFill>
                  <a:srgbClr val="22373B"/>
                </a:solidFill>
                <a:latin typeface="Tahoma"/>
                <a:cs typeface="Tahoma"/>
              </a:rPr>
              <a:t>N</a:t>
            </a:r>
            <a:r>
              <a:rPr sz="1000" spc="40" dirty="0">
                <a:solidFill>
                  <a:srgbClr val="22373B"/>
                </a:solidFill>
                <a:latin typeface="Tahoma"/>
                <a:cs typeface="Tahoma"/>
              </a:rPr>
              <a:t>FF</a:t>
            </a:r>
            <a:r>
              <a:rPr sz="1000" spc="15" dirty="0">
                <a:solidFill>
                  <a:srgbClr val="22373B"/>
                </a:solidFill>
                <a:latin typeface="Tahoma"/>
                <a:cs typeface="Tahoma"/>
              </a:rPr>
              <a:t> </a:t>
            </a:r>
            <a:r>
              <a:rPr sz="1000" spc="-50" dirty="0">
                <a:solidFill>
                  <a:srgbClr val="22373B"/>
                </a:solidFill>
                <a:latin typeface="Tahoma"/>
                <a:cs typeface="Tahoma"/>
              </a:rPr>
              <a:t>–</a:t>
            </a:r>
            <a:r>
              <a:rPr sz="1000" spc="15" dirty="0">
                <a:solidFill>
                  <a:srgbClr val="22373B"/>
                </a:solidFill>
                <a:latin typeface="Tahoma"/>
                <a:cs typeface="Tahoma"/>
              </a:rPr>
              <a:t> </a:t>
            </a:r>
            <a:r>
              <a:rPr sz="1000" spc="20" dirty="0">
                <a:solidFill>
                  <a:srgbClr val="22373B"/>
                </a:solidFill>
                <a:latin typeface="Tahoma"/>
                <a:cs typeface="Tahoma"/>
              </a:rPr>
              <a:t>Q</a:t>
            </a:r>
            <a:r>
              <a:rPr sz="1000" spc="-45" dirty="0">
                <a:solidFill>
                  <a:srgbClr val="22373B"/>
                </a:solidFill>
                <a:latin typeface="Tahoma"/>
                <a:cs typeface="Tahoma"/>
              </a:rPr>
              <a:t>u</a:t>
            </a:r>
            <a:r>
              <a:rPr sz="1000" spc="-85" dirty="0">
                <a:solidFill>
                  <a:srgbClr val="22373B"/>
                </a:solidFill>
                <a:latin typeface="Tahoma"/>
                <a:cs typeface="Tahoma"/>
              </a:rPr>
              <a:t>ee</a:t>
            </a:r>
            <a:r>
              <a:rPr sz="1000" spc="-45" dirty="0">
                <a:solidFill>
                  <a:srgbClr val="22373B"/>
                </a:solidFill>
                <a:latin typeface="Tahoma"/>
                <a:cs typeface="Tahoma"/>
              </a:rPr>
              <a:t>n</a:t>
            </a:r>
            <a:r>
              <a:rPr sz="1000" spc="-70" dirty="0">
                <a:solidFill>
                  <a:srgbClr val="22373B"/>
                </a:solidFill>
                <a:latin typeface="Tahoma"/>
                <a:cs typeface="Tahoma"/>
              </a:rPr>
              <a:t>s</a:t>
            </a:r>
            <a:r>
              <a:rPr sz="1000" spc="5" dirty="0">
                <a:solidFill>
                  <a:srgbClr val="22373B"/>
                </a:solidFill>
                <a:latin typeface="Tahoma"/>
                <a:cs typeface="Tahoma"/>
              </a:rPr>
              <a:t>l</a:t>
            </a:r>
            <a:r>
              <a:rPr sz="1000" spc="-50" dirty="0">
                <a:solidFill>
                  <a:srgbClr val="22373B"/>
                </a:solidFill>
                <a:latin typeface="Tahoma"/>
                <a:cs typeface="Tahoma"/>
              </a:rPr>
              <a:t>a</a:t>
            </a:r>
            <a:r>
              <a:rPr sz="1000" spc="-45" dirty="0">
                <a:solidFill>
                  <a:srgbClr val="22373B"/>
                </a:solidFill>
                <a:latin typeface="Tahoma"/>
                <a:cs typeface="Tahoma"/>
              </a:rPr>
              <a:t>nd</a:t>
            </a:r>
            <a:r>
              <a:rPr sz="1000" spc="15" dirty="0">
                <a:solidFill>
                  <a:srgbClr val="22373B"/>
                </a:solidFill>
                <a:latin typeface="Tahoma"/>
                <a:cs typeface="Tahoma"/>
              </a:rPr>
              <a:t> </a:t>
            </a:r>
            <a:r>
              <a:rPr sz="1000" spc="30" dirty="0">
                <a:solidFill>
                  <a:srgbClr val="22373B"/>
                </a:solidFill>
                <a:latin typeface="Tahoma"/>
                <a:cs typeface="Tahoma"/>
              </a:rPr>
              <a:t>N</a:t>
            </a:r>
            <a:r>
              <a:rPr sz="1000" spc="-25" dirty="0">
                <a:solidFill>
                  <a:srgbClr val="22373B"/>
                </a:solidFill>
                <a:latin typeface="Tahoma"/>
                <a:cs typeface="Tahoma"/>
              </a:rPr>
              <a:t>o</a:t>
            </a:r>
            <a:r>
              <a:rPr sz="1000" spc="-45" dirty="0">
                <a:solidFill>
                  <a:srgbClr val="22373B"/>
                </a:solidFill>
                <a:latin typeface="Tahoma"/>
                <a:cs typeface="Tahoma"/>
              </a:rPr>
              <a:t>d</a:t>
            </a:r>
            <a:r>
              <a:rPr sz="1000" spc="-85" dirty="0">
                <a:solidFill>
                  <a:srgbClr val="22373B"/>
                </a:solidFill>
                <a:latin typeface="Tahoma"/>
                <a:cs typeface="Tahoma"/>
              </a:rPr>
              <a:t>e</a:t>
            </a:r>
            <a:endParaRPr sz="1000" dirty="0">
              <a:latin typeface="Tahoma"/>
              <a:cs typeface="Tahoma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4397054" y="2416008"/>
            <a:ext cx="1002935" cy="663942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00">
              <a:lnSpc>
                <a:spcPct val="100000"/>
              </a:lnSpc>
            </a:pPr>
            <a:r>
              <a:rPr spc="-25" dirty="0"/>
              <a:t>1</a:t>
            </a:r>
            <a:r>
              <a:rPr lang="en-AU" spc="-25" dirty="0"/>
              <a:t>3</a:t>
            </a:r>
            <a:endParaRPr spc="-25" dirty="0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A7D35B8D-073F-9C41-85D5-75A1FCF8AD88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-1103"/>
          <a:stretch/>
        </p:blipFill>
        <p:spPr>
          <a:xfrm>
            <a:off x="2374727" y="510204"/>
            <a:ext cx="3182899" cy="1710803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641</TotalTime>
  <Words>1181</Words>
  <Application>Microsoft Office PowerPoint</Application>
  <PresentationFormat>Custom</PresentationFormat>
  <Paragraphs>171</Paragraphs>
  <Slides>15</Slides>
  <Notes>15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22" baseType="lpstr">
      <vt:lpstr>MS Gothic</vt:lpstr>
      <vt:lpstr>Arial</vt:lpstr>
      <vt:lpstr>Calibri</vt:lpstr>
      <vt:lpstr>Lucida Sans Unicode</vt:lpstr>
      <vt:lpstr>Tahoma</vt:lpstr>
      <vt:lpstr>Times New Roman</vt:lpstr>
      <vt:lpstr>Office Theme</vt:lpstr>
      <vt:lpstr>PowerPoint Presentation</vt:lpstr>
      <vt:lpstr>Epitaxial Graphene Heterostructures on SiC</vt:lpstr>
      <vt:lpstr>h-BN/Graphene Heterostructures</vt:lpstr>
      <vt:lpstr>In-Plane Graphene/h-BN – Properties and Applications</vt:lpstr>
      <vt:lpstr>In-Plane Graphene/h-BN – Synthesis</vt:lpstr>
      <vt:lpstr>In-Plane Graphene/h-BN – Synthesis</vt:lpstr>
      <vt:lpstr>Chemical Conversion of Graphene to h-BN</vt:lpstr>
      <vt:lpstr>XPS Characterisation</vt:lpstr>
      <vt:lpstr>Graphene/h-BN Interface - STM</vt:lpstr>
      <vt:lpstr>Graphene/h-BN Interface - STM</vt:lpstr>
      <vt:lpstr>Graphene/h-BN Interface - STM</vt:lpstr>
      <vt:lpstr>Raman Spectroscopy</vt:lpstr>
      <vt:lpstr>Substitution Reaction Mechanism</vt:lpstr>
      <vt:lpstr>Summary</vt:lpstr>
      <vt:lpstr>Acknowledgements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Online2PDF.com</dc:creator>
  <cp:lastModifiedBy>Jonathan Bradford</cp:lastModifiedBy>
  <cp:revision>49</cp:revision>
  <dcterms:created xsi:type="dcterms:W3CDTF">2018-06-06T23:22:55Z</dcterms:created>
  <dcterms:modified xsi:type="dcterms:W3CDTF">2018-08-15T03:27:43Z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2018-06-06T00:00:00Z</vt:filetime>
  </property>
  <property fmtid="{D5CDD505-2E9C-101B-9397-08002B2CF9AE}" pid="3" name="LastSaved">
    <vt:filetime>2018-06-06T00:00:00Z</vt:filetime>
  </property>
</Properties>
</file>