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328" r:id="rId2"/>
  </p:sldIdLst>
  <p:sldSz cx="9144000" cy="6858000" type="screen4x3"/>
  <p:notesSz cx="6858000" cy="9144000"/>
  <p:defaultTextStyle>
    <a:defPPr marL="0" marR="0" indent="0" algn="l" defTabSz="642915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3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10751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1pPr>
    <a:lvl2pPr marL="0" marR="0" indent="160729" algn="l" defTabSz="410751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2pPr>
    <a:lvl3pPr marL="0" marR="0" indent="321457" algn="l" defTabSz="410751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3pPr>
    <a:lvl4pPr marL="0" marR="0" indent="482186" algn="l" defTabSz="410751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4pPr>
    <a:lvl5pPr marL="0" marR="0" indent="642915" algn="l" defTabSz="410751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5pPr>
    <a:lvl6pPr marL="0" marR="0" indent="803643" algn="l" defTabSz="410751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6pPr>
    <a:lvl7pPr marL="0" marR="0" indent="964372" algn="l" defTabSz="410751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7pPr>
    <a:lvl8pPr marL="0" marR="0" indent="1125101" algn="l" defTabSz="410751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8pPr>
    <a:lvl9pPr marL="0" marR="0" indent="1285829" algn="l" defTabSz="410751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FF00"/>
    <a:srgbClr val="FF3399"/>
    <a:srgbClr val="6600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30" autoAdjust="0"/>
    <p:restoredTop sz="97238" autoAdjust="0"/>
  </p:normalViewPr>
  <p:slideViewPr>
    <p:cSldViewPr snapToGrid="0" snapToObjects="1">
      <p:cViewPr varScale="1">
        <p:scale>
          <a:sx n="69" d="100"/>
          <a:sy n="69" d="100"/>
        </p:scale>
        <p:origin x="170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5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Shape 16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072948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321457" latinLnBrk="0">
      <a:lnSpc>
        <a:spcPct val="117999"/>
      </a:lnSpc>
      <a:defRPr sz="1000">
        <a:latin typeface="Helvetica Neue"/>
        <a:ea typeface="Helvetica Neue"/>
        <a:cs typeface="Helvetica Neue"/>
        <a:sym typeface="Helvetica Neue"/>
      </a:defRPr>
    </a:lvl1pPr>
    <a:lvl2pPr indent="160729" defTabSz="321457" latinLnBrk="0">
      <a:lnSpc>
        <a:spcPct val="117999"/>
      </a:lnSpc>
      <a:defRPr sz="1000">
        <a:latin typeface="Helvetica Neue"/>
        <a:ea typeface="Helvetica Neue"/>
        <a:cs typeface="Helvetica Neue"/>
        <a:sym typeface="Helvetica Neue"/>
      </a:defRPr>
    </a:lvl2pPr>
    <a:lvl3pPr indent="321457" defTabSz="321457" latinLnBrk="0">
      <a:lnSpc>
        <a:spcPct val="117999"/>
      </a:lnSpc>
      <a:defRPr sz="1000">
        <a:latin typeface="Helvetica Neue"/>
        <a:ea typeface="Helvetica Neue"/>
        <a:cs typeface="Helvetica Neue"/>
        <a:sym typeface="Helvetica Neue"/>
      </a:defRPr>
    </a:lvl3pPr>
    <a:lvl4pPr indent="482186" defTabSz="321457" latinLnBrk="0">
      <a:lnSpc>
        <a:spcPct val="117999"/>
      </a:lnSpc>
      <a:defRPr sz="1000">
        <a:latin typeface="Helvetica Neue"/>
        <a:ea typeface="Helvetica Neue"/>
        <a:cs typeface="Helvetica Neue"/>
        <a:sym typeface="Helvetica Neue"/>
      </a:defRPr>
    </a:lvl4pPr>
    <a:lvl5pPr indent="642915" defTabSz="321457" latinLnBrk="0">
      <a:lnSpc>
        <a:spcPct val="117999"/>
      </a:lnSpc>
      <a:defRPr sz="1000">
        <a:latin typeface="Helvetica Neue"/>
        <a:ea typeface="Helvetica Neue"/>
        <a:cs typeface="Helvetica Neue"/>
        <a:sym typeface="Helvetica Neue"/>
      </a:defRPr>
    </a:lvl5pPr>
    <a:lvl6pPr indent="803643" defTabSz="321457" latinLnBrk="0">
      <a:lnSpc>
        <a:spcPct val="117999"/>
      </a:lnSpc>
      <a:defRPr sz="1000">
        <a:latin typeface="Helvetica Neue"/>
        <a:ea typeface="Helvetica Neue"/>
        <a:cs typeface="Helvetica Neue"/>
        <a:sym typeface="Helvetica Neue"/>
      </a:defRPr>
    </a:lvl6pPr>
    <a:lvl7pPr indent="964372" defTabSz="321457" latinLnBrk="0">
      <a:lnSpc>
        <a:spcPct val="117999"/>
      </a:lnSpc>
      <a:defRPr sz="1000">
        <a:latin typeface="Helvetica Neue"/>
        <a:ea typeface="Helvetica Neue"/>
        <a:cs typeface="Helvetica Neue"/>
        <a:sym typeface="Helvetica Neue"/>
      </a:defRPr>
    </a:lvl7pPr>
    <a:lvl8pPr indent="1125101" defTabSz="321457" latinLnBrk="0">
      <a:lnSpc>
        <a:spcPct val="117999"/>
      </a:lnSpc>
      <a:defRPr sz="1000">
        <a:latin typeface="Helvetica Neue"/>
        <a:ea typeface="Helvetica Neue"/>
        <a:cs typeface="Helvetica Neue"/>
        <a:sym typeface="Helvetica Neue"/>
      </a:defRPr>
    </a:lvl8pPr>
    <a:lvl9pPr indent="1285829" defTabSz="321457" latinLnBrk="0">
      <a:lnSpc>
        <a:spcPct val="117999"/>
      </a:lnSpc>
      <a:defRPr sz="10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&amp; 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>
            <a:spLocks noGrp="1"/>
          </p:cNvSpPr>
          <p:nvPr>
            <p:ph type="title"/>
          </p:nvPr>
        </p:nvSpPr>
        <p:spPr>
          <a:xfrm>
            <a:off x="892969" y="1151930"/>
            <a:ext cx="7358063" cy="2321719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1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892969" y="3536156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/>
            </a:lvl1pPr>
            <a:lvl2pPr marL="0" indent="160729" algn="ctr">
              <a:spcBef>
                <a:spcPts val="0"/>
              </a:spcBef>
              <a:buSzTx/>
              <a:buNone/>
              <a:defRPr sz="2200"/>
            </a:lvl2pPr>
            <a:lvl3pPr marL="0" indent="321457" algn="ctr">
              <a:spcBef>
                <a:spcPts val="0"/>
              </a:spcBef>
              <a:buSzTx/>
              <a:buNone/>
              <a:defRPr sz="2200"/>
            </a:lvl3pPr>
            <a:lvl4pPr marL="0" indent="482186" algn="ctr">
              <a:spcBef>
                <a:spcPts val="0"/>
              </a:spcBef>
              <a:buSzTx/>
              <a:buNone/>
              <a:defRPr sz="2200"/>
            </a:lvl4pPr>
            <a:lvl5pPr marL="0" indent="642915" algn="ctr">
              <a:spcBef>
                <a:spcPts val="0"/>
              </a:spcBef>
              <a:buSzTx/>
              <a:buNone/>
              <a:defRPr sz="22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イメージ"/>
          <p:cNvSpPr>
            <a:spLocks noGrp="1"/>
          </p:cNvSpPr>
          <p:nvPr>
            <p:ph type="pic" idx="13"/>
          </p:nvPr>
        </p:nvSpPr>
        <p:spPr>
          <a:xfrm>
            <a:off x="1129606" y="446485"/>
            <a:ext cx="6875859" cy="4161234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endParaRPr/>
          </a:p>
        </p:txBody>
      </p:sp>
      <p:sp>
        <p:nvSpPr>
          <p:cNvPr id="21" name="タイトルテキスト"/>
          <p:cNvSpPr txBox="1">
            <a:spLocks noGrp="1"/>
          </p:cNvSpPr>
          <p:nvPr>
            <p:ph type="title"/>
          </p:nvPr>
        </p:nvSpPr>
        <p:spPr>
          <a:xfrm>
            <a:off x="892969" y="4723805"/>
            <a:ext cx="7358063" cy="1000125"/>
          </a:xfrm>
          <a:prstGeom prst="rect">
            <a:avLst/>
          </a:prstGeom>
        </p:spPr>
        <p:txBody>
          <a:bodyPr anchor="b"/>
          <a:lstStyle/>
          <a:p>
            <a:r>
              <a:t>タイトルテキスト</a:t>
            </a:r>
          </a:p>
        </p:txBody>
      </p:sp>
      <p:sp>
        <p:nvSpPr>
          <p:cNvPr id="22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892969" y="5759649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/>
            </a:lvl1pPr>
            <a:lvl2pPr marL="0" indent="160729" algn="ctr">
              <a:spcBef>
                <a:spcPts val="0"/>
              </a:spcBef>
              <a:buSzTx/>
              <a:buNone/>
              <a:defRPr sz="2200"/>
            </a:lvl2pPr>
            <a:lvl3pPr marL="0" indent="321457" algn="ctr">
              <a:spcBef>
                <a:spcPts val="0"/>
              </a:spcBef>
              <a:buSzTx/>
              <a:buNone/>
              <a:defRPr sz="2200"/>
            </a:lvl3pPr>
            <a:lvl4pPr marL="0" indent="482186" algn="ctr">
              <a:spcBef>
                <a:spcPts val="0"/>
              </a:spcBef>
              <a:buSzTx/>
              <a:buNone/>
              <a:defRPr sz="2200"/>
            </a:lvl4pPr>
            <a:lvl5pPr marL="0" indent="642915" algn="ctr">
              <a:spcBef>
                <a:spcPts val="0"/>
              </a:spcBef>
              <a:buSzTx/>
              <a:buNone/>
              <a:defRPr sz="22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4406435" y="6500812"/>
            <a:ext cx="322201" cy="27218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>
            <a:spLocks noGrp="1"/>
          </p:cNvSpPr>
          <p:nvPr>
            <p:ph type="title"/>
          </p:nvPr>
        </p:nvSpPr>
        <p:spPr>
          <a:xfrm>
            <a:off x="892969" y="2268141"/>
            <a:ext cx="7358063" cy="2321719"/>
          </a:xfrm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3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イメージ"/>
          <p:cNvSpPr>
            <a:spLocks noGrp="1"/>
          </p:cNvSpPr>
          <p:nvPr>
            <p:ph type="pic" sz="half" idx="13"/>
          </p:nvPr>
        </p:nvSpPr>
        <p:spPr>
          <a:xfrm>
            <a:off x="4723805" y="446484"/>
            <a:ext cx="3750469" cy="5786438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endParaRPr/>
          </a:p>
        </p:txBody>
      </p:sp>
      <p:sp>
        <p:nvSpPr>
          <p:cNvPr id="39" name="タイトルテキスト"/>
          <p:cNvSpPr txBox="1">
            <a:spLocks noGrp="1"/>
          </p:cNvSpPr>
          <p:nvPr>
            <p:ph type="title"/>
          </p:nvPr>
        </p:nvSpPr>
        <p:spPr>
          <a:xfrm>
            <a:off x="669726" y="446484"/>
            <a:ext cx="3750469" cy="2803922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r>
              <a:t>タイトルテキスト</a:t>
            </a:r>
          </a:p>
        </p:txBody>
      </p:sp>
      <p:sp>
        <p:nvSpPr>
          <p:cNvPr id="40" name="本文レベル1…"/>
          <p:cNvSpPr txBox="1">
            <a:spLocks noGrp="1"/>
          </p:cNvSpPr>
          <p:nvPr>
            <p:ph type="body" sz="quarter" idx="1"/>
          </p:nvPr>
        </p:nvSpPr>
        <p:spPr>
          <a:xfrm>
            <a:off x="669726" y="3348633"/>
            <a:ext cx="3750469" cy="288428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/>
            </a:lvl1pPr>
            <a:lvl2pPr marL="0" indent="160729" algn="ctr">
              <a:spcBef>
                <a:spcPts val="0"/>
              </a:spcBef>
              <a:buSzTx/>
              <a:buNone/>
              <a:defRPr sz="2200"/>
            </a:lvl2pPr>
            <a:lvl3pPr marL="0" indent="321457" algn="ctr">
              <a:spcBef>
                <a:spcPts val="0"/>
              </a:spcBef>
              <a:buSzTx/>
              <a:buNone/>
              <a:defRPr sz="2200"/>
            </a:lvl3pPr>
            <a:lvl4pPr marL="0" indent="482186" algn="ctr">
              <a:spcBef>
                <a:spcPts val="0"/>
              </a:spcBef>
              <a:buSzTx/>
              <a:buNone/>
              <a:defRPr sz="2200"/>
            </a:lvl4pPr>
            <a:lvl5pPr marL="0" indent="642915" algn="ctr">
              <a:spcBef>
                <a:spcPts val="0"/>
              </a:spcBef>
              <a:buSzTx/>
              <a:buNone/>
              <a:defRPr sz="22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49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57" name="本文レベル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イメージ"/>
          <p:cNvSpPr>
            <a:spLocks noGrp="1"/>
          </p:cNvSpPr>
          <p:nvPr>
            <p:ph type="pic" sz="half" idx="13"/>
          </p:nvPr>
        </p:nvSpPr>
        <p:spPr>
          <a:xfrm>
            <a:off x="4723805" y="1830586"/>
            <a:ext cx="3750469" cy="4420195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endParaRPr/>
          </a:p>
        </p:txBody>
      </p:sp>
      <p:sp>
        <p:nvSpPr>
          <p:cNvPr id="66" name="タイトルテキスト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67" name="本文レベル1…"/>
          <p:cNvSpPr txBox="1">
            <a:spLocks noGrp="1"/>
          </p:cNvSpPr>
          <p:nvPr>
            <p:ph type="body" sz="half" idx="1"/>
          </p:nvPr>
        </p:nvSpPr>
        <p:spPr>
          <a:xfrm>
            <a:off x="669726" y="1830586"/>
            <a:ext cx="3750469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defRPr sz="2000"/>
            </a:lvl1pPr>
            <a:lvl2pPr marL="482186" indent="-241093">
              <a:spcBef>
                <a:spcPts val="2250"/>
              </a:spcBef>
              <a:defRPr sz="2000"/>
            </a:lvl2pPr>
            <a:lvl3pPr marL="723279" indent="-241093">
              <a:spcBef>
                <a:spcPts val="2250"/>
              </a:spcBef>
              <a:defRPr sz="2000"/>
            </a:lvl3pPr>
            <a:lvl4pPr marL="964372" indent="-241093">
              <a:spcBef>
                <a:spcPts val="2250"/>
              </a:spcBef>
              <a:defRPr sz="2000"/>
            </a:lvl4pPr>
            <a:lvl5pPr marL="1205465" indent="-241093">
              <a:spcBef>
                <a:spcPts val="2250"/>
              </a:spcBef>
              <a:defRPr sz="20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>
            <a:spLocks noGrp="1"/>
          </p:cNvSpPr>
          <p:nvPr>
            <p:ph type="body" idx="1"/>
          </p:nvPr>
        </p:nvSpPr>
        <p:spPr>
          <a:xfrm>
            <a:off x="669727" y="892969"/>
            <a:ext cx="7804547" cy="5072063"/>
          </a:xfrm>
          <a:prstGeom prst="rect">
            <a:avLst/>
          </a:prstGeom>
        </p:spPr>
        <p:txBody>
          <a:bodyPr/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 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イメージ"/>
          <p:cNvSpPr>
            <a:spLocks noGrp="1"/>
          </p:cNvSpPr>
          <p:nvPr>
            <p:ph type="pic" sz="quarter" idx="13"/>
          </p:nvPr>
        </p:nvSpPr>
        <p:spPr>
          <a:xfrm>
            <a:off x="4723805" y="3580805"/>
            <a:ext cx="3750469" cy="2652117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endParaRPr/>
          </a:p>
        </p:txBody>
      </p:sp>
      <p:sp>
        <p:nvSpPr>
          <p:cNvPr id="84" name="イメージ"/>
          <p:cNvSpPr>
            <a:spLocks noGrp="1"/>
          </p:cNvSpPr>
          <p:nvPr>
            <p:ph type="pic" sz="quarter" idx="14"/>
          </p:nvPr>
        </p:nvSpPr>
        <p:spPr>
          <a:xfrm>
            <a:off x="4728177" y="625078"/>
            <a:ext cx="3750469" cy="2652117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endParaRPr/>
          </a:p>
        </p:txBody>
      </p:sp>
      <p:sp>
        <p:nvSpPr>
          <p:cNvPr id="85" name="イメージ"/>
          <p:cNvSpPr>
            <a:spLocks noGrp="1"/>
          </p:cNvSpPr>
          <p:nvPr>
            <p:ph type="pic" sz="half" idx="15"/>
          </p:nvPr>
        </p:nvSpPr>
        <p:spPr>
          <a:xfrm>
            <a:off x="669726" y="625078"/>
            <a:ext cx="3750469" cy="5607844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endParaRPr/>
          </a:p>
        </p:txBody>
      </p:sp>
      <p:sp>
        <p:nvSpPr>
          <p:cNvPr id="86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892969" y="4473774"/>
            <a:ext cx="7358063" cy="333742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7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ここに引用を入力してください。”"/>
          <p:cNvSpPr txBox="1">
            <a:spLocks noGrp="1"/>
          </p:cNvSpPr>
          <p:nvPr>
            <p:ph type="body" sz="quarter" idx="14"/>
          </p:nvPr>
        </p:nvSpPr>
        <p:spPr>
          <a:xfrm>
            <a:off x="892969" y="2997662"/>
            <a:ext cx="7358063" cy="4876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7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イメージ"/>
          <p:cNvSpPr>
            <a:spLocks noGrp="1"/>
          </p:cNvSpPr>
          <p:nvPr>
            <p:ph type="pic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lIns="64291" tIns="32145" rIns="64291" bIns="32145" anchor="t">
            <a:noAutofit/>
          </a:bodyPr>
          <a:lstStyle/>
          <a:p>
            <a:endParaRPr/>
          </a:p>
        </p:txBody>
      </p:sp>
      <p:sp>
        <p:nvSpPr>
          <p:cNvPr id="103" name="スライド番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SSP 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四角形"/>
          <p:cNvSpPr/>
          <p:nvPr/>
        </p:nvSpPr>
        <p:spPr>
          <a:xfrm>
            <a:off x="0" y="-44649"/>
            <a:ext cx="9170789" cy="6903567"/>
          </a:xfrm>
          <a:prstGeom prst="rect">
            <a:avLst/>
          </a:prstGeom>
          <a:solidFill>
            <a:srgbClr val="4D61A3"/>
          </a:solidFill>
          <a:ln w="12700">
            <a:miter lim="400000"/>
          </a:ln>
        </p:spPr>
        <p:txBody>
          <a:bodyPr lIns="35717" tIns="35717" rIns="35717" bIns="35717" anchor="ctr"/>
          <a:lstStyle/>
          <a:p>
            <a:pPr algn="ctr">
              <a:lnSpc>
                <a:spcPct val="100000"/>
              </a:lnSpc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grpSp>
        <p:nvGrpSpPr>
          <p:cNvPr id="120" name="グループ"/>
          <p:cNvGrpSpPr/>
          <p:nvPr/>
        </p:nvGrpSpPr>
        <p:grpSpPr>
          <a:xfrm>
            <a:off x="101897" y="140517"/>
            <a:ext cx="8966995" cy="6266706"/>
            <a:chOff x="0" y="0"/>
            <a:chExt cx="12753058" cy="8912648"/>
          </a:xfrm>
        </p:grpSpPr>
        <p:sp>
          <p:nvSpPr>
            <p:cNvPr id="118" name="角丸四角形"/>
            <p:cNvSpPr/>
            <p:nvPr/>
          </p:nvSpPr>
          <p:spPr>
            <a:xfrm>
              <a:off x="0" y="0"/>
              <a:ext cx="12753059" cy="8912649"/>
            </a:xfrm>
            <a:prstGeom prst="roundRect">
              <a:avLst>
                <a:gd name="adj" fmla="val 712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lnSpc>
                  <a:spcPct val="100000"/>
                </a:lnSpc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119" name="四角形"/>
            <p:cNvSpPr/>
            <p:nvPr/>
          </p:nvSpPr>
          <p:spPr>
            <a:xfrm>
              <a:off x="0" y="0"/>
              <a:ext cx="11412538" cy="4275173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lnSpc>
                  <a:spcPct val="100000"/>
                </a:lnSpc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</p:grpSp>
      <p:sp>
        <p:nvSpPr>
          <p:cNvPr id="121" name="T. Miyamachi"/>
          <p:cNvSpPr txBox="1"/>
          <p:nvPr/>
        </p:nvSpPr>
        <p:spPr>
          <a:xfrm>
            <a:off x="192904" y="6472331"/>
            <a:ext cx="1136527" cy="2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T. Miyamachi</a:t>
            </a:r>
          </a:p>
        </p:txBody>
      </p:sp>
      <p:sp>
        <p:nvSpPr>
          <p:cNvPr id="122" name="JPS 2014 (69th) Annual meeting        30. 03. 2014"/>
          <p:cNvSpPr txBox="1"/>
          <p:nvPr/>
        </p:nvSpPr>
        <p:spPr>
          <a:xfrm>
            <a:off x="4502393" y="6476796"/>
            <a:ext cx="4050785" cy="2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JPS 2014 (69th) Annual meeting        30. 03. 2014</a:t>
            </a:r>
          </a:p>
        </p:txBody>
      </p:sp>
      <p:sp>
        <p:nvSpPr>
          <p:cNvPr id="123" name="タイトルテキスト"/>
          <p:cNvSpPr txBox="1">
            <a:spLocks noGrp="1"/>
          </p:cNvSpPr>
          <p:nvPr>
            <p:ph type="title"/>
          </p:nvPr>
        </p:nvSpPr>
        <p:spPr>
          <a:xfrm>
            <a:off x="267891" y="178594"/>
            <a:ext cx="8635008" cy="46434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12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8708811" y="6488499"/>
            <a:ext cx="290141" cy="244486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z="1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タイトルテキスト"/>
          <p:cNvSpPr txBox="1">
            <a:spLocks noGrp="1"/>
          </p:cNvSpPr>
          <p:nvPr>
            <p:ph type="title"/>
          </p:nvPr>
        </p:nvSpPr>
        <p:spPr>
          <a:xfrm>
            <a:off x="892969" y="178594"/>
            <a:ext cx="7358063" cy="17145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59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132" name="本文レベル1…"/>
          <p:cNvSpPr txBox="1">
            <a:spLocks noGrp="1"/>
          </p:cNvSpPr>
          <p:nvPr>
            <p:ph type="body" idx="1"/>
          </p:nvPr>
        </p:nvSpPr>
        <p:spPr>
          <a:xfrm>
            <a:off x="892969" y="1946672"/>
            <a:ext cx="7358063" cy="4018359"/>
          </a:xfrm>
          <a:prstGeom prst="rect">
            <a:avLst/>
          </a:prstGeom>
        </p:spPr>
        <p:txBody>
          <a:bodyPr>
            <a:noAutofit/>
          </a:bodyPr>
          <a:lstStyle>
            <a:lvl1pPr marL="625056" indent="-401822">
              <a:spcBef>
                <a:spcPts val="1687"/>
              </a:spcBef>
              <a:buSzPct val="171000"/>
              <a:defRPr sz="3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37584" indent="-401822">
              <a:spcBef>
                <a:spcPts val="1687"/>
              </a:spcBef>
              <a:buSzPct val="171000"/>
              <a:defRPr sz="3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250112" indent="-401822">
              <a:spcBef>
                <a:spcPts val="1687"/>
              </a:spcBef>
              <a:buSzPct val="171000"/>
              <a:defRPr sz="3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562640" indent="-401822">
              <a:spcBef>
                <a:spcPts val="1687"/>
              </a:spcBef>
              <a:buSzPct val="171000"/>
              <a:defRPr sz="3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1875168" indent="-401822">
              <a:spcBef>
                <a:spcPts val="1687"/>
              </a:spcBef>
              <a:buSzPct val="171000"/>
              <a:defRPr sz="3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3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4396818" y="6524217"/>
            <a:ext cx="341437" cy="244486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z="1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四角形"/>
          <p:cNvSpPr/>
          <p:nvPr/>
        </p:nvSpPr>
        <p:spPr>
          <a:xfrm>
            <a:off x="227215" y="575510"/>
            <a:ext cx="8689570" cy="5915772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35717" tIns="35717" rIns="35717" bIns="35717" anchor="ctr"/>
          <a:lstStyle/>
          <a:p>
            <a:pPr algn="ctr">
              <a:lnSpc>
                <a:spcPct val="100000"/>
              </a:lnSpc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ヒラギノ角ゴ ProN W3"/>
              </a:defRPr>
            </a:pPr>
            <a:endParaRPr/>
          </a:p>
        </p:txBody>
      </p:sp>
      <p:sp>
        <p:nvSpPr>
          <p:cNvPr id="141" name="中島 脩平（小森研）："/>
          <p:cNvSpPr txBox="1"/>
          <p:nvPr/>
        </p:nvSpPr>
        <p:spPr>
          <a:xfrm>
            <a:off x="295505" y="6563542"/>
            <a:ext cx="1917188" cy="24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>
              <a:defRPr>
                <a:solidFill>
                  <a:srgbClr val="0554F6"/>
                </a:solidFill>
              </a:defRPr>
            </a:lvl1pPr>
          </a:lstStyle>
          <a:p>
            <a:r>
              <a:t>中島 脩平（小森研）：</a:t>
            </a:r>
          </a:p>
        </p:txBody>
      </p:sp>
      <p:sp>
        <p:nvSpPr>
          <p:cNvPr id="142" name="テンプレート"/>
          <p:cNvSpPr txBox="1"/>
          <p:nvPr/>
        </p:nvSpPr>
        <p:spPr>
          <a:xfrm>
            <a:off x="97008" y="115629"/>
            <a:ext cx="2380456" cy="441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>
              <a:defRPr sz="3000">
                <a:solidFill>
                  <a:srgbClr val="193DB1"/>
                </a:solidFill>
              </a:defRPr>
            </a:lvl1pPr>
          </a:lstStyle>
          <a:p>
            <a:r>
              <a:t>テンプレート</a:t>
            </a:r>
          </a:p>
        </p:txBody>
      </p:sp>
      <p:sp>
        <p:nvSpPr>
          <p:cNvPr id="143" name="テキスト"/>
          <p:cNvSpPr txBox="1"/>
          <p:nvPr/>
        </p:nvSpPr>
        <p:spPr>
          <a:xfrm>
            <a:off x="1102796" y="882549"/>
            <a:ext cx="72196" cy="244486"/>
          </a:xfrm>
          <a:prstGeom prst="rect">
            <a:avLst/>
          </a:prstGeom>
          <a:ln w="12700">
            <a:miter lim="400000"/>
          </a:ln>
        </p:spPr>
        <p:txBody>
          <a:bodyPr wrap="none" lIns="35717" tIns="35717" rIns="35717" bIns="35717" anchor="ctr">
            <a:spAutoFit/>
          </a:bodyPr>
          <a:lstStyle/>
          <a:p>
            <a:endParaRPr/>
          </a:p>
        </p:txBody>
      </p:sp>
      <p:pic>
        <p:nvPicPr>
          <p:cNvPr id="144" name="logoset02.jpg" descr="logoset0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90524" y="6529515"/>
            <a:ext cx="1123736" cy="312540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6553200" y="6408360"/>
            <a:ext cx="2133600" cy="261105"/>
          </a:xfrm>
          <a:prstGeom prst="rect">
            <a:avLst/>
          </a:prstGeom>
        </p:spPr>
        <p:txBody>
          <a:bodyPr wrap="square" lIns="45718" tIns="45718" rIns="45718" bIns="45718" anchor="ctr"/>
          <a:lstStyle>
            <a:lvl1pPr algn="r" defTabSz="321457">
              <a:defRPr sz="11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タイトルテキスト"/>
          <p:cNvSpPr txBox="1">
            <a:spLocks noGrp="1"/>
          </p:cNvSpPr>
          <p:nvPr>
            <p:ph type="title"/>
          </p:nvPr>
        </p:nvSpPr>
        <p:spPr>
          <a:xfrm>
            <a:off x="357188" y="80367"/>
            <a:ext cx="8429625" cy="396918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spcBef>
                <a:spcPts val="1125"/>
              </a:spcBef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タイトルテキスト</a:t>
            </a:r>
          </a:p>
        </p:txBody>
      </p:sp>
      <p:sp>
        <p:nvSpPr>
          <p:cNvPr id="153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8643690" y="6599039"/>
            <a:ext cx="277317" cy="272186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>
            <a:spLocks noGrp="1"/>
          </p:cNvSpPr>
          <p:nvPr>
            <p:ph type="title"/>
          </p:nvPr>
        </p:nvSpPr>
        <p:spPr>
          <a:xfrm>
            <a:off x="669727" y="312539"/>
            <a:ext cx="7804547" cy="1518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7" tIns="35717" rIns="35717" bIns="35717" anchor="ctr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本文レベル1…"/>
          <p:cNvSpPr txBox="1">
            <a:spLocks noGrp="1"/>
          </p:cNvSpPr>
          <p:nvPr>
            <p:ph type="body" idx="1"/>
          </p:nvPr>
        </p:nvSpPr>
        <p:spPr>
          <a:xfrm>
            <a:off x="669727" y="1830586"/>
            <a:ext cx="7804547" cy="4420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7" tIns="35717" rIns="35717" bIns="35717" anchor="ctr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>
            <a:spLocks noGrp="1"/>
          </p:cNvSpPr>
          <p:nvPr>
            <p:ph type="sldNum" sz="quarter" idx="2"/>
          </p:nvPr>
        </p:nvSpPr>
        <p:spPr>
          <a:xfrm>
            <a:off x="4406435" y="6505277"/>
            <a:ext cx="322201" cy="272186"/>
          </a:xfrm>
          <a:prstGeom prst="rect">
            <a:avLst/>
          </a:prstGeom>
          <a:ln w="12700">
            <a:miter lim="400000"/>
          </a:ln>
        </p:spPr>
        <p:txBody>
          <a:bodyPr wrap="none" lIns="35717" tIns="35717" rIns="35717" bIns="35717">
            <a:spAutoFit/>
          </a:bodyPr>
          <a:lstStyle>
            <a:lvl1pPr algn="ctr">
              <a:lnSpc>
                <a:spcPct val="100000"/>
              </a:lnSpc>
              <a:defRPr sz="13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</p:sldLayoutIdLst>
  <p:transition spd="med"/>
  <p:txStyles>
    <p:title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31252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62505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93758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125011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1562640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187516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218769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250022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281275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75000"/>
        <a:buFontTx/>
        <a:buChar char="•"/>
        <a:tabLst/>
        <a:defRPr sz="25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1607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321457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482186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642915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803643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964372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125101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285829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79511" y="61212"/>
            <a:ext cx="8877563" cy="3887332"/>
          </a:xfrm>
          <a:prstGeom prst="rect">
            <a:avLst/>
          </a:prstGeom>
          <a:gradFill>
            <a:gsLst>
              <a:gs pos="25000">
                <a:srgbClr val="FFFF99">
                  <a:lumMod val="59000"/>
                  <a:lumOff val="41000"/>
                </a:srgbClr>
              </a:gs>
              <a:gs pos="0">
                <a:srgbClr val="FFFF99"/>
              </a:gs>
              <a:gs pos="50000">
                <a:srgbClr val="FFFF99">
                  <a:lumMod val="29000"/>
                  <a:lumOff val="71000"/>
                </a:srgbClr>
              </a:gs>
              <a:gs pos="100000">
                <a:srgbClr val="FFFF99">
                  <a:lumMod val="0"/>
                  <a:lumOff val="100000"/>
                </a:srgbClr>
              </a:gs>
            </a:gsLst>
            <a:lin ang="14400000" scaled="0"/>
          </a:gradFill>
          <a:ln>
            <a:solidFill>
              <a:srgbClr val="FF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282885"/>
            <a:ext cx="8525935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Iron spin-reorientation </a:t>
            </a:r>
            <a:r>
              <a:rPr lang="en-US" altLang="ja-JP" sz="32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</a:t>
            </a:r>
          </a:p>
          <a:p>
            <a:pPr algn="ctr"/>
            <a:r>
              <a:rPr lang="en-US" altLang="ja-JP" sz="3200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altLang="ja-JP" sz="32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dynamic interface alloy formation with </a:t>
            </a:r>
            <a:r>
              <a:rPr lang="en-US" altLang="ja-JP" sz="320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Mn</a:t>
            </a:r>
            <a:endParaRPr lang="ja-JP" altLang="en-US" sz="32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23528" y="2729311"/>
            <a:ext cx="8731878" cy="9787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Institute for Solid State Physics, The University of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Tokyo</a:t>
            </a:r>
            <a:endParaRPr lang="ja-JP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2400" baseline="30000" dirty="0" smtClean="0"/>
              <a:t>2</a:t>
            </a:r>
            <a:r>
              <a:rPr lang="en-US" altLang="ja-JP" sz="2400" dirty="0" smtClean="0"/>
              <a:t>Dep. </a:t>
            </a:r>
            <a:r>
              <a:rPr lang="en-US" altLang="ja-JP" sz="2400" dirty="0"/>
              <a:t>of Materials </a:t>
            </a:r>
            <a:r>
              <a:rPr lang="en-US" altLang="ja-JP" sz="2400" dirty="0" smtClean="0"/>
              <a:t>Sci. </a:t>
            </a:r>
            <a:r>
              <a:rPr lang="en-US" altLang="ja-JP" sz="2400" dirty="0"/>
              <a:t>and </a:t>
            </a:r>
            <a:r>
              <a:rPr lang="en-US" altLang="ja-JP" sz="2400" dirty="0" smtClean="0"/>
              <a:t>Eng., </a:t>
            </a:r>
            <a:r>
              <a:rPr lang="en-US" altLang="ja-JP" sz="2400" dirty="0"/>
              <a:t>Tokyo Institute of </a:t>
            </a:r>
            <a:r>
              <a:rPr lang="en-US" altLang="ja-JP" sz="2400" dirty="0" smtClean="0"/>
              <a:t>Technology</a:t>
            </a:r>
          </a:p>
          <a:p>
            <a:r>
              <a:rPr lang="en-US" altLang="ja-JP" sz="2400" baseline="30000" dirty="0" smtClean="0"/>
              <a:t>3</a:t>
            </a:r>
            <a:r>
              <a:rPr lang="en-US" altLang="ja-JP" sz="2400" dirty="0" smtClean="0"/>
              <a:t>Dep. of </a:t>
            </a:r>
            <a:r>
              <a:rPr lang="en-US" altLang="ja-JP" sz="2400" dirty="0"/>
              <a:t>Materials </a:t>
            </a:r>
            <a:r>
              <a:rPr lang="en-US" altLang="ja-JP" sz="2400" dirty="0" smtClean="0"/>
              <a:t>Mol. Sci., </a:t>
            </a:r>
            <a:r>
              <a:rPr lang="en-US" altLang="ja-JP" sz="2400" dirty="0"/>
              <a:t>Institute for Molecular </a:t>
            </a:r>
            <a:r>
              <a:rPr lang="en-US" altLang="ja-JP" sz="2400" dirty="0" smtClean="0"/>
              <a:t>Science</a:t>
            </a:r>
            <a:endParaRPr lang="ja-JP" altLang="ja-JP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74037" y="1527824"/>
            <a:ext cx="77171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ja-JP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F. </a:t>
            </a:r>
            <a:r>
              <a:rPr lang="en-US" altLang="ja-JP" sz="2400" u="sng" dirty="0">
                <a:latin typeface="Arial" panose="020B0604020202020204" pitchFamily="34" charset="0"/>
                <a:cs typeface="Arial" panose="020B0604020202020204" pitchFamily="34" charset="0"/>
              </a:rPr>
              <a:t>Komori</a:t>
            </a:r>
            <a:r>
              <a:rPr lang="en-US" altLang="ja-JP" sz="24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ja-JP" sz="2400" dirty="0" smtClean="0"/>
              <a:t>S</a:t>
            </a:r>
            <a:r>
              <a:rPr lang="en-US" altLang="ja-JP" sz="2400" dirty="0"/>
              <a:t>. </a:t>
            </a:r>
            <a:r>
              <a:rPr lang="en-US" altLang="ja-JP" sz="2400" dirty="0" smtClean="0"/>
              <a:t>Nakashima</a:t>
            </a:r>
            <a:r>
              <a:rPr lang="en-US" altLang="ja-JP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sz="2400" dirty="0" smtClean="0"/>
              <a:t>, </a:t>
            </a:r>
            <a:r>
              <a:rPr lang="en-US" altLang="ja-JP" sz="2400" dirty="0"/>
              <a:t>T. </a:t>
            </a:r>
            <a:r>
              <a:rPr lang="en-US" altLang="ja-JP" sz="2400" dirty="0" smtClean="0"/>
              <a:t>Miyamachi</a:t>
            </a:r>
            <a:r>
              <a:rPr lang="en-US" altLang="ja-JP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ja-JP" sz="2400" dirty="0" smtClean="0"/>
              <a:t>, </a:t>
            </a:r>
            <a:r>
              <a:rPr lang="en-US" altLang="ja-JP" sz="2400" dirty="0"/>
              <a:t>Y. </a:t>
            </a:r>
            <a:r>
              <a:rPr lang="en-US" altLang="ja-JP" sz="2400" dirty="0" smtClean="0"/>
              <a:t>Tatetsu</a:t>
            </a:r>
            <a:r>
              <a:rPr lang="en-US" altLang="ja-JP" sz="2400" baseline="30000" dirty="0" smtClean="0"/>
              <a:t>2</a:t>
            </a:r>
            <a:r>
              <a:rPr lang="en-US" altLang="ja-JP" sz="2400" dirty="0" smtClean="0"/>
              <a:t>,</a:t>
            </a:r>
          </a:p>
          <a:p>
            <a:pPr algn="ctr">
              <a:lnSpc>
                <a:spcPct val="100000"/>
              </a:lnSpc>
            </a:pPr>
            <a:r>
              <a:rPr lang="en-US" altLang="ja-JP" sz="2400" dirty="0" smtClean="0"/>
              <a:t> Y. Takahashi, Y. Takagi</a:t>
            </a:r>
            <a:r>
              <a:rPr lang="en-US" altLang="ja-JP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ja-JP" sz="2400" dirty="0" smtClean="0"/>
              <a:t>, Y. Gohda</a:t>
            </a:r>
            <a:r>
              <a:rPr lang="en-US" altLang="ja-JP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sz="2400" dirty="0" smtClean="0"/>
              <a:t>, T. Yokoyama</a:t>
            </a:r>
            <a:r>
              <a:rPr lang="en-US" altLang="ja-JP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ja-JP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380FF39-7494-6942-B1D8-7CB7060F4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243" y="4589370"/>
            <a:ext cx="1926728" cy="184295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D369E0E-B24D-D342-80B1-1B5741E2A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161" y="4589371"/>
            <a:ext cx="2319266" cy="2043993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1522018" y="4240556"/>
            <a:ext cx="2109552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ja-JP" sz="20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Mn</a:t>
            </a:r>
            <a:r>
              <a:rPr kumimoji="0" lang="en-US" altLang="ja-JP" sz="2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/Fe hetero-film</a:t>
            </a:r>
            <a:endParaRPr kumimoji="0" lang="ja-JP" altLang="en-US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0800908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4322</TotalTime>
  <Words>80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Gill Sans</vt:lpstr>
      <vt:lpstr>Helvetica</vt:lpstr>
      <vt:lpstr>Helvetica Neue</vt:lpstr>
      <vt:lpstr>ヒラギノ角ゴ ProN W3</vt:lpstr>
      <vt:lpstr>White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com</dc:creator>
  <cp:lastModifiedBy>Travel</cp:lastModifiedBy>
  <cp:revision>97</cp:revision>
  <dcterms:modified xsi:type="dcterms:W3CDTF">2018-08-14T01:45:07Z</dcterms:modified>
</cp:coreProperties>
</file>